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</p:sldMasterIdLst>
  <p:notesMasterIdLst>
    <p:notesMasterId r:id="rId47"/>
  </p:notesMasterIdLst>
  <p:sldIdLst>
    <p:sldId id="275" r:id="rId2"/>
    <p:sldId id="280" r:id="rId3"/>
    <p:sldId id="309" r:id="rId4"/>
    <p:sldId id="283" r:id="rId5"/>
    <p:sldId id="279" r:id="rId6"/>
    <p:sldId id="291" r:id="rId7"/>
    <p:sldId id="292" r:id="rId8"/>
    <p:sldId id="294" r:id="rId9"/>
    <p:sldId id="293" r:id="rId10"/>
    <p:sldId id="332" r:id="rId11"/>
    <p:sldId id="297" r:id="rId12"/>
    <p:sldId id="298" r:id="rId13"/>
    <p:sldId id="300" r:id="rId14"/>
    <p:sldId id="301" r:id="rId15"/>
    <p:sldId id="302" r:id="rId16"/>
    <p:sldId id="296" r:id="rId17"/>
    <p:sldId id="295" r:id="rId18"/>
    <p:sldId id="299" r:id="rId19"/>
    <p:sldId id="285" r:id="rId20"/>
    <p:sldId id="303" r:id="rId21"/>
    <p:sldId id="307" r:id="rId22"/>
    <p:sldId id="308" r:id="rId23"/>
    <p:sldId id="306" r:id="rId24"/>
    <p:sldId id="314" r:id="rId25"/>
    <p:sldId id="310" r:id="rId26"/>
    <p:sldId id="311" r:id="rId27"/>
    <p:sldId id="312" r:id="rId28"/>
    <p:sldId id="313" r:id="rId29"/>
    <p:sldId id="305" r:id="rId30"/>
    <p:sldId id="281" r:id="rId31"/>
    <p:sldId id="315" r:id="rId32"/>
    <p:sldId id="323" r:id="rId33"/>
    <p:sldId id="320" r:id="rId34"/>
    <p:sldId id="321" r:id="rId35"/>
    <p:sldId id="317" r:id="rId36"/>
    <p:sldId id="327" r:id="rId37"/>
    <p:sldId id="322" r:id="rId38"/>
    <p:sldId id="325" r:id="rId39"/>
    <p:sldId id="324" r:id="rId40"/>
    <p:sldId id="329" r:id="rId41"/>
    <p:sldId id="330" r:id="rId42"/>
    <p:sldId id="331" r:id="rId43"/>
    <p:sldId id="328" r:id="rId44"/>
    <p:sldId id="318" r:id="rId45"/>
    <p:sldId id="290" r:id="rId46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tja Petelin" initials="MP" lastIdx="5" clrIdx="0">
    <p:extLst>
      <p:ext uri="{19B8F6BF-5375-455C-9EA6-DF929625EA0E}">
        <p15:presenceInfo xmlns:p15="http://schemas.microsoft.com/office/powerpoint/2012/main" userId="S-1-5-21-1657856226-498423288-3889132435-1147" providerId="AD"/>
      </p:ext>
    </p:extLst>
  </p:cmAuthor>
  <p:cmAuthor id="2" name="Katja Zadravec" initials="KZ" lastIdx="0" clrIdx="1">
    <p:extLst>
      <p:ext uri="{19B8F6BF-5375-455C-9EA6-DF929625EA0E}">
        <p15:presenceInfo xmlns:p15="http://schemas.microsoft.com/office/powerpoint/2012/main" userId="S-1-5-21-1657856226-498423288-3889132435-26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5156"/>
    <a:srgbClr val="F5C05B"/>
    <a:srgbClr val="004449"/>
    <a:srgbClr val="D9D9D9"/>
    <a:srgbClr val="5E5E5E"/>
    <a:srgbClr val="406F70"/>
    <a:srgbClr val="044449"/>
    <a:srgbClr val="CC9131"/>
    <a:srgbClr val="ECECEC"/>
    <a:srgbClr val="F26B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20" autoAdjust="0"/>
    <p:restoredTop sz="94729"/>
  </p:normalViewPr>
  <p:slideViewPr>
    <p:cSldViewPr snapToGrid="0" snapToObjects="1">
      <p:cViewPr>
        <p:scale>
          <a:sx n="25" d="100"/>
          <a:sy n="25" d="100"/>
        </p:scale>
        <p:origin x="2960" y="1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2BBE5-951B-7448-9280-3E5E86F1213F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4A299-DD6E-4F4E-AAAF-972CE464E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67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09734DD3-C7FE-344E-8B3B-1DBF0D48AF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9"/>
          <a:stretch/>
        </p:blipFill>
        <p:spPr>
          <a:xfrm>
            <a:off x="0" y="0"/>
            <a:ext cx="5394960" cy="10698220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16AB63FE-3339-1045-9DD4-8ADC1066B7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431" y="786108"/>
            <a:ext cx="2367250" cy="23672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E94FB30-D8AF-C149-AA22-0E4D8438D967}"/>
              </a:ext>
            </a:extLst>
          </p:cNvPr>
          <p:cNvSpPr/>
          <p:nvPr userDrawn="1"/>
        </p:nvSpPr>
        <p:spPr>
          <a:xfrm>
            <a:off x="-1" y="9657398"/>
            <a:ext cx="7559675" cy="715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B5B4008-0D8A-F943-8A65-B9C61F944F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4449"/>
          <a:stretch/>
        </p:blipFill>
        <p:spPr bwMode="auto">
          <a:xfrm>
            <a:off x="503431" y="9798890"/>
            <a:ext cx="1558091" cy="3577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" name="Text Box 5">
            <a:extLst>
              <a:ext uri="{FF2B5EF4-FFF2-40B4-BE49-F238E27FC236}">
                <a16:creationId xmlns:a16="http://schemas.microsoft.com/office/drawing/2014/main" id="{FCB0538E-5CBB-BB43-B137-2354A9EB8067}"/>
              </a:ext>
            </a:extLst>
          </p:cNvPr>
          <p:cNvSpPr txBox="1"/>
          <p:nvPr userDrawn="1"/>
        </p:nvSpPr>
        <p:spPr>
          <a:xfrm>
            <a:off x="2564953" y="9788727"/>
            <a:ext cx="4904762" cy="584636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sz="700" dirty="0">
                <a:solidFill>
                  <a:srgbClr val="404F2F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project has been funded with support from the European Commission. This publication [communication] reflects the views only of the author, and the Commission cannot be held responsible for any use, which may be made of the information contained therein.</a:t>
            </a:r>
            <a:endParaRPr lang="en-IE" sz="700" dirty="0">
              <a:solidFill>
                <a:srgbClr val="404F2F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800" dirty="0">
                <a:solidFill>
                  <a:srgbClr val="414141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100" dirty="0">
              <a:solidFill>
                <a:srgbClr val="414141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 Placeholder 32">
            <a:extLst>
              <a:ext uri="{FF2B5EF4-FFF2-40B4-BE49-F238E27FC236}">
                <a16:creationId xmlns:a16="http://schemas.microsoft.com/office/drawing/2014/main" id="{80E2B60F-D858-E849-A212-A38A5F7406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34183" y="3598847"/>
            <a:ext cx="2951698" cy="574616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i="0">
                <a:solidFill>
                  <a:srgbClr val="0851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77967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2pPr>
            <a:lvl3pPr marL="755934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3pPr>
            <a:lvl4pPr marL="1133901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4pPr>
            <a:lvl5pPr marL="1511869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OUR PROJECT</a:t>
            </a:r>
            <a:endParaRPr lang="en-US" dirty="0"/>
          </a:p>
        </p:txBody>
      </p:sp>
      <p:sp>
        <p:nvSpPr>
          <p:cNvPr id="28" name="Text Placeholder 32">
            <a:extLst>
              <a:ext uri="{FF2B5EF4-FFF2-40B4-BE49-F238E27FC236}">
                <a16:creationId xmlns:a16="http://schemas.microsoft.com/office/drawing/2014/main" id="{D6CE0DFC-E0EC-8D44-B9A0-6EB21752D9E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34182" y="4446498"/>
            <a:ext cx="2980605" cy="751695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rgbClr val="0851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77967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2pPr>
            <a:lvl3pPr marL="755934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3pPr>
            <a:lvl4pPr marL="1133901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4pPr>
            <a:lvl5pPr marL="1511869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9D3FDE7-92A5-404B-A76E-F97997DED1D5}"/>
              </a:ext>
            </a:extLst>
          </p:cNvPr>
          <p:cNvCxnSpPr>
            <a:cxnSpLocks/>
          </p:cNvCxnSpPr>
          <p:nvPr userDrawn="1"/>
        </p:nvCxnSpPr>
        <p:spPr>
          <a:xfrm>
            <a:off x="3968077" y="4303839"/>
            <a:ext cx="998370" cy="0"/>
          </a:xfrm>
          <a:prstGeom prst="line">
            <a:avLst/>
          </a:prstGeom>
          <a:ln w="28575">
            <a:solidFill>
              <a:srgbClr val="F5C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9031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photo /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B471F03-4363-C048-81F1-1F2A978612F8}"/>
              </a:ext>
            </a:extLst>
          </p:cNvPr>
          <p:cNvSpPr/>
          <p:nvPr userDrawn="1"/>
        </p:nvSpPr>
        <p:spPr>
          <a:xfrm>
            <a:off x="-32821" y="3423018"/>
            <a:ext cx="7592496" cy="3066407"/>
          </a:xfrm>
          <a:prstGeom prst="rect">
            <a:avLst/>
          </a:prstGeom>
          <a:solidFill>
            <a:srgbClr val="085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 Placeholder 32">
            <a:extLst>
              <a:ext uri="{FF2B5EF4-FFF2-40B4-BE49-F238E27FC236}">
                <a16:creationId xmlns:a16="http://schemas.microsoft.com/office/drawing/2014/main" id="{E3F9798E-90E3-1D49-AC32-6574C03C09B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81544" y="855406"/>
            <a:ext cx="2967203" cy="2251963"/>
          </a:xfrm>
        </p:spPr>
        <p:txBody>
          <a:bodyPr numCol="1" spcCol="288000" anchor="t">
            <a:no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None/>
              <a:defRPr sz="1050" b="0" i="0">
                <a:solidFill>
                  <a:srgbClr val="555C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77967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2pPr>
            <a:lvl3pPr marL="755934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3pPr>
            <a:lvl4pPr marL="1133901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4pPr>
            <a:lvl5pPr marL="1511869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to type </a:t>
            </a:r>
            <a:endParaRPr lang="en-US" dirty="0"/>
          </a:p>
        </p:txBody>
      </p:sp>
      <p:sp>
        <p:nvSpPr>
          <p:cNvPr id="32" name="Text Placeholder 32">
            <a:extLst>
              <a:ext uri="{FF2B5EF4-FFF2-40B4-BE49-F238E27FC236}">
                <a16:creationId xmlns:a16="http://schemas.microsoft.com/office/drawing/2014/main" id="{CD92A087-498A-7C47-B9E0-FBC2DFD07D0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85545" y="6886262"/>
            <a:ext cx="2967203" cy="3066407"/>
          </a:xfrm>
        </p:spPr>
        <p:txBody>
          <a:bodyPr numCol="1" spcCol="288000" anchor="t">
            <a:no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None/>
              <a:defRPr sz="1050" b="0" i="0">
                <a:solidFill>
                  <a:srgbClr val="555C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77967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2pPr>
            <a:lvl3pPr marL="755934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3pPr>
            <a:lvl4pPr marL="1133901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4pPr>
            <a:lvl5pPr marL="1511869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to type </a:t>
            </a:r>
            <a:endParaRPr lang="en-US" dirty="0"/>
          </a:p>
        </p:txBody>
      </p:sp>
      <p:sp>
        <p:nvSpPr>
          <p:cNvPr id="35" name="Text Placeholder 23">
            <a:extLst>
              <a:ext uri="{FF2B5EF4-FFF2-40B4-BE49-F238E27FC236}">
                <a16:creationId xmlns:a16="http://schemas.microsoft.com/office/drawing/2014/main" id="{F4D01198-3BC7-534C-A00E-A24C6DC6E0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255" y="4490720"/>
            <a:ext cx="2973212" cy="776448"/>
          </a:xfrm>
        </p:spPr>
        <p:txBody>
          <a:bodyPr anchor="ctr">
            <a:normAutofit/>
          </a:bodyPr>
          <a:lstStyle>
            <a:lvl1pPr marL="0" indent="0" algn="ctr">
              <a:lnSpc>
                <a:spcPts val="1960"/>
              </a:lnSpc>
              <a:spcBef>
                <a:spcPts val="0"/>
              </a:spcBef>
              <a:buNone/>
              <a:defRPr sz="1800" b="1" i="1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Quote</a:t>
            </a:r>
          </a:p>
        </p:txBody>
      </p:sp>
      <p:sp>
        <p:nvSpPr>
          <p:cNvPr id="36" name="Picture Placeholder 4">
            <a:extLst>
              <a:ext uri="{FF2B5EF4-FFF2-40B4-BE49-F238E27FC236}">
                <a16:creationId xmlns:a16="http://schemas.microsoft.com/office/drawing/2014/main" id="{335D2C13-349C-5D4C-9364-78FF9A933D2E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4187626" y="-1"/>
            <a:ext cx="3379760" cy="10691813"/>
          </a:xfrm>
          <a:solidFill>
            <a:srgbClr val="D9D9D9"/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8B251E3D-5B72-6947-9348-72004C011149}"/>
              </a:ext>
            </a:extLst>
          </p:cNvPr>
          <p:cNvSpPr/>
          <p:nvPr userDrawn="1"/>
        </p:nvSpPr>
        <p:spPr>
          <a:xfrm>
            <a:off x="808264" y="3903655"/>
            <a:ext cx="2920664" cy="487467"/>
          </a:xfrm>
          <a:custGeom>
            <a:avLst/>
            <a:gdLst>
              <a:gd name="connsiteX0" fmla="*/ 11502 w 476859"/>
              <a:gd name="connsiteY0" fmla="*/ 79590 h 79589"/>
              <a:gd name="connsiteX1" fmla="*/ 0 w 476859"/>
              <a:gd name="connsiteY1" fmla="*/ 79401 h 79589"/>
              <a:gd name="connsiteX2" fmla="*/ 17913 w 476859"/>
              <a:gd name="connsiteY2" fmla="*/ 46207 h 79589"/>
              <a:gd name="connsiteX3" fmla="*/ 93712 w 476859"/>
              <a:gd name="connsiteY3" fmla="*/ 35645 h 79589"/>
              <a:gd name="connsiteX4" fmla="*/ 124070 w 476859"/>
              <a:gd name="connsiteY4" fmla="*/ 35645 h 79589"/>
              <a:gd name="connsiteX5" fmla="*/ 152731 w 476859"/>
              <a:gd name="connsiteY5" fmla="*/ 35645 h 79589"/>
              <a:gd name="connsiteX6" fmla="*/ 191385 w 476859"/>
              <a:gd name="connsiteY6" fmla="*/ 33005 h 79589"/>
              <a:gd name="connsiteX7" fmla="*/ 215331 w 476859"/>
              <a:gd name="connsiteY7" fmla="*/ 25272 h 79589"/>
              <a:gd name="connsiteX8" fmla="*/ 226833 w 476859"/>
              <a:gd name="connsiteY8" fmla="*/ 15277 h 79589"/>
              <a:gd name="connsiteX9" fmla="*/ 232301 w 476859"/>
              <a:gd name="connsiteY9" fmla="*/ 0 h 79589"/>
              <a:gd name="connsiteX10" fmla="*/ 244181 w 476859"/>
              <a:gd name="connsiteY10" fmla="*/ 0 h 79589"/>
              <a:gd name="connsiteX11" fmla="*/ 248329 w 476859"/>
              <a:gd name="connsiteY11" fmla="*/ 15088 h 79589"/>
              <a:gd name="connsiteX12" fmla="*/ 259265 w 476859"/>
              <a:gd name="connsiteY12" fmla="*/ 24707 h 79589"/>
              <a:gd name="connsiteX13" fmla="*/ 283023 w 476859"/>
              <a:gd name="connsiteY13" fmla="*/ 32628 h 79589"/>
              <a:gd name="connsiteX14" fmla="*/ 321300 w 476859"/>
              <a:gd name="connsiteY14" fmla="*/ 35457 h 79589"/>
              <a:gd name="connsiteX15" fmla="*/ 352977 w 476859"/>
              <a:gd name="connsiteY15" fmla="*/ 35457 h 79589"/>
              <a:gd name="connsiteX16" fmla="*/ 383146 w 476859"/>
              <a:gd name="connsiteY16" fmla="*/ 35457 h 79589"/>
              <a:gd name="connsiteX17" fmla="*/ 455929 w 476859"/>
              <a:gd name="connsiteY17" fmla="*/ 45641 h 79589"/>
              <a:gd name="connsiteX18" fmla="*/ 476859 w 476859"/>
              <a:gd name="connsiteY18" fmla="*/ 79024 h 79589"/>
              <a:gd name="connsiteX19" fmla="*/ 464980 w 476859"/>
              <a:gd name="connsiteY19" fmla="*/ 79213 h 79589"/>
              <a:gd name="connsiteX20" fmla="*/ 448198 w 476859"/>
              <a:gd name="connsiteY20" fmla="*/ 54317 h 79589"/>
              <a:gd name="connsiteX21" fmla="*/ 387483 w 476859"/>
              <a:gd name="connsiteY21" fmla="*/ 46396 h 79589"/>
              <a:gd name="connsiteX22" fmla="*/ 354675 w 476859"/>
              <a:gd name="connsiteY22" fmla="*/ 46396 h 79589"/>
              <a:gd name="connsiteX23" fmla="*/ 320357 w 476859"/>
              <a:gd name="connsiteY23" fmla="*/ 46396 h 79589"/>
              <a:gd name="connsiteX24" fmla="*/ 266619 w 476859"/>
              <a:gd name="connsiteY24" fmla="*/ 39983 h 79589"/>
              <a:gd name="connsiteX25" fmla="*/ 239089 w 476859"/>
              <a:gd name="connsiteY25" fmla="*/ 21500 h 79589"/>
              <a:gd name="connsiteX26" fmla="*/ 237958 w 476859"/>
              <a:gd name="connsiteY26" fmla="*/ 21500 h 79589"/>
              <a:gd name="connsiteX27" fmla="*/ 210995 w 476859"/>
              <a:gd name="connsiteY27" fmla="*/ 39795 h 79589"/>
              <a:gd name="connsiteX28" fmla="*/ 156502 w 476859"/>
              <a:gd name="connsiteY28" fmla="*/ 46396 h 79589"/>
              <a:gd name="connsiteX29" fmla="*/ 122562 w 476859"/>
              <a:gd name="connsiteY29" fmla="*/ 46396 h 79589"/>
              <a:gd name="connsiteX30" fmla="*/ 89564 w 476859"/>
              <a:gd name="connsiteY30" fmla="*/ 46396 h 79589"/>
              <a:gd name="connsiteX31" fmla="*/ 27718 w 476859"/>
              <a:gd name="connsiteY31" fmla="*/ 54317 h 79589"/>
              <a:gd name="connsiteX32" fmla="*/ 11502 w 476859"/>
              <a:gd name="connsiteY32" fmla="*/ 79590 h 79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76859" h="79589">
                <a:moveTo>
                  <a:pt x="11502" y="79590"/>
                </a:moveTo>
                <a:lnTo>
                  <a:pt x="0" y="79401"/>
                </a:lnTo>
                <a:cubicBezTo>
                  <a:pt x="0" y="64313"/>
                  <a:pt x="6034" y="53186"/>
                  <a:pt x="17913" y="46207"/>
                </a:cubicBezTo>
                <a:cubicBezTo>
                  <a:pt x="29792" y="39229"/>
                  <a:pt x="55058" y="35645"/>
                  <a:pt x="93712" y="35645"/>
                </a:cubicBezTo>
                <a:cubicBezTo>
                  <a:pt x="103895" y="35645"/>
                  <a:pt x="113888" y="35645"/>
                  <a:pt x="124070" y="35645"/>
                </a:cubicBezTo>
                <a:cubicBezTo>
                  <a:pt x="134064" y="35645"/>
                  <a:pt x="143680" y="35645"/>
                  <a:pt x="152731" y="35645"/>
                </a:cubicBezTo>
                <a:cubicBezTo>
                  <a:pt x="168004" y="35645"/>
                  <a:pt x="180826" y="34702"/>
                  <a:pt x="191385" y="33005"/>
                </a:cubicBezTo>
                <a:cubicBezTo>
                  <a:pt x="201944" y="31308"/>
                  <a:pt x="209863" y="28667"/>
                  <a:pt x="215331" y="25272"/>
                </a:cubicBezTo>
                <a:cubicBezTo>
                  <a:pt x="220045" y="22443"/>
                  <a:pt x="223816" y="19049"/>
                  <a:pt x="226833" y="15277"/>
                </a:cubicBezTo>
                <a:cubicBezTo>
                  <a:pt x="229662" y="11505"/>
                  <a:pt x="231547" y="6412"/>
                  <a:pt x="232301" y="0"/>
                </a:cubicBezTo>
                <a:lnTo>
                  <a:pt x="244181" y="0"/>
                </a:lnTo>
                <a:cubicBezTo>
                  <a:pt x="244181" y="6412"/>
                  <a:pt x="245500" y="11505"/>
                  <a:pt x="248329" y="15088"/>
                </a:cubicBezTo>
                <a:cubicBezTo>
                  <a:pt x="250968" y="18671"/>
                  <a:pt x="254740" y="21878"/>
                  <a:pt x="259265" y="24707"/>
                </a:cubicBezTo>
                <a:cubicBezTo>
                  <a:pt x="265110" y="28101"/>
                  <a:pt x="273030" y="30742"/>
                  <a:pt x="283023" y="32628"/>
                </a:cubicBezTo>
                <a:cubicBezTo>
                  <a:pt x="293017" y="34514"/>
                  <a:pt x="305838" y="35457"/>
                  <a:pt x="321300" y="35457"/>
                </a:cubicBezTo>
                <a:cubicBezTo>
                  <a:pt x="331482" y="35457"/>
                  <a:pt x="342041" y="35457"/>
                  <a:pt x="352977" y="35457"/>
                </a:cubicBezTo>
                <a:cubicBezTo>
                  <a:pt x="363914" y="35457"/>
                  <a:pt x="374096" y="35457"/>
                  <a:pt x="383146" y="35457"/>
                </a:cubicBezTo>
                <a:cubicBezTo>
                  <a:pt x="417652" y="35457"/>
                  <a:pt x="441787" y="38852"/>
                  <a:pt x="455929" y="45641"/>
                </a:cubicBezTo>
                <a:cubicBezTo>
                  <a:pt x="469882" y="52431"/>
                  <a:pt x="476859" y="63559"/>
                  <a:pt x="476859" y="79024"/>
                </a:cubicBezTo>
                <a:lnTo>
                  <a:pt x="464980" y="79213"/>
                </a:lnTo>
                <a:cubicBezTo>
                  <a:pt x="464980" y="67708"/>
                  <a:pt x="459323" y="59409"/>
                  <a:pt x="448198" y="54317"/>
                </a:cubicBezTo>
                <a:cubicBezTo>
                  <a:pt x="437074" y="49036"/>
                  <a:pt x="416710" y="46396"/>
                  <a:pt x="387483" y="46396"/>
                </a:cubicBezTo>
                <a:cubicBezTo>
                  <a:pt x="376358" y="46396"/>
                  <a:pt x="365422" y="46396"/>
                  <a:pt x="354675" y="46396"/>
                </a:cubicBezTo>
                <a:cubicBezTo>
                  <a:pt x="343927" y="46396"/>
                  <a:pt x="332614" y="46396"/>
                  <a:pt x="320357" y="46396"/>
                </a:cubicBezTo>
                <a:cubicBezTo>
                  <a:pt x="297731" y="46396"/>
                  <a:pt x="279818" y="44321"/>
                  <a:pt x="266619" y="39983"/>
                </a:cubicBezTo>
                <a:cubicBezTo>
                  <a:pt x="253231" y="35834"/>
                  <a:pt x="244181" y="29610"/>
                  <a:pt x="239089" y="21500"/>
                </a:cubicBezTo>
                <a:lnTo>
                  <a:pt x="237958" y="21500"/>
                </a:lnTo>
                <a:cubicBezTo>
                  <a:pt x="232867" y="29233"/>
                  <a:pt x="224005" y="35268"/>
                  <a:pt x="210995" y="39795"/>
                </a:cubicBezTo>
                <a:cubicBezTo>
                  <a:pt x="198173" y="44133"/>
                  <a:pt x="179883" y="46396"/>
                  <a:pt x="156502" y="46396"/>
                </a:cubicBezTo>
                <a:cubicBezTo>
                  <a:pt x="145377" y="46396"/>
                  <a:pt x="134064" y="46396"/>
                  <a:pt x="122562" y="46396"/>
                </a:cubicBezTo>
                <a:cubicBezTo>
                  <a:pt x="111060" y="46396"/>
                  <a:pt x="100123" y="46396"/>
                  <a:pt x="89564" y="46396"/>
                </a:cubicBezTo>
                <a:cubicBezTo>
                  <a:pt x="59018" y="46396"/>
                  <a:pt x="38277" y="49036"/>
                  <a:pt x="27718" y="54317"/>
                </a:cubicBezTo>
                <a:cubicBezTo>
                  <a:pt x="16970" y="59975"/>
                  <a:pt x="11502" y="68274"/>
                  <a:pt x="11502" y="79590"/>
                </a:cubicBezTo>
                <a:close/>
              </a:path>
            </a:pathLst>
          </a:custGeom>
          <a:solidFill>
            <a:srgbClr val="F5C05B"/>
          </a:solidFill>
          <a:ln w="188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EEF63110-EAAA-1743-BBE9-9E77710B7BEF}"/>
              </a:ext>
            </a:extLst>
          </p:cNvPr>
          <p:cNvSpPr/>
          <p:nvPr userDrawn="1"/>
        </p:nvSpPr>
        <p:spPr>
          <a:xfrm rot="10800000">
            <a:off x="808264" y="5461969"/>
            <a:ext cx="2920664" cy="487467"/>
          </a:xfrm>
          <a:custGeom>
            <a:avLst/>
            <a:gdLst>
              <a:gd name="connsiteX0" fmla="*/ 11502 w 476859"/>
              <a:gd name="connsiteY0" fmla="*/ 79590 h 79589"/>
              <a:gd name="connsiteX1" fmla="*/ 0 w 476859"/>
              <a:gd name="connsiteY1" fmla="*/ 79401 h 79589"/>
              <a:gd name="connsiteX2" fmla="*/ 17913 w 476859"/>
              <a:gd name="connsiteY2" fmla="*/ 46207 h 79589"/>
              <a:gd name="connsiteX3" fmla="*/ 93712 w 476859"/>
              <a:gd name="connsiteY3" fmla="*/ 35645 h 79589"/>
              <a:gd name="connsiteX4" fmla="*/ 124070 w 476859"/>
              <a:gd name="connsiteY4" fmla="*/ 35645 h 79589"/>
              <a:gd name="connsiteX5" fmla="*/ 152731 w 476859"/>
              <a:gd name="connsiteY5" fmla="*/ 35645 h 79589"/>
              <a:gd name="connsiteX6" fmla="*/ 191385 w 476859"/>
              <a:gd name="connsiteY6" fmla="*/ 33005 h 79589"/>
              <a:gd name="connsiteX7" fmla="*/ 215331 w 476859"/>
              <a:gd name="connsiteY7" fmla="*/ 25272 h 79589"/>
              <a:gd name="connsiteX8" fmla="*/ 226833 w 476859"/>
              <a:gd name="connsiteY8" fmla="*/ 15277 h 79589"/>
              <a:gd name="connsiteX9" fmla="*/ 232301 w 476859"/>
              <a:gd name="connsiteY9" fmla="*/ 0 h 79589"/>
              <a:gd name="connsiteX10" fmla="*/ 244181 w 476859"/>
              <a:gd name="connsiteY10" fmla="*/ 0 h 79589"/>
              <a:gd name="connsiteX11" fmla="*/ 248329 w 476859"/>
              <a:gd name="connsiteY11" fmla="*/ 15088 h 79589"/>
              <a:gd name="connsiteX12" fmla="*/ 259265 w 476859"/>
              <a:gd name="connsiteY12" fmla="*/ 24707 h 79589"/>
              <a:gd name="connsiteX13" fmla="*/ 283023 w 476859"/>
              <a:gd name="connsiteY13" fmla="*/ 32628 h 79589"/>
              <a:gd name="connsiteX14" fmla="*/ 321300 w 476859"/>
              <a:gd name="connsiteY14" fmla="*/ 35457 h 79589"/>
              <a:gd name="connsiteX15" fmla="*/ 352977 w 476859"/>
              <a:gd name="connsiteY15" fmla="*/ 35457 h 79589"/>
              <a:gd name="connsiteX16" fmla="*/ 383146 w 476859"/>
              <a:gd name="connsiteY16" fmla="*/ 35457 h 79589"/>
              <a:gd name="connsiteX17" fmla="*/ 455929 w 476859"/>
              <a:gd name="connsiteY17" fmla="*/ 45641 h 79589"/>
              <a:gd name="connsiteX18" fmla="*/ 476859 w 476859"/>
              <a:gd name="connsiteY18" fmla="*/ 79024 h 79589"/>
              <a:gd name="connsiteX19" fmla="*/ 464980 w 476859"/>
              <a:gd name="connsiteY19" fmla="*/ 79213 h 79589"/>
              <a:gd name="connsiteX20" fmla="*/ 448198 w 476859"/>
              <a:gd name="connsiteY20" fmla="*/ 54317 h 79589"/>
              <a:gd name="connsiteX21" fmla="*/ 387483 w 476859"/>
              <a:gd name="connsiteY21" fmla="*/ 46396 h 79589"/>
              <a:gd name="connsiteX22" fmla="*/ 354675 w 476859"/>
              <a:gd name="connsiteY22" fmla="*/ 46396 h 79589"/>
              <a:gd name="connsiteX23" fmla="*/ 320357 w 476859"/>
              <a:gd name="connsiteY23" fmla="*/ 46396 h 79589"/>
              <a:gd name="connsiteX24" fmla="*/ 266619 w 476859"/>
              <a:gd name="connsiteY24" fmla="*/ 39983 h 79589"/>
              <a:gd name="connsiteX25" fmla="*/ 239089 w 476859"/>
              <a:gd name="connsiteY25" fmla="*/ 21500 h 79589"/>
              <a:gd name="connsiteX26" fmla="*/ 237958 w 476859"/>
              <a:gd name="connsiteY26" fmla="*/ 21500 h 79589"/>
              <a:gd name="connsiteX27" fmla="*/ 210995 w 476859"/>
              <a:gd name="connsiteY27" fmla="*/ 39795 h 79589"/>
              <a:gd name="connsiteX28" fmla="*/ 156502 w 476859"/>
              <a:gd name="connsiteY28" fmla="*/ 46396 h 79589"/>
              <a:gd name="connsiteX29" fmla="*/ 122562 w 476859"/>
              <a:gd name="connsiteY29" fmla="*/ 46396 h 79589"/>
              <a:gd name="connsiteX30" fmla="*/ 89564 w 476859"/>
              <a:gd name="connsiteY30" fmla="*/ 46396 h 79589"/>
              <a:gd name="connsiteX31" fmla="*/ 27718 w 476859"/>
              <a:gd name="connsiteY31" fmla="*/ 54317 h 79589"/>
              <a:gd name="connsiteX32" fmla="*/ 11502 w 476859"/>
              <a:gd name="connsiteY32" fmla="*/ 79590 h 79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76859" h="79589">
                <a:moveTo>
                  <a:pt x="11502" y="79590"/>
                </a:moveTo>
                <a:lnTo>
                  <a:pt x="0" y="79401"/>
                </a:lnTo>
                <a:cubicBezTo>
                  <a:pt x="0" y="64313"/>
                  <a:pt x="6034" y="53186"/>
                  <a:pt x="17913" y="46207"/>
                </a:cubicBezTo>
                <a:cubicBezTo>
                  <a:pt x="29792" y="39229"/>
                  <a:pt x="55058" y="35645"/>
                  <a:pt x="93712" y="35645"/>
                </a:cubicBezTo>
                <a:cubicBezTo>
                  <a:pt x="103895" y="35645"/>
                  <a:pt x="113888" y="35645"/>
                  <a:pt x="124070" y="35645"/>
                </a:cubicBezTo>
                <a:cubicBezTo>
                  <a:pt x="134064" y="35645"/>
                  <a:pt x="143680" y="35645"/>
                  <a:pt x="152731" y="35645"/>
                </a:cubicBezTo>
                <a:cubicBezTo>
                  <a:pt x="168004" y="35645"/>
                  <a:pt x="180826" y="34702"/>
                  <a:pt x="191385" y="33005"/>
                </a:cubicBezTo>
                <a:cubicBezTo>
                  <a:pt x="201944" y="31308"/>
                  <a:pt x="209863" y="28667"/>
                  <a:pt x="215331" y="25272"/>
                </a:cubicBezTo>
                <a:cubicBezTo>
                  <a:pt x="220045" y="22443"/>
                  <a:pt x="223816" y="19049"/>
                  <a:pt x="226833" y="15277"/>
                </a:cubicBezTo>
                <a:cubicBezTo>
                  <a:pt x="229662" y="11505"/>
                  <a:pt x="231547" y="6412"/>
                  <a:pt x="232301" y="0"/>
                </a:cubicBezTo>
                <a:lnTo>
                  <a:pt x="244181" y="0"/>
                </a:lnTo>
                <a:cubicBezTo>
                  <a:pt x="244181" y="6412"/>
                  <a:pt x="245500" y="11505"/>
                  <a:pt x="248329" y="15088"/>
                </a:cubicBezTo>
                <a:cubicBezTo>
                  <a:pt x="250968" y="18671"/>
                  <a:pt x="254740" y="21878"/>
                  <a:pt x="259265" y="24707"/>
                </a:cubicBezTo>
                <a:cubicBezTo>
                  <a:pt x="265110" y="28101"/>
                  <a:pt x="273030" y="30742"/>
                  <a:pt x="283023" y="32628"/>
                </a:cubicBezTo>
                <a:cubicBezTo>
                  <a:pt x="293017" y="34514"/>
                  <a:pt x="305838" y="35457"/>
                  <a:pt x="321300" y="35457"/>
                </a:cubicBezTo>
                <a:cubicBezTo>
                  <a:pt x="331482" y="35457"/>
                  <a:pt x="342041" y="35457"/>
                  <a:pt x="352977" y="35457"/>
                </a:cubicBezTo>
                <a:cubicBezTo>
                  <a:pt x="363914" y="35457"/>
                  <a:pt x="374096" y="35457"/>
                  <a:pt x="383146" y="35457"/>
                </a:cubicBezTo>
                <a:cubicBezTo>
                  <a:pt x="417652" y="35457"/>
                  <a:pt x="441787" y="38852"/>
                  <a:pt x="455929" y="45641"/>
                </a:cubicBezTo>
                <a:cubicBezTo>
                  <a:pt x="469882" y="52431"/>
                  <a:pt x="476859" y="63559"/>
                  <a:pt x="476859" y="79024"/>
                </a:cubicBezTo>
                <a:lnTo>
                  <a:pt x="464980" y="79213"/>
                </a:lnTo>
                <a:cubicBezTo>
                  <a:pt x="464980" y="67708"/>
                  <a:pt x="459323" y="59409"/>
                  <a:pt x="448198" y="54317"/>
                </a:cubicBezTo>
                <a:cubicBezTo>
                  <a:pt x="437074" y="49036"/>
                  <a:pt x="416710" y="46396"/>
                  <a:pt x="387483" y="46396"/>
                </a:cubicBezTo>
                <a:cubicBezTo>
                  <a:pt x="376358" y="46396"/>
                  <a:pt x="365422" y="46396"/>
                  <a:pt x="354675" y="46396"/>
                </a:cubicBezTo>
                <a:cubicBezTo>
                  <a:pt x="343927" y="46396"/>
                  <a:pt x="332614" y="46396"/>
                  <a:pt x="320357" y="46396"/>
                </a:cubicBezTo>
                <a:cubicBezTo>
                  <a:pt x="297731" y="46396"/>
                  <a:pt x="279818" y="44321"/>
                  <a:pt x="266619" y="39983"/>
                </a:cubicBezTo>
                <a:cubicBezTo>
                  <a:pt x="253231" y="35834"/>
                  <a:pt x="244181" y="29610"/>
                  <a:pt x="239089" y="21500"/>
                </a:cubicBezTo>
                <a:lnTo>
                  <a:pt x="237958" y="21500"/>
                </a:lnTo>
                <a:cubicBezTo>
                  <a:pt x="232867" y="29233"/>
                  <a:pt x="224005" y="35268"/>
                  <a:pt x="210995" y="39795"/>
                </a:cubicBezTo>
                <a:cubicBezTo>
                  <a:pt x="198173" y="44133"/>
                  <a:pt x="179883" y="46396"/>
                  <a:pt x="156502" y="46396"/>
                </a:cubicBezTo>
                <a:cubicBezTo>
                  <a:pt x="145377" y="46396"/>
                  <a:pt x="134064" y="46396"/>
                  <a:pt x="122562" y="46396"/>
                </a:cubicBezTo>
                <a:cubicBezTo>
                  <a:pt x="111060" y="46396"/>
                  <a:pt x="100123" y="46396"/>
                  <a:pt x="89564" y="46396"/>
                </a:cubicBezTo>
                <a:cubicBezTo>
                  <a:pt x="59018" y="46396"/>
                  <a:pt x="38277" y="49036"/>
                  <a:pt x="27718" y="54317"/>
                </a:cubicBezTo>
                <a:cubicBezTo>
                  <a:pt x="16970" y="59975"/>
                  <a:pt x="11502" y="68274"/>
                  <a:pt x="11502" y="79590"/>
                </a:cubicBezTo>
                <a:close/>
              </a:path>
            </a:pathLst>
          </a:custGeom>
          <a:solidFill>
            <a:srgbClr val="F5C05B"/>
          </a:solidFill>
          <a:ln w="188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2C00754A-AF1F-E948-8256-4B1D8B4A9E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79381" y="10245992"/>
            <a:ext cx="300672" cy="2665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chemeClr val="bg1"/>
                </a:solidFill>
                <a:latin typeface="Avenir" panose="02000503020000020003" pitchFamily="2" charset="0"/>
              </a:defRPr>
            </a:lvl1pPr>
          </a:lstStyle>
          <a:p>
            <a:fld id="{CB2079F2-58AF-ED44-82D7-E04B2F6FD6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E5096C3-7493-8442-B8D3-7E5EA39B4A32}"/>
              </a:ext>
            </a:extLst>
          </p:cNvPr>
          <p:cNvSpPr/>
          <p:nvPr userDrawn="1"/>
        </p:nvSpPr>
        <p:spPr>
          <a:xfrm rot="16200000">
            <a:off x="5677889" y="8228841"/>
            <a:ext cx="317349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800" dirty="0">
                <a:solidFill>
                  <a:schemeClr val="bg1"/>
                </a:solidFill>
              </a:rPr>
              <a:t>INNOVATION FOR THE FOOD SERVICE SECTOR</a:t>
            </a:r>
          </a:p>
        </p:txBody>
      </p:sp>
    </p:spTree>
    <p:extLst>
      <p:ext uri="{BB962C8B-B14F-4D97-AF65-F5344CB8AC3E}">
        <p14:creationId xmlns:p14="http://schemas.microsoft.com/office/powerpoint/2010/main" val="2296335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text /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>
            <a:extLst>
              <a:ext uri="{FF2B5EF4-FFF2-40B4-BE49-F238E27FC236}">
                <a16:creationId xmlns:a16="http://schemas.microsoft.com/office/drawing/2014/main" id="{5AACD977-8D0F-6A47-ACAA-0F44D7D1EEC9}"/>
              </a:ext>
            </a:extLst>
          </p:cNvPr>
          <p:cNvSpPr/>
          <p:nvPr userDrawn="1"/>
        </p:nvSpPr>
        <p:spPr>
          <a:xfrm>
            <a:off x="-2810475" y="588434"/>
            <a:ext cx="10049956" cy="4441766"/>
          </a:xfrm>
          <a:custGeom>
            <a:avLst/>
            <a:gdLst>
              <a:gd name="connsiteX0" fmla="*/ 5426896 w 11332213"/>
              <a:gd name="connsiteY0" fmla="*/ 0 h 5008483"/>
              <a:gd name="connsiteX1" fmla="*/ 6133050 w 11332213"/>
              <a:gd name="connsiteY1" fmla="*/ 0 h 5008483"/>
              <a:gd name="connsiteX2" fmla="*/ 6133050 w 11332213"/>
              <a:gd name="connsiteY2" fmla="*/ 3 h 5008483"/>
              <a:gd name="connsiteX3" fmla="*/ 11332213 w 11332213"/>
              <a:gd name="connsiteY3" fmla="*/ 3 h 5008483"/>
              <a:gd name="connsiteX4" fmla="*/ 11330326 w 11332213"/>
              <a:gd name="connsiteY4" fmla="*/ 37406 h 5008483"/>
              <a:gd name="connsiteX5" fmla="*/ 10575758 w 11332213"/>
              <a:gd name="connsiteY5" fmla="*/ 2305541 h 5008483"/>
              <a:gd name="connsiteX6" fmla="*/ 10433608 w 11332213"/>
              <a:gd name="connsiteY6" fmla="*/ 2526432 h 5008483"/>
              <a:gd name="connsiteX7" fmla="*/ 10436809 w 11332213"/>
              <a:gd name="connsiteY7" fmla="*/ 2526432 h 5008483"/>
              <a:gd name="connsiteX8" fmla="*/ 10322366 w 11332213"/>
              <a:gd name="connsiteY8" fmla="*/ 2694743 h 5008483"/>
              <a:gd name="connsiteX9" fmla="*/ 6397432 w 11332213"/>
              <a:gd name="connsiteY9" fmla="*/ 4983631 h 5008483"/>
              <a:gd name="connsiteX10" fmla="*/ 5905318 w 11332213"/>
              <a:gd name="connsiteY10" fmla="*/ 5008480 h 5008483"/>
              <a:gd name="connsiteX11" fmla="*/ 5905318 w 11332213"/>
              <a:gd name="connsiteY11" fmla="*/ 5008483 h 5008483"/>
              <a:gd name="connsiteX12" fmla="*/ 5199163 w 11332213"/>
              <a:gd name="connsiteY12" fmla="*/ 5008483 h 5008483"/>
              <a:gd name="connsiteX13" fmla="*/ 5199163 w 11332213"/>
              <a:gd name="connsiteY13" fmla="*/ 5008480 h 5008483"/>
              <a:gd name="connsiteX14" fmla="*/ 0 w 11332213"/>
              <a:gd name="connsiteY14" fmla="*/ 5008480 h 5008483"/>
              <a:gd name="connsiteX15" fmla="*/ 1887 w 11332213"/>
              <a:gd name="connsiteY15" fmla="*/ 4971077 h 5008483"/>
              <a:gd name="connsiteX16" fmla="*/ 815394 w 11332213"/>
              <a:gd name="connsiteY16" fmla="*/ 2607114 h 5008483"/>
              <a:gd name="connsiteX17" fmla="*/ 833803 w 11332213"/>
              <a:gd name="connsiteY17" fmla="*/ 2579140 h 5008483"/>
              <a:gd name="connsiteX18" fmla="*/ 879503 w 11332213"/>
              <a:gd name="connsiteY18" fmla="*/ 2505436 h 5008483"/>
              <a:gd name="connsiteX19" fmla="*/ 4934782 w 11332213"/>
              <a:gd name="connsiteY19" fmla="*/ 24852 h 5008483"/>
              <a:gd name="connsiteX20" fmla="*/ 5426896 w 11332213"/>
              <a:gd name="connsiteY20" fmla="*/ 3 h 500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32213" h="5008483">
                <a:moveTo>
                  <a:pt x="5426896" y="0"/>
                </a:moveTo>
                <a:lnTo>
                  <a:pt x="6133050" y="0"/>
                </a:lnTo>
                <a:lnTo>
                  <a:pt x="6133050" y="3"/>
                </a:lnTo>
                <a:lnTo>
                  <a:pt x="11332213" y="3"/>
                </a:lnTo>
                <a:lnTo>
                  <a:pt x="11330326" y="37406"/>
                </a:lnTo>
                <a:cubicBezTo>
                  <a:pt x="11246722" y="860639"/>
                  <a:pt x="10981656" y="1630227"/>
                  <a:pt x="10575758" y="2305541"/>
                </a:cubicBezTo>
                <a:lnTo>
                  <a:pt x="10433608" y="2526432"/>
                </a:lnTo>
                <a:lnTo>
                  <a:pt x="10436809" y="2526432"/>
                </a:lnTo>
                <a:lnTo>
                  <a:pt x="10322366" y="2694743"/>
                </a:lnTo>
                <a:cubicBezTo>
                  <a:pt x="9427334" y="3953341"/>
                  <a:pt x="8016078" y="4819248"/>
                  <a:pt x="6397432" y="4983631"/>
                </a:cubicBezTo>
                <a:lnTo>
                  <a:pt x="5905318" y="5008480"/>
                </a:lnTo>
                <a:lnTo>
                  <a:pt x="5905318" y="5008483"/>
                </a:lnTo>
                <a:lnTo>
                  <a:pt x="5199163" y="5008483"/>
                </a:lnTo>
                <a:lnTo>
                  <a:pt x="5199163" y="5008480"/>
                </a:lnTo>
                <a:lnTo>
                  <a:pt x="0" y="5008480"/>
                </a:lnTo>
                <a:lnTo>
                  <a:pt x="1887" y="4971077"/>
                </a:lnTo>
                <a:cubicBezTo>
                  <a:pt x="89472" y="4108643"/>
                  <a:pt x="376213" y="3305084"/>
                  <a:pt x="815394" y="2607114"/>
                </a:cubicBezTo>
                <a:lnTo>
                  <a:pt x="833803" y="2579140"/>
                </a:lnTo>
                <a:lnTo>
                  <a:pt x="879503" y="2505436"/>
                </a:lnTo>
                <a:cubicBezTo>
                  <a:pt x="1764272" y="1143487"/>
                  <a:pt x="3235203" y="197454"/>
                  <a:pt x="4934782" y="24852"/>
                </a:cubicBezTo>
                <a:lnTo>
                  <a:pt x="5426896" y="3"/>
                </a:lnTo>
                <a:close/>
              </a:path>
            </a:pathLst>
          </a:custGeom>
          <a:solidFill>
            <a:srgbClr val="085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76DFF682-A19A-AF4D-A35B-A75AC1FCA3F4}"/>
              </a:ext>
            </a:extLst>
          </p:cNvPr>
          <p:cNvSpPr/>
          <p:nvPr userDrawn="1"/>
        </p:nvSpPr>
        <p:spPr>
          <a:xfrm>
            <a:off x="5623253" y="1482003"/>
            <a:ext cx="3454602" cy="1534869"/>
          </a:xfrm>
          <a:custGeom>
            <a:avLst/>
            <a:gdLst>
              <a:gd name="connsiteX0" fmla="*/ 5426896 w 11332213"/>
              <a:gd name="connsiteY0" fmla="*/ 0 h 5008483"/>
              <a:gd name="connsiteX1" fmla="*/ 6133050 w 11332213"/>
              <a:gd name="connsiteY1" fmla="*/ 0 h 5008483"/>
              <a:gd name="connsiteX2" fmla="*/ 6133050 w 11332213"/>
              <a:gd name="connsiteY2" fmla="*/ 3 h 5008483"/>
              <a:gd name="connsiteX3" fmla="*/ 11332213 w 11332213"/>
              <a:gd name="connsiteY3" fmla="*/ 3 h 5008483"/>
              <a:gd name="connsiteX4" fmla="*/ 11330326 w 11332213"/>
              <a:gd name="connsiteY4" fmla="*/ 37406 h 5008483"/>
              <a:gd name="connsiteX5" fmla="*/ 10575758 w 11332213"/>
              <a:gd name="connsiteY5" fmla="*/ 2305541 h 5008483"/>
              <a:gd name="connsiteX6" fmla="*/ 10433608 w 11332213"/>
              <a:gd name="connsiteY6" fmla="*/ 2526432 h 5008483"/>
              <a:gd name="connsiteX7" fmla="*/ 10436809 w 11332213"/>
              <a:gd name="connsiteY7" fmla="*/ 2526432 h 5008483"/>
              <a:gd name="connsiteX8" fmla="*/ 10322366 w 11332213"/>
              <a:gd name="connsiteY8" fmla="*/ 2694743 h 5008483"/>
              <a:gd name="connsiteX9" fmla="*/ 6397432 w 11332213"/>
              <a:gd name="connsiteY9" fmla="*/ 4983631 h 5008483"/>
              <a:gd name="connsiteX10" fmla="*/ 5905318 w 11332213"/>
              <a:gd name="connsiteY10" fmla="*/ 5008480 h 5008483"/>
              <a:gd name="connsiteX11" fmla="*/ 5905318 w 11332213"/>
              <a:gd name="connsiteY11" fmla="*/ 5008483 h 5008483"/>
              <a:gd name="connsiteX12" fmla="*/ 5199163 w 11332213"/>
              <a:gd name="connsiteY12" fmla="*/ 5008483 h 5008483"/>
              <a:gd name="connsiteX13" fmla="*/ 5199163 w 11332213"/>
              <a:gd name="connsiteY13" fmla="*/ 5008480 h 5008483"/>
              <a:gd name="connsiteX14" fmla="*/ 0 w 11332213"/>
              <a:gd name="connsiteY14" fmla="*/ 5008480 h 5008483"/>
              <a:gd name="connsiteX15" fmla="*/ 1887 w 11332213"/>
              <a:gd name="connsiteY15" fmla="*/ 4971077 h 5008483"/>
              <a:gd name="connsiteX16" fmla="*/ 815394 w 11332213"/>
              <a:gd name="connsiteY16" fmla="*/ 2607114 h 5008483"/>
              <a:gd name="connsiteX17" fmla="*/ 833803 w 11332213"/>
              <a:gd name="connsiteY17" fmla="*/ 2579140 h 5008483"/>
              <a:gd name="connsiteX18" fmla="*/ 879503 w 11332213"/>
              <a:gd name="connsiteY18" fmla="*/ 2505436 h 5008483"/>
              <a:gd name="connsiteX19" fmla="*/ 4934782 w 11332213"/>
              <a:gd name="connsiteY19" fmla="*/ 24852 h 5008483"/>
              <a:gd name="connsiteX20" fmla="*/ 5426896 w 11332213"/>
              <a:gd name="connsiteY20" fmla="*/ 3 h 500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32213" h="5008483">
                <a:moveTo>
                  <a:pt x="5426896" y="0"/>
                </a:moveTo>
                <a:lnTo>
                  <a:pt x="6133050" y="0"/>
                </a:lnTo>
                <a:lnTo>
                  <a:pt x="6133050" y="3"/>
                </a:lnTo>
                <a:lnTo>
                  <a:pt x="11332213" y="3"/>
                </a:lnTo>
                <a:lnTo>
                  <a:pt x="11330326" y="37406"/>
                </a:lnTo>
                <a:cubicBezTo>
                  <a:pt x="11246722" y="860639"/>
                  <a:pt x="10981656" y="1630227"/>
                  <a:pt x="10575758" y="2305541"/>
                </a:cubicBezTo>
                <a:lnTo>
                  <a:pt x="10433608" y="2526432"/>
                </a:lnTo>
                <a:lnTo>
                  <a:pt x="10436809" y="2526432"/>
                </a:lnTo>
                <a:lnTo>
                  <a:pt x="10322366" y="2694743"/>
                </a:lnTo>
                <a:cubicBezTo>
                  <a:pt x="9427334" y="3953341"/>
                  <a:pt x="8016078" y="4819248"/>
                  <a:pt x="6397432" y="4983631"/>
                </a:cubicBezTo>
                <a:lnTo>
                  <a:pt x="5905318" y="5008480"/>
                </a:lnTo>
                <a:lnTo>
                  <a:pt x="5905318" y="5008483"/>
                </a:lnTo>
                <a:lnTo>
                  <a:pt x="5199163" y="5008483"/>
                </a:lnTo>
                <a:lnTo>
                  <a:pt x="5199163" y="5008480"/>
                </a:lnTo>
                <a:lnTo>
                  <a:pt x="0" y="5008480"/>
                </a:lnTo>
                <a:lnTo>
                  <a:pt x="1887" y="4971077"/>
                </a:lnTo>
                <a:cubicBezTo>
                  <a:pt x="89472" y="4108643"/>
                  <a:pt x="376213" y="3305084"/>
                  <a:pt x="815394" y="2607114"/>
                </a:cubicBezTo>
                <a:lnTo>
                  <a:pt x="833803" y="2579140"/>
                </a:lnTo>
                <a:lnTo>
                  <a:pt x="879503" y="2505436"/>
                </a:lnTo>
                <a:cubicBezTo>
                  <a:pt x="1764272" y="1143487"/>
                  <a:pt x="3235203" y="197454"/>
                  <a:pt x="4934782" y="24852"/>
                </a:cubicBezTo>
                <a:lnTo>
                  <a:pt x="5426896" y="3"/>
                </a:lnTo>
                <a:close/>
              </a:path>
            </a:pathLst>
          </a:custGeom>
          <a:noFill/>
          <a:ln w="28575">
            <a:solidFill>
              <a:srgbClr val="F5C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BE3A496A-0754-2440-B6F7-C6EE2E84E4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2220" y="1039722"/>
            <a:ext cx="4340171" cy="2565158"/>
          </a:xfrm>
        </p:spPr>
        <p:txBody>
          <a:bodyPr anchor="ctr">
            <a:normAutofit/>
          </a:bodyPr>
          <a:lstStyle>
            <a:lvl1pPr marL="0" indent="0" algn="ctr">
              <a:lnSpc>
                <a:spcPts val="2160"/>
              </a:lnSpc>
              <a:spcBef>
                <a:spcPts val="0"/>
              </a:spcBef>
              <a:buNone/>
              <a:defRPr sz="1800" b="1" i="1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Quote Slide</a:t>
            </a:r>
          </a:p>
        </p:txBody>
      </p:sp>
      <p:sp>
        <p:nvSpPr>
          <p:cNvPr id="20" name="Text Placeholder 23">
            <a:extLst>
              <a:ext uri="{FF2B5EF4-FFF2-40B4-BE49-F238E27FC236}">
                <a16:creationId xmlns:a16="http://schemas.microsoft.com/office/drawing/2014/main" id="{C45E3BBC-276E-D34A-B835-DBF1F4A1D3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3312" y="1013701"/>
            <a:ext cx="1526766" cy="936605"/>
          </a:xfrm>
        </p:spPr>
        <p:txBody>
          <a:bodyPr anchor="t">
            <a:normAutofit/>
          </a:bodyPr>
          <a:lstStyle>
            <a:lvl1pPr marL="0" indent="0" algn="l">
              <a:buNone/>
              <a:defRPr sz="9600" b="1" i="0" baseline="0">
                <a:solidFill>
                  <a:srgbClr val="F5C05B"/>
                </a:solidFill>
                <a:latin typeface="Times" pitchFamily="2" charset="0"/>
                <a:ea typeface="Times" pitchFamily="2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5F9F930A-52A3-6D44-8541-EF05E96830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39708" y="2809317"/>
            <a:ext cx="641591" cy="1119370"/>
          </a:xfrm>
        </p:spPr>
        <p:txBody>
          <a:bodyPr anchor="t">
            <a:normAutofit/>
          </a:bodyPr>
          <a:lstStyle>
            <a:lvl1pPr marL="0" indent="0" algn="r">
              <a:buNone/>
              <a:defRPr sz="9600" b="1" i="0" baseline="0">
                <a:solidFill>
                  <a:srgbClr val="F5C05B"/>
                </a:solidFill>
                <a:latin typeface="Times" pitchFamily="2" charset="0"/>
                <a:ea typeface="Times" pitchFamily="2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22" name="Text Placeholder 32">
            <a:extLst>
              <a:ext uri="{FF2B5EF4-FFF2-40B4-BE49-F238E27FC236}">
                <a16:creationId xmlns:a16="http://schemas.microsoft.com/office/drawing/2014/main" id="{46C74013-DA28-7644-8FF7-72BC719B1A0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1958" y="3680729"/>
            <a:ext cx="4428241" cy="575570"/>
          </a:xfrm>
        </p:spPr>
        <p:txBody>
          <a:bodyPr numCol="1" spcCol="2880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77967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2pPr>
            <a:lvl3pPr marL="755934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3pPr>
            <a:lvl4pPr marL="1133901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4pPr>
            <a:lvl5pPr marL="1511869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Name, Company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F98586-74D0-4B40-B5F7-3FB96BE9A4BF}"/>
              </a:ext>
            </a:extLst>
          </p:cNvPr>
          <p:cNvSpPr/>
          <p:nvPr userDrawn="1"/>
        </p:nvSpPr>
        <p:spPr>
          <a:xfrm>
            <a:off x="-4863830" y="384859"/>
            <a:ext cx="4863830" cy="1080289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32">
            <a:extLst>
              <a:ext uri="{FF2B5EF4-FFF2-40B4-BE49-F238E27FC236}">
                <a16:creationId xmlns:a16="http://schemas.microsoft.com/office/drawing/2014/main" id="{21272095-951F-6746-A177-70F8325E781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79416" y="5407894"/>
            <a:ext cx="6400839" cy="1289281"/>
          </a:xfrm>
        </p:spPr>
        <p:txBody>
          <a:bodyPr>
            <a:noAutofit/>
          </a:bodyPr>
          <a:lstStyle>
            <a:lvl1pPr marL="0" indent="0" algn="l">
              <a:lnSpc>
                <a:spcPts val="2580"/>
              </a:lnSpc>
              <a:spcBef>
                <a:spcPts val="0"/>
              </a:spcBef>
              <a:buNone/>
              <a:defRPr sz="2400" b="1" i="0">
                <a:solidFill>
                  <a:srgbClr val="0851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77967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2pPr>
            <a:lvl3pPr marL="755934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3pPr>
            <a:lvl4pPr marL="1133901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4pPr>
            <a:lvl5pPr marL="1511869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YOUR</a:t>
            </a:r>
          </a:p>
          <a:p>
            <a:pPr lvl="0"/>
            <a:r>
              <a:rPr lang="en-GB" dirty="0"/>
              <a:t>HEADING</a:t>
            </a:r>
            <a:endParaRPr lang="en-US" dirty="0"/>
          </a:p>
        </p:txBody>
      </p:sp>
      <p:sp>
        <p:nvSpPr>
          <p:cNvPr id="27" name="Text Placeholder 32">
            <a:extLst>
              <a:ext uri="{FF2B5EF4-FFF2-40B4-BE49-F238E27FC236}">
                <a16:creationId xmlns:a16="http://schemas.microsoft.com/office/drawing/2014/main" id="{296CDB75-2425-CF4A-8F3A-BAF482095FE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79417" y="6733829"/>
            <a:ext cx="6400839" cy="3173496"/>
          </a:xfrm>
        </p:spPr>
        <p:txBody>
          <a:bodyPr numCol="2" spcCol="288000" anchor="t">
            <a:no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None/>
              <a:defRPr sz="1050" b="0" i="0">
                <a:solidFill>
                  <a:srgbClr val="5E5E5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77967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2pPr>
            <a:lvl3pPr marL="755934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3pPr>
            <a:lvl4pPr marL="1133901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4pPr>
            <a:lvl5pPr marL="1511869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to type (2 </a:t>
            </a:r>
            <a:r>
              <a:rPr lang="en-GB" dirty="0" err="1"/>
              <a:t>colums</a:t>
            </a:r>
            <a:r>
              <a:rPr lang="en-GB" dirty="0"/>
              <a:t>)</a:t>
            </a:r>
            <a:endParaRPr lang="en-US" dirty="0"/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EE5593E1-2F2A-C149-80BC-61DB8CF503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79381" y="10245992"/>
            <a:ext cx="300672" cy="2665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555C66"/>
                </a:solidFill>
                <a:latin typeface="Avenir" panose="02000503020000020003" pitchFamily="2" charset="0"/>
              </a:defRPr>
            </a:lvl1pPr>
          </a:lstStyle>
          <a:p>
            <a:fld id="{CB2079F2-58AF-ED44-82D7-E04B2F6FD6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320CA86-E1F4-8C4C-B32A-6720585E82AD}"/>
              </a:ext>
            </a:extLst>
          </p:cNvPr>
          <p:cNvSpPr/>
          <p:nvPr userDrawn="1"/>
        </p:nvSpPr>
        <p:spPr>
          <a:xfrm rot="16200000">
            <a:off x="5677889" y="8228841"/>
            <a:ext cx="317349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800" dirty="0">
                <a:solidFill>
                  <a:srgbClr val="406F70"/>
                </a:solidFill>
              </a:rPr>
              <a:t>INNOVATION FOR THE FOOD SERVICE SECTOR</a:t>
            </a:r>
          </a:p>
        </p:txBody>
      </p:sp>
      <p:pic>
        <p:nvPicPr>
          <p:cNvPr id="30" name="Picture 29" descr="A picture containing drawing&#10;&#10;Description automatically generated">
            <a:extLst>
              <a:ext uri="{FF2B5EF4-FFF2-40B4-BE49-F238E27FC236}">
                <a16:creationId xmlns:a16="http://schemas.microsoft.com/office/drawing/2014/main" id="{76BF5377-8885-F04E-A644-88EACB6C31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3675" y="9997251"/>
            <a:ext cx="127388" cy="168524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F2DFB19C-078D-8B48-8045-2601B348763B}"/>
              </a:ext>
            </a:extLst>
          </p:cNvPr>
          <p:cNvSpPr/>
          <p:nvPr userDrawn="1"/>
        </p:nvSpPr>
        <p:spPr>
          <a:xfrm>
            <a:off x="7549017" y="-55544"/>
            <a:ext cx="4863830" cy="1080289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76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photo /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Freeform 62">
            <a:extLst>
              <a:ext uri="{FF2B5EF4-FFF2-40B4-BE49-F238E27FC236}">
                <a16:creationId xmlns:a16="http://schemas.microsoft.com/office/drawing/2014/main" id="{91503AC6-7988-8448-84F4-090DDDF85462}"/>
              </a:ext>
            </a:extLst>
          </p:cNvPr>
          <p:cNvSpPr/>
          <p:nvPr userDrawn="1"/>
        </p:nvSpPr>
        <p:spPr>
          <a:xfrm rot="5400000">
            <a:off x="569456" y="724181"/>
            <a:ext cx="3826827" cy="4965739"/>
          </a:xfrm>
          <a:custGeom>
            <a:avLst/>
            <a:gdLst>
              <a:gd name="connsiteX0" fmla="*/ 0 w 3826827"/>
              <a:gd name="connsiteY0" fmla="*/ 4965739 h 4965739"/>
              <a:gd name="connsiteX1" fmla="*/ 0 w 3826827"/>
              <a:gd name="connsiteY1" fmla="*/ 1961635 h 4965739"/>
              <a:gd name="connsiteX2" fmla="*/ 1 w 3826827"/>
              <a:gd name="connsiteY2" fmla="*/ 1961635 h 4965739"/>
              <a:gd name="connsiteX3" fmla="*/ 1 w 3826827"/>
              <a:gd name="connsiteY3" fmla="*/ 0 h 4965739"/>
              <a:gd name="connsiteX4" fmla="*/ 2205041 w 3826827"/>
              <a:gd name="connsiteY4" fmla="*/ 0 h 4965739"/>
              <a:gd name="connsiteX5" fmla="*/ 2205041 w 3826827"/>
              <a:gd name="connsiteY5" fmla="*/ 10879 h 4965739"/>
              <a:gd name="connsiteX6" fmla="*/ 2346226 w 3826827"/>
              <a:gd name="connsiteY6" fmla="*/ 33240 h 4965739"/>
              <a:gd name="connsiteX7" fmla="*/ 2909856 w 3826827"/>
              <a:gd name="connsiteY7" fmla="*/ 256627 h 4965739"/>
              <a:gd name="connsiteX8" fmla="*/ 2984793 w 3826827"/>
              <a:gd name="connsiteY8" fmla="*/ 304851 h 4965739"/>
              <a:gd name="connsiteX9" fmla="*/ 2984793 w 3826827"/>
              <a:gd name="connsiteY9" fmla="*/ 303765 h 4965739"/>
              <a:gd name="connsiteX10" fmla="*/ 3041893 w 3826827"/>
              <a:gd name="connsiteY10" fmla="*/ 342590 h 4965739"/>
              <a:gd name="connsiteX11" fmla="*/ 3818396 w 3826827"/>
              <a:gd name="connsiteY11" fmla="*/ 1674121 h 4965739"/>
              <a:gd name="connsiteX12" fmla="*/ 3826826 w 3826827"/>
              <a:gd name="connsiteY12" fmla="*/ 1841070 h 4965739"/>
              <a:gd name="connsiteX13" fmla="*/ 3826827 w 3826827"/>
              <a:gd name="connsiteY13" fmla="*/ 1841070 h 4965739"/>
              <a:gd name="connsiteX14" fmla="*/ 3826827 w 3826827"/>
              <a:gd name="connsiteY14" fmla="*/ 2080633 h 4965739"/>
              <a:gd name="connsiteX15" fmla="*/ 3826826 w 3826827"/>
              <a:gd name="connsiteY15" fmla="*/ 2080633 h 4965739"/>
              <a:gd name="connsiteX16" fmla="*/ 3826826 w 3826827"/>
              <a:gd name="connsiteY16" fmla="*/ 3844444 h 4965739"/>
              <a:gd name="connsiteX17" fmla="*/ 3820839 w 3826827"/>
              <a:gd name="connsiteY17" fmla="*/ 3844142 h 4965739"/>
              <a:gd name="connsiteX18" fmla="*/ 3820839 w 3826827"/>
              <a:gd name="connsiteY18" fmla="*/ 4965739 h 4965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826827" h="4965739">
                <a:moveTo>
                  <a:pt x="0" y="4965739"/>
                </a:moveTo>
                <a:lnTo>
                  <a:pt x="0" y="1961635"/>
                </a:lnTo>
                <a:lnTo>
                  <a:pt x="1" y="1961635"/>
                </a:lnTo>
                <a:lnTo>
                  <a:pt x="1" y="0"/>
                </a:lnTo>
                <a:lnTo>
                  <a:pt x="2205041" y="0"/>
                </a:lnTo>
                <a:lnTo>
                  <a:pt x="2205041" y="10879"/>
                </a:lnTo>
                <a:lnTo>
                  <a:pt x="2346226" y="33240"/>
                </a:lnTo>
                <a:cubicBezTo>
                  <a:pt x="2548216" y="76951"/>
                  <a:pt x="2738031" y="153352"/>
                  <a:pt x="2909856" y="256627"/>
                </a:cubicBezTo>
                <a:lnTo>
                  <a:pt x="2984793" y="304851"/>
                </a:lnTo>
                <a:lnTo>
                  <a:pt x="2984793" y="303765"/>
                </a:lnTo>
                <a:lnTo>
                  <a:pt x="3041893" y="342590"/>
                </a:lnTo>
                <a:cubicBezTo>
                  <a:pt x="3468871" y="646229"/>
                  <a:pt x="3762629" y="1124996"/>
                  <a:pt x="3818396" y="1674121"/>
                </a:cubicBezTo>
                <a:lnTo>
                  <a:pt x="3826826" y="1841070"/>
                </a:lnTo>
                <a:lnTo>
                  <a:pt x="3826827" y="1841070"/>
                </a:lnTo>
                <a:lnTo>
                  <a:pt x="3826827" y="2080633"/>
                </a:lnTo>
                <a:lnTo>
                  <a:pt x="3826826" y="2080633"/>
                </a:lnTo>
                <a:lnTo>
                  <a:pt x="3826826" y="3844444"/>
                </a:lnTo>
                <a:lnTo>
                  <a:pt x="3820839" y="3844142"/>
                </a:lnTo>
                <a:lnTo>
                  <a:pt x="3820839" y="4965739"/>
                </a:lnTo>
                <a:close/>
              </a:path>
            </a:pathLst>
          </a:custGeom>
          <a:solidFill>
            <a:srgbClr val="085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83"/>
          </a:p>
        </p:txBody>
      </p:sp>
      <p:sp>
        <p:nvSpPr>
          <p:cNvPr id="60" name="Picture Placeholder 59">
            <a:extLst>
              <a:ext uri="{FF2B5EF4-FFF2-40B4-BE49-F238E27FC236}">
                <a16:creationId xmlns:a16="http://schemas.microsoft.com/office/drawing/2014/main" id="{C9AD63AD-0B4E-4A4F-9CA4-A699F0BF96C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6874" y="586003"/>
            <a:ext cx="6333032" cy="9411247"/>
          </a:xfrm>
          <a:custGeom>
            <a:avLst/>
            <a:gdLst>
              <a:gd name="connsiteX0" fmla="*/ 0 w 6333032"/>
              <a:gd name="connsiteY0" fmla="*/ 0 h 9411247"/>
              <a:gd name="connsiteX1" fmla="*/ 6333032 w 6333032"/>
              <a:gd name="connsiteY1" fmla="*/ 0 h 9411247"/>
              <a:gd name="connsiteX2" fmla="*/ 6333032 w 6333032"/>
              <a:gd name="connsiteY2" fmla="*/ 9411247 h 9411247"/>
              <a:gd name="connsiteX3" fmla="*/ 0 w 6333032"/>
              <a:gd name="connsiteY3" fmla="*/ 9411247 h 9411247"/>
              <a:gd name="connsiteX4" fmla="*/ 0 w 6333032"/>
              <a:gd name="connsiteY4" fmla="*/ 4528473 h 9411247"/>
              <a:gd name="connsiteX5" fmla="*/ 664723 w 6333032"/>
              <a:gd name="connsiteY5" fmla="*/ 4528473 h 9411247"/>
              <a:gd name="connsiteX6" fmla="*/ 664421 w 6333032"/>
              <a:gd name="connsiteY6" fmla="*/ 4534460 h 9411247"/>
              <a:gd name="connsiteX7" fmla="*/ 2428232 w 6333032"/>
              <a:gd name="connsiteY7" fmla="*/ 4534460 h 9411247"/>
              <a:gd name="connsiteX8" fmla="*/ 2428232 w 6333032"/>
              <a:gd name="connsiteY8" fmla="*/ 4534461 h 9411247"/>
              <a:gd name="connsiteX9" fmla="*/ 2667795 w 6333032"/>
              <a:gd name="connsiteY9" fmla="*/ 4534461 h 9411247"/>
              <a:gd name="connsiteX10" fmla="*/ 2667795 w 6333032"/>
              <a:gd name="connsiteY10" fmla="*/ 4534460 h 9411247"/>
              <a:gd name="connsiteX11" fmla="*/ 2834744 w 6333032"/>
              <a:gd name="connsiteY11" fmla="*/ 4526030 h 9411247"/>
              <a:gd name="connsiteX12" fmla="*/ 4166275 w 6333032"/>
              <a:gd name="connsiteY12" fmla="*/ 3749527 h 9411247"/>
              <a:gd name="connsiteX13" fmla="*/ 4205100 w 6333032"/>
              <a:gd name="connsiteY13" fmla="*/ 3692427 h 9411247"/>
              <a:gd name="connsiteX14" fmla="*/ 4204014 w 6333032"/>
              <a:gd name="connsiteY14" fmla="*/ 3692427 h 9411247"/>
              <a:gd name="connsiteX15" fmla="*/ 4252238 w 6333032"/>
              <a:gd name="connsiteY15" fmla="*/ 3617490 h 9411247"/>
              <a:gd name="connsiteX16" fmla="*/ 4475625 w 6333032"/>
              <a:gd name="connsiteY16" fmla="*/ 3053860 h 9411247"/>
              <a:gd name="connsiteX17" fmla="*/ 4497986 w 6333032"/>
              <a:gd name="connsiteY17" fmla="*/ 2912675 h 9411247"/>
              <a:gd name="connsiteX18" fmla="*/ 4508865 w 6333032"/>
              <a:gd name="connsiteY18" fmla="*/ 2912675 h 9411247"/>
              <a:gd name="connsiteX19" fmla="*/ 4508865 w 6333032"/>
              <a:gd name="connsiteY19" fmla="*/ 707635 h 9411247"/>
              <a:gd name="connsiteX20" fmla="*/ 2547230 w 6333032"/>
              <a:gd name="connsiteY20" fmla="*/ 707635 h 9411247"/>
              <a:gd name="connsiteX21" fmla="*/ 2547230 w 6333032"/>
              <a:gd name="connsiteY21" fmla="*/ 707634 h 9411247"/>
              <a:gd name="connsiteX22" fmla="*/ 0 w 6333032"/>
              <a:gd name="connsiteY22" fmla="*/ 707634 h 9411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333032" h="9411247">
                <a:moveTo>
                  <a:pt x="0" y="0"/>
                </a:moveTo>
                <a:lnTo>
                  <a:pt x="6333032" y="0"/>
                </a:lnTo>
                <a:lnTo>
                  <a:pt x="6333032" y="9411247"/>
                </a:lnTo>
                <a:lnTo>
                  <a:pt x="0" y="9411247"/>
                </a:lnTo>
                <a:lnTo>
                  <a:pt x="0" y="4528473"/>
                </a:lnTo>
                <a:lnTo>
                  <a:pt x="664723" y="4528473"/>
                </a:lnTo>
                <a:lnTo>
                  <a:pt x="664421" y="4534460"/>
                </a:lnTo>
                <a:lnTo>
                  <a:pt x="2428232" y="4534460"/>
                </a:lnTo>
                <a:lnTo>
                  <a:pt x="2428232" y="4534461"/>
                </a:lnTo>
                <a:lnTo>
                  <a:pt x="2667795" y="4534461"/>
                </a:lnTo>
                <a:lnTo>
                  <a:pt x="2667795" y="4534460"/>
                </a:lnTo>
                <a:lnTo>
                  <a:pt x="2834744" y="4526030"/>
                </a:lnTo>
                <a:cubicBezTo>
                  <a:pt x="3383869" y="4470263"/>
                  <a:pt x="3862636" y="4176505"/>
                  <a:pt x="4166275" y="3749527"/>
                </a:cubicBezTo>
                <a:lnTo>
                  <a:pt x="4205100" y="3692427"/>
                </a:lnTo>
                <a:lnTo>
                  <a:pt x="4204014" y="3692427"/>
                </a:lnTo>
                <a:lnTo>
                  <a:pt x="4252238" y="3617490"/>
                </a:lnTo>
                <a:cubicBezTo>
                  <a:pt x="4355513" y="3445665"/>
                  <a:pt x="4431914" y="3255850"/>
                  <a:pt x="4475625" y="3053860"/>
                </a:cubicBezTo>
                <a:lnTo>
                  <a:pt x="4497986" y="2912675"/>
                </a:lnTo>
                <a:lnTo>
                  <a:pt x="4508865" y="2912675"/>
                </a:lnTo>
                <a:lnTo>
                  <a:pt x="4508865" y="707635"/>
                </a:lnTo>
                <a:lnTo>
                  <a:pt x="2547230" y="707635"/>
                </a:lnTo>
                <a:lnTo>
                  <a:pt x="2547230" y="707634"/>
                </a:lnTo>
                <a:lnTo>
                  <a:pt x="0" y="707634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>
            <a:noAutofit/>
          </a:bodyPr>
          <a:lstStyle>
            <a:lvl1pPr marL="0" indent="0">
              <a:buNone/>
              <a:defRPr sz="1000"/>
            </a:lvl1pPr>
          </a:lstStyle>
          <a:p>
            <a:endParaRPr lang="fr-CA" dirty="0"/>
          </a:p>
        </p:txBody>
      </p:sp>
      <p:sp>
        <p:nvSpPr>
          <p:cNvPr id="33" name="Text Placeholder 23">
            <a:extLst>
              <a:ext uri="{FF2B5EF4-FFF2-40B4-BE49-F238E27FC236}">
                <a16:creationId xmlns:a16="http://schemas.microsoft.com/office/drawing/2014/main" id="{E419EB41-5A1B-CA41-AEE4-EC2AA7F7DA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94509" y="3646349"/>
            <a:ext cx="785328" cy="1056986"/>
          </a:xfrm>
        </p:spPr>
        <p:txBody>
          <a:bodyPr anchor="t">
            <a:normAutofit/>
          </a:bodyPr>
          <a:lstStyle>
            <a:lvl1pPr marL="0" indent="0" algn="r">
              <a:buNone/>
              <a:defRPr sz="9600" b="1" i="0" baseline="0">
                <a:solidFill>
                  <a:srgbClr val="F5C05B"/>
                </a:solidFill>
                <a:latin typeface="Times" pitchFamily="2" charset="0"/>
                <a:ea typeface="Times" pitchFamily="2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4" name="Text Placeholder 23">
            <a:extLst>
              <a:ext uri="{FF2B5EF4-FFF2-40B4-BE49-F238E27FC236}">
                <a16:creationId xmlns:a16="http://schemas.microsoft.com/office/drawing/2014/main" id="{FAAC1E88-3ECB-6848-8EC2-2F52F4F29D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1225" y="1740008"/>
            <a:ext cx="3288612" cy="2623117"/>
          </a:xfrm>
        </p:spPr>
        <p:txBody>
          <a:bodyPr anchor="ctr">
            <a:normAutofit/>
          </a:bodyPr>
          <a:lstStyle>
            <a:lvl1pPr marL="0" indent="0" algn="ctr">
              <a:lnSpc>
                <a:spcPts val="1760"/>
              </a:lnSpc>
              <a:spcBef>
                <a:spcPts val="0"/>
              </a:spcBef>
              <a:buNone/>
              <a:defRPr sz="1600" b="0" i="1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Quote</a:t>
            </a:r>
          </a:p>
        </p:txBody>
      </p:sp>
      <p:sp>
        <p:nvSpPr>
          <p:cNvPr id="35" name="Text Placeholder 23">
            <a:extLst>
              <a:ext uri="{FF2B5EF4-FFF2-40B4-BE49-F238E27FC236}">
                <a16:creationId xmlns:a16="http://schemas.microsoft.com/office/drawing/2014/main" id="{9596A1BE-4075-474A-A93E-1DCCF6D955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317" y="1713988"/>
            <a:ext cx="2003444" cy="936605"/>
          </a:xfrm>
        </p:spPr>
        <p:txBody>
          <a:bodyPr anchor="t">
            <a:normAutofit/>
          </a:bodyPr>
          <a:lstStyle>
            <a:lvl1pPr marL="0" indent="0" algn="l">
              <a:buNone/>
              <a:defRPr sz="9600" b="1" i="0" baseline="0">
                <a:solidFill>
                  <a:srgbClr val="F5C05B"/>
                </a:solidFill>
                <a:latin typeface="Times" pitchFamily="2" charset="0"/>
                <a:ea typeface="Times" pitchFamily="2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46" name="Slide Number Placeholder 5">
            <a:extLst>
              <a:ext uri="{FF2B5EF4-FFF2-40B4-BE49-F238E27FC236}">
                <a16:creationId xmlns:a16="http://schemas.microsoft.com/office/drawing/2014/main" id="{7D1617FD-BBC0-4241-9ECB-8F9B92FD2D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79381" y="10245992"/>
            <a:ext cx="300672" cy="2665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555C66"/>
                </a:solidFill>
                <a:latin typeface="Avenir" panose="02000503020000020003" pitchFamily="2" charset="0"/>
              </a:defRPr>
            </a:lvl1pPr>
          </a:lstStyle>
          <a:p>
            <a:fld id="{CB2079F2-58AF-ED44-82D7-E04B2F6FD6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450A6D0-6834-A842-B858-97F24C38E30C}"/>
              </a:ext>
            </a:extLst>
          </p:cNvPr>
          <p:cNvSpPr/>
          <p:nvPr userDrawn="1"/>
        </p:nvSpPr>
        <p:spPr>
          <a:xfrm rot="16200000">
            <a:off x="5677889" y="8228841"/>
            <a:ext cx="317349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800" dirty="0">
                <a:solidFill>
                  <a:srgbClr val="406F70"/>
                </a:solidFill>
              </a:rPr>
              <a:t>INNOVATION FOR THE FOOD SERVICE SECTOR</a:t>
            </a:r>
          </a:p>
        </p:txBody>
      </p:sp>
      <p:pic>
        <p:nvPicPr>
          <p:cNvPr id="48" name="Picture 47" descr="A picture containing drawing&#10;&#10;Description automatically generated">
            <a:extLst>
              <a:ext uri="{FF2B5EF4-FFF2-40B4-BE49-F238E27FC236}">
                <a16:creationId xmlns:a16="http://schemas.microsoft.com/office/drawing/2014/main" id="{C8DE5EE5-8B11-AD4E-8F2C-65F01F094B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3675" y="9997251"/>
            <a:ext cx="127388" cy="16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409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photo /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57">
            <a:extLst>
              <a:ext uri="{FF2B5EF4-FFF2-40B4-BE49-F238E27FC236}">
                <a16:creationId xmlns:a16="http://schemas.microsoft.com/office/drawing/2014/main" id="{B142510D-AE9E-2B44-B3D2-09A21719C78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047" y="0"/>
            <a:ext cx="7529512" cy="10691813"/>
          </a:xfrm>
          <a:custGeom>
            <a:avLst/>
            <a:gdLst>
              <a:gd name="connsiteX0" fmla="*/ 1676756 w 7529512"/>
              <a:gd name="connsiteY0" fmla="*/ 3502706 h 10691813"/>
              <a:gd name="connsiteX1" fmla="*/ 1676756 w 7529512"/>
              <a:gd name="connsiteY1" fmla="*/ 7189106 h 10691813"/>
              <a:gd name="connsiteX2" fmla="*/ 5852756 w 7529512"/>
              <a:gd name="connsiteY2" fmla="*/ 7189106 h 10691813"/>
              <a:gd name="connsiteX3" fmla="*/ 5852756 w 7529512"/>
              <a:gd name="connsiteY3" fmla="*/ 3502706 h 10691813"/>
              <a:gd name="connsiteX4" fmla="*/ 0 w 7529512"/>
              <a:gd name="connsiteY4" fmla="*/ 0 h 10691813"/>
              <a:gd name="connsiteX5" fmla="*/ 7529512 w 7529512"/>
              <a:gd name="connsiteY5" fmla="*/ 0 h 10691813"/>
              <a:gd name="connsiteX6" fmla="*/ 7529512 w 7529512"/>
              <a:gd name="connsiteY6" fmla="*/ 10691813 h 10691813"/>
              <a:gd name="connsiteX7" fmla="*/ 0 w 7529512"/>
              <a:gd name="connsiteY7" fmla="*/ 10691813 h 10691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29512" h="10691813">
                <a:moveTo>
                  <a:pt x="1676756" y="3502706"/>
                </a:moveTo>
                <a:lnTo>
                  <a:pt x="1676756" y="7189106"/>
                </a:lnTo>
                <a:lnTo>
                  <a:pt x="5852756" y="7189106"/>
                </a:lnTo>
                <a:lnTo>
                  <a:pt x="5852756" y="3502706"/>
                </a:lnTo>
                <a:close/>
                <a:moveTo>
                  <a:pt x="0" y="0"/>
                </a:moveTo>
                <a:lnTo>
                  <a:pt x="7529512" y="0"/>
                </a:lnTo>
                <a:lnTo>
                  <a:pt x="7529512" y="10691813"/>
                </a:lnTo>
                <a:lnTo>
                  <a:pt x="0" y="106918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77749AC-799A-0D45-BD26-507910BDE657}"/>
              </a:ext>
            </a:extLst>
          </p:cNvPr>
          <p:cNvSpPr/>
          <p:nvPr userDrawn="1"/>
        </p:nvSpPr>
        <p:spPr>
          <a:xfrm>
            <a:off x="1688803" y="3502706"/>
            <a:ext cx="4176000" cy="3686400"/>
          </a:xfrm>
          <a:prstGeom prst="rect">
            <a:avLst/>
          </a:prstGeom>
          <a:solidFill>
            <a:srgbClr val="085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83"/>
          </a:p>
        </p:txBody>
      </p:sp>
      <p:sp>
        <p:nvSpPr>
          <p:cNvPr id="37" name="Text Placeholder 23">
            <a:extLst>
              <a:ext uri="{FF2B5EF4-FFF2-40B4-BE49-F238E27FC236}">
                <a16:creationId xmlns:a16="http://schemas.microsoft.com/office/drawing/2014/main" id="{775D320A-DF68-074F-8225-FC5B3E6F71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29735" y="5582522"/>
            <a:ext cx="732015" cy="1056986"/>
          </a:xfrm>
        </p:spPr>
        <p:txBody>
          <a:bodyPr anchor="t">
            <a:normAutofit/>
          </a:bodyPr>
          <a:lstStyle>
            <a:lvl1pPr marL="0" indent="0" algn="r">
              <a:buNone/>
              <a:defRPr sz="9600" b="1" i="0" baseline="0">
                <a:solidFill>
                  <a:srgbClr val="F5C05B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8" name="Text Placeholder 23">
            <a:extLst>
              <a:ext uri="{FF2B5EF4-FFF2-40B4-BE49-F238E27FC236}">
                <a16:creationId xmlns:a16="http://schemas.microsoft.com/office/drawing/2014/main" id="{9F97D306-6354-8942-BE0B-D8A1A521B7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23409" y="3611850"/>
            <a:ext cx="2003444" cy="936605"/>
          </a:xfrm>
        </p:spPr>
        <p:txBody>
          <a:bodyPr anchor="t">
            <a:normAutofit/>
          </a:bodyPr>
          <a:lstStyle>
            <a:lvl1pPr marL="0" indent="0" algn="l">
              <a:buNone/>
              <a:defRPr sz="9600" b="1" i="0" baseline="0">
                <a:solidFill>
                  <a:srgbClr val="F5C05B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39" name="Text Placeholder 23">
            <a:extLst>
              <a:ext uri="{FF2B5EF4-FFF2-40B4-BE49-F238E27FC236}">
                <a16:creationId xmlns:a16="http://schemas.microsoft.com/office/drawing/2014/main" id="{FAEA75C2-1B09-9548-9FFA-499942D7C6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52807" y="3838132"/>
            <a:ext cx="3120985" cy="2573272"/>
          </a:xfrm>
        </p:spPr>
        <p:txBody>
          <a:bodyPr anchor="ctr">
            <a:normAutofit/>
          </a:bodyPr>
          <a:lstStyle>
            <a:lvl1pPr marL="0" indent="0" algn="ctr">
              <a:lnSpc>
                <a:spcPts val="1620"/>
              </a:lnSpc>
              <a:spcBef>
                <a:spcPts val="0"/>
              </a:spcBef>
              <a:buNone/>
              <a:defRPr sz="1400" b="1" i="1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Quote</a:t>
            </a:r>
          </a:p>
        </p:txBody>
      </p:sp>
      <p:sp>
        <p:nvSpPr>
          <p:cNvPr id="40" name="Text Placeholder 32">
            <a:extLst>
              <a:ext uri="{FF2B5EF4-FFF2-40B4-BE49-F238E27FC236}">
                <a16:creationId xmlns:a16="http://schemas.microsoft.com/office/drawing/2014/main" id="{F43CD1B4-18CC-334E-842C-ED633389517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144075" y="6619051"/>
            <a:ext cx="3210562" cy="235765"/>
          </a:xfrm>
        </p:spPr>
        <p:txBody>
          <a:bodyPr numCol="1" spcCol="2880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77967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2pPr>
            <a:lvl3pPr marL="755934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3pPr>
            <a:lvl4pPr marL="1133901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4pPr>
            <a:lvl5pPr marL="1511869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689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18AAD48-5BC3-8C4D-A42B-1B1502B5B5C0}"/>
              </a:ext>
            </a:extLst>
          </p:cNvPr>
          <p:cNvSpPr/>
          <p:nvPr userDrawn="1"/>
        </p:nvSpPr>
        <p:spPr>
          <a:xfrm>
            <a:off x="-29576" y="7414430"/>
            <a:ext cx="3936866" cy="2742828"/>
          </a:xfrm>
          <a:prstGeom prst="rect">
            <a:avLst/>
          </a:prstGeom>
          <a:solidFill>
            <a:srgbClr val="085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83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0AD11542-016A-6A4D-B673-987C113ED269}"/>
              </a:ext>
            </a:extLst>
          </p:cNvPr>
          <p:cNvSpPr/>
          <p:nvPr userDrawn="1"/>
        </p:nvSpPr>
        <p:spPr>
          <a:xfrm>
            <a:off x="-29576" y="3370824"/>
            <a:ext cx="3947025" cy="5121709"/>
          </a:xfrm>
          <a:custGeom>
            <a:avLst/>
            <a:gdLst>
              <a:gd name="connsiteX0" fmla="*/ 0 w 3826827"/>
              <a:gd name="connsiteY0" fmla="*/ 4965739 h 4965739"/>
              <a:gd name="connsiteX1" fmla="*/ 0 w 3826827"/>
              <a:gd name="connsiteY1" fmla="*/ 1961635 h 4965739"/>
              <a:gd name="connsiteX2" fmla="*/ 1 w 3826827"/>
              <a:gd name="connsiteY2" fmla="*/ 1961635 h 4965739"/>
              <a:gd name="connsiteX3" fmla="*/ 1 w 3826827"/>
              <a:gd name="connsiteY3" fmla="*/ 0 h 4965739"/>
              <a:gd name="connsiteX4" fmla="*/ 2205041 w 3826827"/>
              <a:gd name="connsiteY4" fmla="*/ 0 h 4965739"/>
              <a:gd name="connsiteX5" fmla="*/ 2205041 w 3826827"/>
              <a:gd name="connsiteY5" fmla="*/ 10879 h 4965739"/>
              <a:gd name="connsiteX6" fmla="*/ 2346226 w 3826827"/>
              <a:gd name="connsiteY6" fmla="*/ 33240 h 4965739"/>
              <a:gd name="connsiteX7" fmla="*/ 2909856 w 3826827"/>
              <a:gd name="connsiteY7" fmla="*/ 256627 h 4965739"/>
              <a:gd name="connsiteX8" fmla="*/ 2984793 w 3826827"/>
              <a:gd name="connsiteY8" fmla="*/ 304851 h 4965739"/>
              <a:gd name="connsiteX9" fmla="*/ 2984793 w 3826827"/>
              <a:gd name="connsiteY9" fmla="*/ 303765 h 4965739"/>
              <a:gd name="connsiteX10" fmla="*/ 3041893 w 3826827"/>
              <a:gd name="connsiteY10" fmla="*/ 342590 h 4965739"/>
              <a:gd name="connsiteX11" fmla="*/ 3818396 w 3826827"/>
              <a:gd name="connsiteY11" fmla="*/ 1674121 h 4965739"/>
              <a:gd name="connsiteX12" fmla="*/ 3826826 w 3826827"/>
              <a:gd name="connsiteY12" fmla="*/ 1841070 h 4965739"/>
              <a:gd name="connsiteX13" fmla="*/ 3826827 w 3826827"/>
              <a:gd name="connsiteY13" fmla="*/ 1841070 h 4965739"/>
              <a:gd name="connsiteX14" fmla="*/ 3826827 w 3826827"/>
              <a:gd name="connsiteY14" fmla="*/ 2080633 h 4965739"/>
              <a:gd name="connsiteX15" fmla="*/ 3826826 w 3826827"/>
              <a:gd name="connsiteY15" fmla="*/ 2080633 h 4965739"/>
              <a:gd name="connsiteX16" fmla="*/ 3826826 w 3826827"/>
              <a:gd name="connsiteY16" fmla="*/ 3844444 h 4965739"/>
              <a:gd name="connsiteX17" fmla="*/ 3820839 w 3826827"/>
              <a:gd name="connsiteY17" fmla="*/ 3844142 h 4965739"/>
              <a:gd name="connsiteX18" fmla="*/ 3820839 w 3826827"/>
              <a:gd name="connsiteY18" fmla="*/ 4965739 h 4965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826827" h="4965739">
                <a:moveTo>
                  <a:pt x="0" y="4965739"/>
                </a:moveTo>
                <a:lnTo>
                  <a:pt x="0" y="1961635"/>
                </a:lnTo>
                <a:lnTo>
                  <a:pt x="1" y="1961635"/>
                </a:lnTo>
                <a:lnTo>
                  <a:pt x="1" y="0"/>
                </a:lnTo>
                <a:lnTo>
                  <a:pt x="2205041" y="0"/>
                </a:lnTo>
                <a:lnTo>
                  <a:pt x="2205041" y="10879"/>
                </a:lnTo>
                <a:lnTo>
                  <a:pt x="2346226" y="33240"/>
                </a:lnTo>
                <a:cubicBezTo>
                  <a:pt x="2548216" y="76951"/>
                  <a:pt x="2738031" y="153352"/>
                  <a:pt x="2909856" y="256627"/>
                </a:cubicBezTo>
                <a:lnTo>
                  <a:pt x="2984793" y="304851"/>
                </a:lnTo>
                <a:lnTo>
                  <a:pt x="2984793" y="303765"/>
                </a:lnTo>
                <a:lnTo>
                  <a:pt x="3041893" y="342590"/>
                </a:lnTo>
                <a:cubicBezTo>
                  <a:pt x="3468871" y="646229"/>
                  <a:pt x="3762629" y="1124996"/>
                  <a:pt x="3818396" y="1674121"/>
                </a:cubicBezTo>
                <a:lnTo>
                  <a:pt x="3826826" y="1841070"/>
                </a:lnTo>
                <a:lnTo>
                  <a:pt x="3826827" y="1841070"/>
                </a:lnTo>
                <a:lnTo>
                  <a:pt x="3826827" y="2080633"/>
                </a:lnTo>
                <a:lnTo>
                  <a:pt x="3826826" y="2080633"/>
                </a:lnTo>
                <a:lnTo>
                  <a:pt x="3826826" y="3844444"/>
                </a:lnTo>
                <a:lnTo>
                  <a:pt x="3820839" y="3844142"/>
                </a:lnTo>
                <a:lnTo>
                  <a:pt x="3820839" y="4965739"/>
                </a:lnTo>
                <a:close/>
              </a:path>
            </a:pathLst>
          </a:custGeom>
          <a:solidFill>
            <a:srgbClr val="085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83"/>
          </a:p>
        </p:txBody>
      </p:sp>
      <p:sp>
        <p:nvSpPr>
          <p:cNvPr id="13" name="Text Placeholder 32">
            <a:extLst>
              <a:ext uri="{FF2B5EF4-FFF2-40B4-BE49-F238E27FC236}">
                <a16:creationId xmlns:a16="http://schemas.microsoft.com/office/drawing/2014/main" id="{6DE6565D-2ECF-4449-A88A-2AAEA995BD1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14033" y="1419577"/>
            <a:ext cx="6687338" cy="1765482"/>
          </a:xfrm>
        </p:spPr>
        <p:txBody>
          <a:bodyPr numCol="1" spcCol="288000" anchor="t">
            <a:noAutofit/>
          </a:bodyPr>
          <a:lstStyle>
            <a:lvl1pPr marL="0" marR="0" indent="0" algn="just" defTabSz="20729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 i="1">
                <a:solidFill>
                  <a:srgbClr val="5E5E5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77967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2pPr>
            <a:lvl3pPr marL="755934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3pPr>
            <a:lvl4pPr marL="1133901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4pPr>
            <a:lvl5pPr marL="1511869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marL="0" marR="0" lvl="0" indent="0" algn="just" defTabSz="20729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IE" dirty="0"/>
              <a:t>Sub-Heading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D2B0E504-A57E-3E41-9C71-CDC88950D5B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95997" y="643386"/>
            <a:ext cx="4437260" cy="879667"/>
          </a:xfrm>
        </p:spPr>
        <p:txBody>
          <a:bodyPr>
            <a:noAutofit/>
          </a:bodyPr>
          <a:lstStyle>
            <a:lvl1pPr marL="0" indent="0" algn="l">
              <a:buNone/>
              <a:defRPr sz="2400" b="1" i="0">
                <a:solidFill>
                  <a:srgbClr val="0851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77967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2pPr>
            <a:lvl3pPr marL="755934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3pPr>
            <a:lvl4pPr marL="1133901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4pPr>
            <a:lvl5pPr marL="1511869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WHO WE WORK WITH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B1A716-95F1-A747-97D6-F19EE50DDC29}"/>
              </a:ext>
            </a:extLst>
          </p:cNvPr>
          <p:cNvCxnSpPr>
            <a:cxnSpLocks/>
          </p:cNvCxnSpPr>
          <p:nvPr userDrawn="1"/>
        </p:nvCxnSpPr>
        <p:spPr>
          <a:xfrm>
            <a:off x="511024" y="1118532"/>
            <a:ext cx="532210" cy="0"/>
          </a:xfrm>
          <a:prstGeom prst="line">
            <a:avLst/>
          </a:prstGeom>
          <a:ln w="28575">
            <a:solidFill>
              <a:srgbClr val="F5C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cture Placeholder 52">
            <a:extLst>
              <a:ext uri="{FF2B5EF4-FFF2-40B4-BE49-F238E27FC236}">
                <a16:creationId xmlns:a16="http://schemas.microsoft.com/office/drawing/2014/main" id="{31F97DB9-4404-7643-9810-F9E9E5D0895C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134340" y="3370824"/>
            <a:ext cx="3425335" cy="2971820"/>
          </a:xfrm>
          <a:custGeom>
            <a:avLst/>
            <a:gdLst>
              <a:gd name="connsiteX0" fmla="*/ 3438997 w 3440759"/>
              <a:gd name="connsiteY0" fmla="*/ 9741397 h 9741397"/>
              <a:gd name="connsiteX1" fmla="*/ 0 w 3440759"/>
              <a:gd name="connsiteY1" fmla="*/ 9741397 h 9741397"/>
              <a:gd name="connsiteX2" fmla="*/ 0 w 3440759"/>
              <a:gd name="connsiteY2" fmla="*/ 0 h 9741397"/>
              <a:gd name="connsiteX3" fmla="*/ 3438997 w 3440759"/>
              <a:gd name="connsiteY3" fmla="*/ 0 h 9741397"/>
              <a:gd name="connsiteX4" fmla="*/ 3438997 w 3440759"/>
              <a:gd name="connsiteY4" fmla="*/ 3726403 h 9741397"/>
              <a:gd name="connsiteX5" fmla="*/ 3440759 w 3440759"/>
              <a:gd name="connsiteY5" fmla="*/ 3726403 h 9741397"/>
              <a:gd name="connsiteX6" fmla="*/ 3440759 w 3440759"/>
              <a:gd name="connsiteY6" fmla="*/ 9382633 h 9741397"/>
              <a:gd name="connsiteX7" fmla="*/ 3438997 w 3440759"/>
              <a:gd name="connsiteY7" fmla="*/ 9382633 h 974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40759" h="9741397">
                <a:moveTo>
                  <a:pt x="3438997" y="9741397"/>
                </a:moveTo>
                <a:lnTo>
                  <a:pt x="0" y="9741397"/>
                </a:lnTo>
                <a:lnTo>
                  <a:pt x="0" y="0"/>
                </a:lnTo>
                <a:lnTo>
                  <a:pt x="3438997" y="0"/>
                </a:lnTo>
                <a:lnTo>
                  <a:pt x="3438997" y="3726403"/>
                </a:lnTo>
                <a:lnTo>
                  <a:pt x="3440759" y="3726403"/>
                </a:lnTo>
                <a:lnTo>
                  <a:pt x="3440759" y="9382633"/>
                </a:lnTo>
                <a:lnTo>
                  <a:pt x="3438997" y="938263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1" name="Text Placeholder 32">
            <a:extLst>
              <a:ext uri="{FF2B5EF4-FFF2-40B4-BE49-F238E27FC236}">
                <a16:creationId xmlns:a16="http://schemas.microsoft.com/office/drawing/2014/main" id="{011717F9-0328-DE4C-B05A-D8040532A3C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11024" y="4598302"/>
            <a:ext cx="2864232" cy="451257"/>
          </a:xfrm>
        </p:spPr>
        <p:txBody>
          <a:bodyPr>
            <a:noAutofit/>
          </a:bodyPr>
          <a:lstStyle>
            <a:lvl1pPr marL="0" indent="0" algn="l">
              <a:buNone/>
              <a:defRPr sz="1600" b="1" i="0">
                <a:solidFill>
                  <a:srgbClr val="F5C0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77967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2pPr>
            <a:lvl3pPr marL="755934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3pPr>
            <a:lvl4pPr marL="1133901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4pPr>
            <a:lvl5pPr marL="1511869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What They Say About Us</a:t>
            </a:r>
            <a:endParaRPr lang="en-US" dirty="0"/>
          </a:p>
        </p:txBody>
      </p:sp>
      <p:sp>
        <p:nvSpPr>
          <p:cNvPr id="22" name="Text Placeholder 32">
            <a:extLst>
              <a:ext uri="{FF2B5EF4-FFF2-40B4-BE49-F238E27FC236}">
                <a16:creationId xmlns:a16="http://schemas.microsoft.com/office/drawing/2014/main" id="{D4FCC6C3-08FF-0E4C-BE3D-638F76E14CF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97671" y="5466341"/>
            <a:ext cx="3096069" cy="1178258"/>
          </a:xfrm>
        </p:spPr>
        <p:txBody>
          <a:bodyPr numCol="1" spcCol="288000" anchor="t">
            <a:noAutofit/>
          </a:bodyPr>
          <a:lstStyle>
            <a:lvl1pPr marL="0" marR="0" indent="0" algn="just" defTabSz="2072941" rtl="0" eaLnBrk="1" fontAlgn="auto" latinLnBrk="0" hangingPunct="1">
              <a:lnSpc>
                <a:spcPts val="13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77967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2pPr>
            <a:lvl3pPr marL="755934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3pPr>
            <a:lvl4pPr marL="1133901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4pPr>
            <a:lvl5pPr marL="1511869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marL="0" marR="0" lvl="0" indent="0" algn="just" defTabSz="20729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IE" dirty="0"/>
              <a:t>“testimonial here”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23" name="Text Placeholder 32">
            <a:extLst>
              <a:ext uri="{FF2B5EF4-FFF2-40B4-BE49-F238E27FC236}">
                <a16:creationId xmlns:a16="http://schemas.microsoft.com/office/drawing/2014/main" id="{36C84F33-0074-3845-8586-35530F4E9B2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92988" y="6793326"/>
            <a:ext cx="3098165" cy="238796"/>
          </a:xfrm>
        </p:spPr>
        <p:txBody>
          <a:bodyPr numCol="1" spcCol="28800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05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77967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2pPr>
            <a:lvl3pPr marL="755934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3pPr>
            <a:lvl4pPr marL="1133901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4pPr>
            <a:lvl5pPr marL="1511869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Name, Company</a:t>
            </a:r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ED9C454-C46D-BA4B-BA57-B4D9D90EEE67}"/>
              </a:ext>
            </a:extLst>
          </p:cNvPr>
          <p:cNvCxnSpPr>
            <a:cxnSpLocks/>
          </p:cNvCxnSpPr>
          <p:nvPr userDrawn="1"/>
        </p:nvCxnSpPr>
        <p:spPr>
          <a:xfrm>
            <a:off x="587304" y="7315174"/>
            <a:ext cx="3006436" cy="0"/>
          </a:xfrm>
          <a:prstGeom prst="line">
            <a:avLst/>
          </a:prstGeom>
          <a:ln w="19050">
            <a:solidFill>
              <a:srgbClr val="F5C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32">
            <a:extLst>
              <a:ext uri="{FF2B5EF4-FFF2-40B4-BE49-F238E27FC236}">
                <a16:creationId xmlns:a16="http://schemas.microsoft.com/office/drawing/2014/main" id="{1391E906-29D1-7042-AA6A-9FE2F019F7F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30709" y="7730429"/>
            <a:ext cx="3096069" cy="1178258"/>
          </a:xfrm>
        </p:spPr>
        <p:txBody>
          <a:bodyPr numCol="1" spcCol="288000" anchor="t">
            <a:noAutofit/>
          </a:bodyPr>
          <a:lstStyle>
            <a:lvl1pPr marL="0" marR="0" indent="0" algn="just" defTabSz="2072941" rtl="0" eaLnBrk="1" fontAlgn="auto" latinLnBrk="0" hangingPunct="1">
              <a:lnSpc>
                <a:spcPts val="13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77967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2pPr>
            <a:lvl3pPr marL="755934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3pPr>
            <a:lvl4pPr marL="1133901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4pPr>
            <a:lvl5pPr marL="1511869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marL="0" marR="0" lvl="0" indent="0" algn="just" defTabSz="20729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IE" dirty="0"/>
              <a:t>“testimonial here”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27" name="Text Placeholder 32">
            <a:extLst>
              <a:ext uri="{FF2B5EF4-FFF2-40B4-BE49-F238E27FC236}">
                <a16:creationId xmlns:a16="http://schemas.microsoft.com/office/drawing/2014/main" id="{98DA8050-EF1D-804B-B9F3-5387B2B97F45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26026" y="9057414"/>
            <a:ext cx="3098165" cy="238796"/>
          </a:xfrm>
        </p:spPr>
        <p:txBody>
          <a:bodyPr numCol="1" spcCol="28800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05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77967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2pPr>
            <a:lvl3pPr marL="755934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3pPr>
            <a:lvl4pPr marL="1133901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4pPr>
            <a:lvl5pPr marL="1511869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Name, Company</a:t>
            </a:r>
            <a:endParaRPr lang="en-US" dirty="0"/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BF8CBD42-D41F-B344-A181-105A222E14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99626" y="8464660"/>
            <a:ext cx="785328" cy="1056986"/>
          </a:xfrm>
        </p:spPr>
        <p:txBody>
          <a:bodyPr anchor="t">
            <a:normAutofit/>
          </a:bodyPr>
          <a:lstStyle>
            <a:lvl1pPr marL="0" indent="0" algn="r">
              <a:buNone/>
              <a:defRPr sz="9600" b="1" i="0" baseline="0">
                <a:solidFill>
                  <a:srgbClr val="F5C05B"/>
                </a:solidFill>
                <a:latin typeface="Times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6255E387-39A0-F744-9C71-AA482B71D6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11718" y="6690807"/>
            <a:ext cx="3023471" cy="2742828"/>
          </a:xfrm>
        </p:spPr>
        <p:txBody>
          <a:bodyPr anchor="ctr">
            <a:normAutofit/>
          </a:bodyPr>
          <a:lstStyle>
            <a:lvl1pPr marL="0" indent="0" algn="ctr">
              <a:lnSpc>
                <a:spcPts val="1960"/>
              </a:lnSpc>
              <a:spcBef>
                <a:spcPts val="0"/>
              </a:spcBef>
              <a:buNone/>
              <a:defRPr sz="1400" b="1" i="1" baseline="0">
                <a:solidFill>
                  <a:srgbClr val="5E5E5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Quote</a:t>
            </a:r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70423839-443A-924E-BD39-6654D0E3F47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42912" y="6705150"/>
            <a:ext cx="2003444" cy="936605"/>
          </a:xfrm>
        </p:spPr>
        <p:txBody>
          <a:bodyPr anchor="t">
            <a:normAutofit/>
          </a:bodyPr>
          <a:lstStyle>
            <a:lvl1pPr marL="0" indent="0" algn="l">
              <a:buNone/>
              <a:defRPr sz="9600" b="1" i="0" baseline="0">
                <a:solidFill>
                  <a:srgbClr val="F5C05B"/>
                </a:solidFill>
                <a:latin typeface="Times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31" name="Text Placeholder 32">
            <a:extLst>
              <a:ext uri="{FF2B5EF4-FFF2-40B4-BE49-F238E27FC236}">
                <a16:creationId xmlns:a16="http://schemas.microsoft.com/office/drawing/2014/main" id="{25A31FC9-38BE-5740-952D-A693BBD158E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211718" y="9296210"/>
            <a:ext cx="3098165" cy="238796"/>
          </a:xfrm>
        </p:spPr>
        <p:txBody>
          <a:bodyPr numCol="1" spcCol="2880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 i="0">
                <a:solidFill>
                  <a:srgbClr val="5E5E5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77967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2pPr>
            <a:lvl3pPr marL="755934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3pPr>
            <a:lvl4pPr marL="1133901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4pPr>
            <a:lvl5pPr marL="1511869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Name, Company</a:t>
            </a:r>
            <a:endParaRPr lang="en-US" dirty="0"/>
          </a:p>
        </p:txBody>
      </p: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01A22CF6-824D-AA45-838D-39FD1997C5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79381" y="10245992"/>
            <a:ext cx="300672" cy="2665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555C66"/>
                </a:solidFill>
                <a:latin typeface="Avenir" panose="02000503020000020003" pitchFamily="2" charset="0"/>
              </a:defRPr>
            </a:lvl1pPr>
          </a:lstStyle>
          <a:p>
            <a:fld id="{CB2079F2-58AF-ED44-82D7-E04B2F6FD6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C5FA8F5-4589-564B-A986-308D46D1F025}"/>
              </a:ext>
            </a:extLst>
          </p:cNvPr>
          <p:cNvSpPr/>
          <p:nvPr userDrawn="1"/>
        </p:nvSpPr>
        <p:spPr>
          <a:xfrm rot="16200000">
            <a:off x="5677889" y="8228841"/>
            <a:ext cx="317349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800" dirty="0">
                <a:solidFill>
                  <a:srgbClr val="406F70"/>
                </a:solidFill>
              </a:rPr>
              <a:t>INNOVATION FOR THE FOOD SERVICE SECTOR</a:t>
            </a:r>
          </a:p>
        </p:txBody>
      </p:sp>
      <p:pic>
        <p:nvPicPr>
          <p:cNvPr id="42" name="Picture 4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C3AA48F-1026-1E4B-9F63-AEE0C3BDA8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3675" y="9997251"/>
            <a:ext cx="127388" cy="16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112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 47">
            <a:extLst>
              <a:ext uri="{FF2B5EF4-FFF2-40B4-BE49-F238E27FC236}">
                <a16:creationId xmlns:a16="http://schemas.microsoft.com/office/drawing/2014/main" id="{2C75DACA-1D7A-DE46-ADDB-A05EC170AE11}"/>
              </a:ext>
            </a:extLst>
          </p:cNvPr>
          <p:cNvSpPr/>
          <p:nvPr userDrawn="1"/>
        </p:nvSpPr>
        <p:spPr>
          <a:xfrm rot="5400000">
            <a:off x="-441176" y="461958"/>
            <a:ext cx="2904207" cy="2021855"/>
          </a:xfrm>
          <a:custGeom>
            <a:avLst/>
            <a:gdLst>
              <a:gd name="connsiteX0" fmla="*/ 4231902 w 7540219"/>
              <a:gd name="connsiteY0" fmla="*/ 0 h 5249361"/>
              <a:gd name="connsiteX1" fmla="*/ 4972017 w 7540219"/>
              <a:gd name="connsiteY1" fmla="*/ 0 h 5249361"/>
              <a:gd name="connsiteX2" fmla="*/ 4972017 w 7540219"/>
              <a:gd name="connsiteY2" fmla="*/ 3 h 5249361"/>
              <a:gd name="connsiteX3" fmla="*/ 7540219 w 7540219"/>
              <a:gd name="connsiteY3" fmla="*/ 3 h 5249361"/>
              <a:gd name="connsiteX4" fmla="*/ 7540219 w 7540219"/>
              <a:gd name="connsiteY4" fmla="*/ 4481778 h 5249361"/>
              <a:gd name="connsiteX5" fmla="*/ 7323840 w 7540219"/>
              <a:gd name="connsiteY5" fmla="*/ 4602088 h 5249361"/>
              <a:gd name="connsiteX6" fmla="*/ 5249114 w 7540219"/>
              <a:gd name="connsiteY6" fmla="*/ 5223314 h 5249361"/>
              <a:gd name="connsiteX7" fmla="*/ 4733333 w 7540219"/>
              <a:gd name="connsiteY7" fmla="*/ 5249358 h 5249361"/>
              <a:gd name="connsiteX8" fmla="*/ 4733333 w 7540219"/>
              <a:gd name="connsiteY8" fmla="*/ 5249361 h 5249361"/>
              <a:gd name="connsiteX9" fmla="*/ 3993216 w 7540219"/>
              <a:gd name="connsiteY9" fmla="*/ 5249361 h 5249361"/>
              <a:gd name="connsiteX10" fmla="*/ 3993216 w 7540219"/>
              <a:gd name="connsiteY10" fmla="*/ 5249358 h 5249361"/>
              <a:gd name="connsiteX11" fmla="*/ 0 w 7540219"/>
              <a:gd name="connsiteY11" fmla="*/ 5249358 h 5249361"/>
              <a:gd name="connsiteX12" fmla="*/ 0 w 7540219"/>
              <a:gd name="connsiteY12" fmla="*/ 1928895 h 5249361"/>
              <a:gd name="connsiteX13" fmla="*/ 49752 w 7540219"/>
              <a:gd name="connsiteY13" fmla="*/ 1871438 h 5249361"/>
              <a:gd name="connsiteX14" fmla="*/ 3716120 w 7540219"/>
              <a:gd name="connsiteY14" fmla="*/ 26047 h 5249361"/>
              <a:gd name="connsiteX15" fmla="*/ 4231902 w 7540219"/>
              <a:gd name="connsiteY15" fmla="*/ 3 h 5249361"/>
              <a:gd name="connsiteX16" fmla="*/ 4231902 w 7540219"/>
              <a:gd name="connsiteY16" fmla="*/ 0 h 5249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540219" h="5249361">
                <a:moveTo>
                  <a:pt x="4231902" y="0"/>
                </a:moveTo>
                <a:lnTo>
                  <a:pt x="4972017" y="0"/>
                </a:lnTo>
                <a:lnTo>
                  <a:pt x="4972017" y="3"/>
                </a:lnTo>
                <a:lnTo>
                  <a:pt x="7540219" y="3"/>
                </a:lnTo>
                <a:lnTo>
                  <a:pt x="7540219" y="4481778"/>
                </a:lnTo>
                <a:lnTo>
                  <a:pt x="7323840" y="4602088"/>
                </a:lnTo>
                <a:cubicBezTo>
                  <a:pt x="6691939" y="4931827"/>
                  <a:pt x="5991329" y="5147938"/>
                  <a:pt x="5249114" y="5223314"/>
                </a:cubicBezTo>
                <a:lnTo>
                  <a:pt x="4733333" y="5249358"/>
                </a:lnTo>
                <a:lnTo>
                  <a:pt x="4733333" y="5249361"/>
                </a:lnTo>
                <a:lnTo>
                  <a:pt x="3993216" y="5249361"/>
                </a:lnTo>
                <a:lnTo>
                  <a:pt x="3993216" y="5249358"/>
                </a:lnTo>
                <a:lnTo>
                  <a:pt x="0" y="5249358"/>
                </a:lnTo>
                <a:lnTo>
                  <a:pt x="0" y="1928895"/>
                </a:lnTo>
                <a:lnTo>
                  <a:pt x="49752" y="1871438"/>
                </a:lnTo>
                <a:cubicBezTo>
                  <a:pt x="979682" y="855156"/>
                  <a:pt x="2268800" y="173031"/>
                  <a:pt x="3716120" y="26047"/>
                </a:cubicBezTo>
                <a:lnTo>
                  <a:pt x="4231902" y="3"/>
                </a:lnTo>
                <a:lnTo>
                  <a:pt x="4231902" y="0"/>
                </a:lnTo>
                <a:close/>
              </a:path>
            </a:pathLst>
          </a:custGeom>
          <a:solidFill>
            <a:srgbClr val="085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A159B38-D2A6-6249-85DE-5D29E4433630}"/>
              </a:ext>
            </a:extLst>
          </p:cNvPr>
          <p:cNvSpPr/>
          <p:nvPr userDrawn="1"/>
        </p:nvSpPr>
        <p:spPr>
          <a:xfrm>
            <a:off x="5299" y="1632534"/>
            <a:ext cx="2021855" cy="9038496"/>
          </a:xfrm>
          <a:prstGeom prst="rect">
            <a:avLst/>
          </a:prstGeom>
          <a:solidFill>
            <a:srgbClr val="085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83"/>
          </a:p>
        </p:txBody>
      </p:sp>
      <p:sp>
        <p:nvSpPr>
          <p:cNvPr id="50" name="Freeform 49">
            <a:extLst>
              <a:ext uri="{FF2B5EF4-FFF2-40B4-BE49-F238E27FC236}">
                <a16:creationId xmlns:a16="http://schemas.microsoft.com/office/drawing/2014/main" id="{34796F12-E5DF-6646-875B-5BEA011E4AC1}"/>
              </a:ext>
            </a:extLst>
          </p:cNvPr>
          <p:cNvSpPr/>
          <p:nvPr userDrawn="1"/>
        </p:nvSpPr>
        <p:spPr>
          <a:xfrm>
            <a:off x="-676813" y="7089908"/>
            <a:ext cx="7315369" cy="3233164"/>
          </a:xfrm>
          <a:custGeom>
            <a:avLst/>
            <a:gdLst>
              <a:gd name="connsiteX0" fmla="*/ 5426896 w 11332213"/>
              <a:gd name="connsiteY0" fmla="*/ 0 h 5008483"/>
              <a:gd name="connsiteX1" fmla="*/ 6133050 w 11332213"/>
              <a:gd name="connsiteY1" fmla="*/ 0 h 5008483"/>
              <a:gd name="connsiteX2" fmla="*/ 6133050 w 11332213"/>
              <a:gd name="connsiteY2" fmla="*/ 3 h 5008483"/>
              <a:gd name="connsiteX3" fmla="*/ 11332213 w 11332213"/>
              <a:gd name="connsiteY3" fmla="*/ 3 h 5008483"/>
              <a:gd name="connsiteX4" fmla="*/ 11330326 w 11332213"/>
              <a:gd name="connsiteY4" fmla="*/ 37406 h 5008483"/>
              <a:gd name="connsiteX5" fmla="*/ 10575758 w 11332213"/>
              <a:gd name="connsiteY5" fmla="*/ 2305541 h 5008483"/>
              <a:gd name="connsiteX6" fmla="*/ 10433608 w 11332213"/>
              <a:gd name="connsiteY6" fmla="*/ 2526432 h 5008483"/>
              <a:gd name="connsiteX7" fmla="*/ 10436809 w 11332213"/>
              <a:gd name="connsiteY7" fmla="*/ 2526432 h 5008483"/>
              <a:gd name="connsiteX8" fmla="*/ 10322366 w 11332213"/>
              <a:gd name="connsiteY8" fmla="*/ 2694743 h 5008483"/>
              <a:gd name="connsiteX9" fmla="*/ 6397432 w 11332213"/>
              <a:gd name="connsiteY9" fmla="*/ 4983631 h 5008483"/>
              <a:gd name="connsiteX10" fmla="*/ 5905318 w 11332213"/>
              <a:gd name="connsiteY10" fmla="*/ 5008480 h 5008483"/>
              <a:gd name="connsiteX11" fmla="*/ 5905318 w 11332213"/>
              <a:gd name="connsiteY11" fmla="*/ 5008483 h 5008483"/>
              <a:gd name="connsiteX12" fmla="*/ 5199163 w 11332213"/>
              <a:gd name="connsiteY12" fmla="*/ 5008483 h 5008483"/>
              <a:gd name="connsiteX13" fmla="*/ 5199163 w 11332213"/>
              <a:gd name="connsiteY13" fmla="*/ 5008480 h 5008483"/>
              <a:gd name="connsiteX14" fmla="*/ 0 w 11332213"/>
              <a:gd name="connsiteY14" fmla="*/ 5008480 h 5008483"/>
              <a:gd name="connsiteX15" fmla="*/ 1887 w 11332213"/>
              <a:gd name="connsiteY15" fmla="*/ 4971077 h 5008483"/>
              <a:gd name="connsiteX16" fmla="*/ 815394 w 11332213"/>
              <a:gd name="connsiteY16" fmla="*/ 2607114 h 5008483"/>
              <a:gd name="connsiteX17" fmla="*/ 833803 w 11332213"/>
              <a:gd name="connsiteY17" fmla="*/ 2579140 h 5008483"/>
              <a:gd name="connsiteX18" fmla="*/ 879503 w 11332213"/>
              <a:gd name="connsiteY18" fmla="*/ 2505436 h 5008483"/>
              <a:gd name="connsiteX19" fmla="*/ 4934782 w 11332213"/>
              <a:gd name="connsiteY19" fmla="*/ 24852 h 5008483"/>
              <a:gd name="connsiteX20" fmla="*/ 5426896 w 11332213"/>
              <a:gd name="connsiteY20" fmla="*/ 3 h 500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32213" h="5008483">
                <a:moveTo>
                  <a:pt x="5426896" y="0"/>
                </a:moveTo>
                <a:lnTo>
                  <a:pt x="6133050" y="0"/>
                </a:lnTo>
                <a:lnTo>
                  <a:pt x="6133050" y="3"/>
                </a:lnTo>
                <a:lnTo>
                  <a:pt x="11332213" y="3"/>
                </a:lnTo>
                <a:lnTo>
                  <a:pt x="11330326" y="37406"/>
                </a:lnTo>
                <a:cubicBezTo>
                  <a:pt x="11246722" y="860639"/>
                  <a:pt x="10981656" y="1630227"/>
                  <a:pt x="10575758" y="2305541"/>
                </a:cubicBezTo>
                <a:lnTo>
                  <a:pt x="10433608" y="2526432"/>
                </a:lnTo>
                <a:lnTo>
                  <a:pt x="10436809" y="2526432"/>
                </a:lnTo>
                <a:lnTo>
                  <a:pt x="10322366" y="2694743"/>
                </a:lnTo>
                <a:cubicBezTo>
                  <a:pt x="9427334" y="3953341"/>
                  <a:pt x="8016078" y="4819248"/>
                  <a:pt x="6397432" y="4983631"/>
                </a:cubicBezTo>
                <a:lnTo>
                  <a:pt x="5905318" y="5008480"/>
                </a:lnTo>
                <a:lnTo>
                  <a:pt x="5905318" y="5008483"/>
                </a:lnTo>
                <a:lnTo>
                  <a:pt x="5199163" y="5008483"/>
                </a:lnTo>
                <a:lnTo>
                  <a:pt x="5199163" y="5008480"/>
                </a:lnTo>
                <a:lnTo>
                  <a:pt x="0" y="5008480"/>
                </a:lnTo>
                <a:lnTo>
                  <a:pt x="1887" y="4971077"/>
                </a:lnTo>
                <a:cubicBezTo>
                  <a:pt x="89472" y="4108643"/>
                  <a:pt x="376213" y="3305084"/>
                  <a:pt x="815394" y="2607114"/>
                </a:cubicBezTo>
                <a:lnTo>
                  <a:pt x="833803" y="2579140"/>
                </a:lnTo>
                <a:lnTo>
                  <a:pt x="879503" y="2505436"/>
                </a:lnTo>
                <a:cubicBezTo>
                  <a:pt x="1764272" y="1143487"/>
                  <a:pt x="3235203" y="197454"/>
                  <a:pt x="4934782" y="24852"/>
                </a:cubicBezTo>
                <a:lnTo>
                  <a:pt x="5426896" y="3"/>
                </a:lnTo>
                <a:close/>
              </a:path>
            </a:pathLst>
          </a:custGeom>
          <a:solidFill>
            <a:srgbClr val="F5C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082B3BCD-F6A8-EC48-A9C6-1DE5F42F0F12}"/>
              </a:ext>
            </a:extLst>
          </p:cNvPr>
          <p:cNvSpPr/>
          <p:nvPr userDrawn="1"/>
        </p:nvSpPr>
        <p:spPr>
          <a:xfrm>
            <a:off x="4106457" y="8710815"/>
            <a:ext cx="2514607" cy="1117232"/>
          </a:xfrm>
          <a:custGeom>
            <a:avLst/>
            <a:gdLst>
              <a:gd name="connsiteX0" fmla="*/ 5426896 w 11332213"/>
              <a:gd name="connsiteY0" fmla="*/ 0 h 5008483"/>
              <a:gd name="connsiteX1" fmla="*/ 6133050 w 11332213"/>
              <a:gd name="connsiteY1" fmla="*/ 0 h 5008483"/>
              <a:gd name="connsiteX2" fmla="*/ 6133050 w 11332213"/>
              <a:gd name="connsiteY2" fmla="*/ 3 h 5008483"/>
              <a:gd name="connsiteX3" fmla="*/ 11332213 w 11332213"/>
              <a:gd name="connsiteY3" fmla="*/ 3 h 5008483"/>
              <a:gd name="connsiteX4" fmla="*/ 11330326 w 11332213"/>
              <a:gd name="connsiteY4" fmla="*/ 37406 h 5008483"/>
              <a:gd name="connsiteX5" fmla="*/ 10575758 w 11332213"/>
              <a:gd name="connsiteY5" fmla="*/ 2305541 h 5008483"/>
              <a:gd name="connsiteX6" fmla="*/ 10433608 w 11332213"/>
              <a:gd name="connsiteY6" fmla="*/ 2526432 h 5008483"/>
              <a:gd name="connsiteX7" fmla="*/ 10436809 w 11332213"/>
              <a:gd name="connsiteY7" fmla="*/ 2526432 h 5008483"/>
              <a:gd name="connsiteX8" fmla="*/ 10322366 w 11332213"/>
              <a:gd name="connsiteY8" fmla="*/ 2694743 h 5008483"/>
              <a:gd name="connsiteX9" fmla="*/ 6397432 w 11332213"/>
              <a:gd name="connsiteY9" fmla="*/ 4983631 h 5008483"/>
              <a:gd name="connsiteX10" fmla="*/ 5905318 w 11332213"/>
              <a:gd name="connsiteY10" fmla="*/ 5008480 h 5008483"/>
              <a:gd name="connsiteX11" fmla="*/ 5905318 w 11332213"/>
              <a:gd name="connsiteY11" fmla="*/ 5008483 h 5008483"/>
              <a:gd name="connsiteX12" fmla="*/ 5199163 w 11332213"/>
              <a:gd name="connsiteY12" fmla="*/ 5008483 h 5008483"/>
              <a:gd name="connsiteX13" fmla="*/ 5199163 w 11332213"/>
              <a:gd name="connsiteY13" fmla="*/ 5008480 h 5008483"/>
              <a:gd name="connsiteX14" fmla="*/ 0 w 11332213"/>
              <a:gd name="connsiteY14" fmla="*/ 5008480 h 5008483"/>
              <a:gd name="connsiteX15" fmla="*/ 1887 w 11332213"/>
              <a:gd name="connsiteY15" fmla="*/ 4971077 h 5008483"/>
              <a:gd name="connsiteX16" fmla="*/ 815394 w 11332213"/>
              <a:gd name="connsiteY16" fmla="*/ 2607114 h 5008483"/>
              <a:gd name="connsiteX17" fmla="*/ 833803 w 11332213"/>
              <a:gd name="connsiteY17" fmla="*/ 2579140 h 5008483"/>
              <a:gd name="connsiteX18" fmla="*/ 879503 w 11332213"/>
              <a:gd name="connsiteY18" fmla="*/ 2505436 h 5008483"/>
              <a:gd name="connsiteX19" fmla="*/ 4934782 w 11332213"/>
              <a:gd name="connsiteY19" fmla="*/ 24852 h 5008483"/>
              <a:gd name="connsiteX20" fmla="*/ 5426896 w 11332213"/>
              <a:gd name="connsiteY20" fmla="*/ 3 h 500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32213" h="5008483">
                <a:moveTo>
                  <a:pt x="5426896" y="0"/>
                </a:moveTo>
                <a:lnTo>
                  <a:pt x="6133050" y="0"/>
                </a:lnTo>
                <a:lnTo>
                  <a:pt x="6133050" y="3"/>
                </a:lnTo>
                <a:lnTo>
                  <a:pt x="11332213" y="3"/>
                </a:lnTo>
                <a:lnTo>
                  <a:pt x="11330326" y="37406"/>
                </a:lnTo>
                <a:cubicBezTo>
                  <a:pt x="11246722" y="860639"/>
                  <a:pt x="10981656" y="1630227"/>
                  <a:pt x="10575758" y="2305541"/>
                </a:cubicBezTo>
                <a:lnTo>
                  <a:pt x="10433608" y="2526432"/>
                </a:lnTo>
                <a:lnTo>
                  <a:pt x="10436809" y="2526432"/>
                </a:lnTo>
                <a:lnTo>
                  <a:pt x="10322366" y="2694743"/>
                </a:lnTo>
                <a:cubicBezTo>
                  <a:pt x="9427334" y="3953341"/>
                  <a:pt x="8016078" y="4819248"/>
                  <a:pt x="6397432" y="4983631"/>
                </a:cubicBezTo>
                <a:lnTo>
                  <a:pt x="5905318" y="5008480"/>
                </a:lnTo>
                <a:lnTo>
                  <a:pt x="5905318" y="5008483"/>
                </a:lnTo>
                <a:lnTo>
                  <a:pt x="5199163" y="5008483"/>
                </a:lnTo>
                <a:lnTo>
                  <a:pt x="5199163" y="5008480"/>
                </a:lnTo>
                <a:lnTo>
                  <a:pt x="0" y="5008480"/>
                </a:lnTo>
                <a:lnTo>
                  <a:pt x="1887" y="4971077"/>
                </a:lnTo>
                <a:cubicBezTo>
                  <a:pt x="89472" y="4108643"/>
                  <a:pt x="376213" y="3305084"/>
                  <a:pt x="815394" y="2607114"/>
                </a:cubicBezTo>
                <a:lnTo>
                  <a:pt x="833803" y="2579140"/>
                </a:lnTo>
                <a:lnTo>
                  <a:pt x="879503" y="2505436"/>
                </a:lnTo>
                <a:cubicBezTo>
                  <a:pt x="1764272" y="1143487"/>
                  <a:pt x="3235203" y="197454"/>
                  <a:pt x="4934782" y="24852"/>
                </a:cubicBezTo>
                <a:lnTo>
                  <a:pt x="5426896" y="3"/>
                </a:lnTo>
                <a:close/>
              </a:path>
            </a:pathLst>
          </a:custGeom>
          <a:noFill/>
          <a:ln w="28575">
            <a:solidFill>
              <a:srgbClr val="0851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 Placeholder 32">
            <a:extLst>
              <a:ext uri="{FF2B5EF4-FFF2-40B4-BE49-F238E27FC236}">
                <a16:creationId xmlns:a16="http://schemas.microsoft.com/office/drawing/2014/main" id="{05A608B3-4F41-1943-966D-84105FBE677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 rot="16200000">
            <a:off x="-1430758" y="2599295"/>
            <a:ext cx="4746695" cy="1070954"/>
          </a:xfrm>
        </p:spPr>
        <p:txBody>
          <a:bodyPr anchor="ctr">
            <a:noAutofit/>
          </a:bodyPr>
          <a:lstStyle>
            <a:lvl1pPr marL="0" indent="0" algn="r">
              <a:buNone/>
              <a:defRPr sz="30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77967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2pPr>
            <a:lvl3pPr marL="755934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3pPr>
            <a:lvl4pPr marL="1133901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4pPr>
            <a:lvl5pPr marL="1511869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PHONE PREVIEW</a:t>
            </a:r>
            <a:endParaRPr lang="en-US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2FAEDCA6-8E60-D444-93DE-B7DFE392D9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8025" y="6254810"/>
            <a:ext cx="3885694" cy="4437003"/>
          </a:xfrm>
          <a:custGeom>
            <a:avLst/>
            <a:gdLst>
              <a:gd name="connsiteX0" fmla="*/ 0 w 4991918"/>
              <a:gd name="connsiteY0" fmla="*/ 0 h 5653816"/>
              <a:gd name="connsiteX1" fmla="*/ 4991918 w 4991918"/>
              <a:gd name="connsiteY1" fmla="*/ 0 h 5653816"/>
              <a:gd name="connsiteX2" fmla="*/ 4991918 w 4991918"/>
              <a:gd name="connsiteY2" fmla="*/ 5653816 h 5653816"/>
              <a:gd name="connsiteX3" fmla="*/ 0 w 4991918"/>
              <a:gd name="connsiteY3" fmla="*/ 5653816 h 5653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1918" h="5653816">
                <a:moveTo>
                  <a:pt x="0" y="0"/>
                </a:moveTo>
                <a:lnTo>
                  <a:pt x="4991918" y="0"/>
                </a:lnTo>
                <a:lnTo>
                  <a:pt x="4991918" y="5653816"/>
                </a:lnTo>
                <a:lnTo>
                  <a:pt x="0" y="5653816"/>
                </a:lnTo>
                <a:close/>
              </a:path>
            </a:pathLst>
          </a:custGeom>
        </p:spPr>
      </p:pic>
      <p:sp>
        <p:nvSpPr>
          <p:cNvPr id="36" name="Picture Placeholder 9">
            <a:extLst>
              <a:ext uri="{FF2B5EF4-FFF2-40B4-BE49-F238E27FC236}">
                <a16:creationId xmlns:a16="http://schemas.microsoft.com/office/drawing/2014/main" id="{E13FADEE-5143-304F-BD95-97BB153386D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78067" y="7499244"/>
            <a:ext cx="3064876" cy="3192572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fr-CA" dirty="0"/>
          </a:p>
        </p:txBody>
      </p:sp>
      <p:sp>
        <p:nvSpPr>
          <p:cNvPr id="37" name="Text Placeholder 32">
            <a:extLst>
              <a:ext uri="{FF2B5EF4-FFF2-40B4-BE49-F238E27FC236}">
                <a16:creationId xmlns:a16="http://schemas.microsoft.com/office/drawing/2014/main" id="{DD840C0A-4004-0E42-8722-73AB2257530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595277" y="3586697"/>
            <a:ext cx="4404847" cy="2434501"/>
          </a:xfrm>
        </p:spPr>
        <p:txBody>
          <a:bodyPr numCol="1" spcCol="288000" anchor="t">
            <a:no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None/>
              <a:defRPr sz="1050" b="0" i="0">
                <a:solidFill>
                  <a:srgbClr val="5E5E5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77967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2pPr>
            <a:lvl3pPr marL="755934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3pPr>
            <a:lvl4pPr marL="1133901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4pPr>
            <a:lvl5pPr marL="1511869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to type </a:t>
            </a:r>
            <a:endParaRPr lang="en-US" dirty="0"/>
          </a:p>
        </p:txBody>
      </p:sp>
      <p:sp>
        <p:nvSpPr>
          <p:cNvPr id="38" name="Text Placeholder 32">
            <a:extLst>
              <a:ext uri="{FF2B5EF4-FFF2-40B4-BE49-F238E27FC236}">
                <a16:creationId xmlns:a16="http://schemas.microsoft.com/office/drawing/2014/main" id="{41B2E888-03F2-5A4A-8B49-DFBC43BE8A2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95277" y="580840"/>
            <a:ext cx="4438395" cy="1051694"/>
          </a:xfrm>
        </p:spPr>
        <p:txBody>
          <a:bodyPr>
            <a:noAutofit/>
          </a:bodyPr>
          <a:lstStyle>
            <a:lvl1pPr marL="0" indent="0" algn="l">
              <a:lnSpc>
                <a:spcPts val="2580"/>
              </a:lnSpc>
              <a:spcBef>
                <a:spcPts val="0"/>
              </a:spcBef>
              <a:buNone/>
              <a:defRPr sz="2400" b="1" i="0">
                <a:solidFill>
                  <a:srgbClr val="0851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77967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2pPr>
            <a:lvl3pPr marL="755934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3pPr>
            <a:lvl4pPr marL="1133901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4pPr>
            <a:lvl5pPr marL="1511869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YOUR</a:t>
            </a:r>
          </a:p>
          <a:p>
            <a:pPr lvl="0"/>
            <a:r>
              <a:rPr lang="en-GB" dirty="0"/>
              <a:t>HEADING</a:t>
            </a:r>
            <a:endParaRPr lang="en-US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3F3AAED-8832-9E44-8F7D-57C0F65254BC}"/>
              </a:ext>
            </a:extLst>
          </p:cNvPr>
          <p:cNvCxnSpPr>
            <a:cxnSpLocks/>
          </p:cNvCxnSpPr>
          <p:nvPr userDrawn="1"/>
        </p:nvCxnSpPr>
        <p:spPr>
          <a:xfrm>
            <a:off x="2367342" y="1847328"/>
            <a:ext cx="2975288" cy="0"/>
          </a:xfrm>
          <a:prstGeom prst="line">
            <a:avLst/>
          </a:prstGeom>
          <a:ln w="28575">
            <a:solidFill>
              <a:srgbClr val="F5C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32">
            <a:extLst>
              <a:ext uri="{FF2B5EF4-FFF2-40B4-BE49-F238E27FC236}">
                <a16:creationId xmlns:a16="http://schemas.microsoft.com/office/drawing/2014/main" id="{31B32F4A-E61C-DA44-8458-734D448A273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595276" y="2087436"/>
            <a:ext cx="4438395" cy="1184082"/>
          </a:xfrm>
        </p:spPr>
        <p:txBody>
          <a:bodyPr numCol="1" spcCol="288000" anchor="t">
            <a:noAutofit/>
          </a:bodyPr>
          <a:lstStyle>
            <a:lvl1pPr marL="0" marR="0" indent="0" algn="just" defTabSz="20729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 i="1">
                <a:solidFill>
                  <a:srgbClr val="5E5E5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77967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2pPr>
            <a:lvl3pPr marL="755934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3pPr>
            <a:lvl4pPr marL="1133901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4pPr>
            <a:lvl5pPr marL="1511869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marL="0" marR="0" lvl="0" indent="0" algn="just" defTabSz="20729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IE" dirty="0"/>
              <a:t>Sub-Heading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44" name="Slide Number Placeholder 5">
            <a:extLst>
              <a:ext uri="{FF2B5EF4-FFF2-40B4-BE49-F238E27FC236}">
                <a16:creationId xmlns:a16="http://schemas.microsoft.com/office/drawing/2014/main" id="{9D106240-FEC7-724A-9E20-A3E56EE116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79381" y="10245992"/>
            <a:ext cx="300672" cy="2665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555C66"/>
                </a:solidFill>
                <a:latin typeface="Avenir" panose="02000503020000020003" pitchFamily="2" charset="0"/>
              </a:defRPr>
            </a:lvl1pPr>
          </a:lstStyle>
          <a:p>
            <a:fld id="{CB2079F2-58AF-ED44-82D7-E04B2F6FD6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4EC36E9-403D-4945-AA28-A4DB3934B73F}"/>
              </a:ext>
            </a:extLst>
          </p:cNvPr>
          <p:cNvSpPr/>
          <p:nvPr userDrawn="1"/>
        </p:nvSpPr>
        <p:spPr>
          <a:xfrm rot="16200000">
            <a:off x="5677889" y="8228841"/>
            <a:ext cx="317349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800" dirty="0">
                <a:solidFill>
                  <a:srgbClr val="406F70"/>
                </a:solidFill>
              </a:rPr>
              <a:t>INNOVATION FOR THE FOOD SERVICE SECTOR</a:t>
            </a:r>
          </a:p>
        </p:txBody>
      </p:sp>
      <p:pic>
        <p:nvPicPr>
          <p:cNvPr id="46" name="Picture 45" descr="A picture containing drawing&#10;&#10;Description automatically generated">
            <a:extLst>
              <a:ext uri="{FF2B5EF4-FFF2-40B4-BE49-F238E27FC236}">
                <a16:creationId xmlns:a16="http://schemas.microsoft.com/office/drawing/2014/main" id="{BF23A1BA-8BD6-734F-B8BD-4CAF487E14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3675" y="9997251"/>
            <a:ext cx="127388" cy="168524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AEFCEE8A-C255-F749-90B9-FA9C4A544EBE}"/>
              </a:ext>
            </a:extLst>
          </p:cNvPr>
          <p:cNvSpPr/>
          <p:nvPr userDrawn="1"/>
        </p:nvSpPr>
        <p:spPr>
          <a:xfrm>
            <a:off x="-6360040" y="198581"/>
            <a:ext cx="6335861" cy="12764055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83"/>
          </a:p>
        </p:txBody>
      </p:sp>
    </p:spTree>
    <p:extLst>
      <p:ext uri="{BB962C8B-B14F-4D97-AF65-F5344CB8AC3E}">
        <p14:creationId xmlns:p14="http://schemas.microsoft.com/office/powerpoint/2010/main" val="277308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>
            <a:extLst>
              <a:ext uri="{FF2B5EF4-FFF2-40B4-BE49-F238E27FC236}">
                <a16:creationId xmlns:a16="http://schemas.microsoft.com/office/drawing/2014/main" id="{A553B20C-9CC7-E146-AB22-1F719A6B4C37}"/>
              </a:ext>
            </a:extLst>
          </p:cNvPr>
          <p:cNvSpPr/>
          <p:nvPr userDrawn="1"/>
        </p:nvSpPr>
        <p:spPr>
          <a:xfrm>
            <a:off x="-5514808" y="7113165"/>
            <a:ext cx="7315369" cy="3233164"/>
          </a:xfrm>
          <a:custGeom>
            <a:avLst/>
            <a:gdLst>
              <a:gd name="connsiteX0" fmla="*/ 5426896 w 11332213"/>
              <a:gd name="connsiteY0" fmla="*/ 0 h 5008483"/>
              <a:gd name="connsiteX1" fmla="*/ 6133050 w 11332213"/>
              <a:gd name="connsiteY1" fmla="*/ 0 h 5008483"/>
              <a:gd name="connsiteX2" fmla="*/ 6133050 w 11332213"/>
              <a:gd name="connsiteY2" fmla="*/ 3 h 5008483"/>
              <a:gd name="connsiteX3" fmla="*/ 11332213 w 11332213"/>
              <a:gd name="connsiteY3" fmla="*/ 3 h 5008483"/>
              <a:gd name="connsiteX4" fmla="*/ 11330326 w 11332213"/>
              <a:gd name="connsiteY4" fmla="*/ 37406 h 5008483"/>
              <a:gd name="connsiteX5" fmla="*/ 10575758 w 11332213"/>
              <a:gd name="connsiteY5" fmla="*/ 2305541 h 5008483"/>
              <a:gd name="connsiteX6" fmla="*/ 10433608 w 11332213"/>
              <a:gd name="connsiteY6" fmla="*/ 2526432 h 5008483"/>
              <a:gd name="connsiteX7" fmla="*/ 10436809 w 11332213"/>
              <a:gd name="connsiteY7" fmla="*/ 2526432 h 5008483"/>
              <a:gd name="connsiteX8" fmla="*/ 10322366 w 11332213"/>
              <a:gd name="connsiteY8" fmla="*/ 2694743 h 5008483"/>
              <a:gd name="connsiteX9" fmla="*/ 6397432 w 11332213"/>
              <a:gd name="connsiteY9" fmla="*/ 4983631 h 5008483"/>
              <a:gd name="connsiteX10" fmla="*/ 5905318 w 11332213"/>
              <a:gd name="connsiteY10" fmla="*/ 5008480 h 5008483"/>
              <a:gd name="connsiteX11" fmla="*/ 5905318 w 11332213"/>
              <a:gd name="connsiteY11" fmla="*/ 5008483 h 5008483"/>
              <a:gd name="connsiteX12" fmla="*/ 5199163 w 11332213"/>
              <a:gd name="connsiteY12" fmla="*/ 5008483 h 5008483"/>
              <a:gd name="connsiteX13" fmla="*/ 5199163 w 11332213"/>
              <a:gd name="connsiteY13" fmla="*/ 5008480 h 5008483"/>
              <a:gd name="connsiteX14" fmla="*/ 0 w 11332213"/>
              <a:gd name="connsiteY14" fmla="*/ 5008480 h 5008483"/>
              <a:gd name="connsiteX15" fmla="*/ 1887 w 11332213"/>
              <a:gd name="connsiteY15" fmla="*/ 4971077 h 5008483"/>
              <a:gd name="connsiteX16" fmla="*/ 815394 w 11332213"/>
              <a:gd name="connsiteY16" fmla="*/ 2607114 h 5008483"/>
              <a:gd name="connsiteX17" fmla="*/ 833803 w 11332213"/>
              <a:gd name="connsiteY17" fmla="*/ 2579140 h 5008483"/>
              <a:gd name="connsiteX18" fmla="*/ 879503 w 11332213"/>
              <a:gd name="connsiteY18" fmla="*/ 2505436 h 5008483"/>
              <a:gd name="connsiteX19" fmla="*/ 4934782 w 11332213"/>
              <a:gd name="connsiteY19" fmla="*/ 24852 h 5008483"/>
              <a:gd name="connsiteX20" fmla="*/ 5426896 w 11332213"/>
              <a:gd name="connsiteY20" fmla="*/ 3 h 500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32213" h="5008483">
                <a:moveTo>
                  <a:pt x="5426896" y="0"/>
                </a:moveTo>
                <a:lnTo>
                  <a:pt x="6133050" y="0"/>
                </a:lnTo>
                <a:lnTo>
                  <a:pt x="6133050" y="3"/>
                </a:lnTo>
                <a:lnTo>
                  <a:pt x="11332213" y="3"/>
                </a:lnTo>
                <a:lnTo>
                  <a:pt x="11330326" y="37406"/>
                </a:lnTo>
                <a:cubicBezTo>
                  <a:pt x="11246722" y="860639"/>
                  <a:pt x="10981656" y="1630227"/>
                  <a:pt x="10575758" y="2305541"/>
                </a:cubicBezTo>
                <a:lnTo>
                  <a:pt x="10433608" y="2526432"/>
                </a:lnTo>
                <a:lnTo>
                  <a:pt x="10436809" y="2526432"/>
                </a:lnTo>
                <a:lnTo>
                  <a:pt x="10322366" y="2694743"/>
                </a:lnTo>
                <a:cubicBezTo>
                  <a:pt x="9427334" y="3953341"/>
                  <a:pt x="8016078" y="4819248"/>
                  <a:pt x="6397432" y="4983631"/>
                </a:cubicBezTo>
                <a:lnTo>
                  <a:pt x="5905318" y="5008480"/>
                </a:lnTo>
                <a:lnTo>
                  <a:pt x="5905318" y="5008483"/>
                </a:lnTo>
                <a:lnTo>
                  <a:pt x="5199163" y="5008483"/>
                </a:lnTo>
                <a:lnTo>
                  <a:pt x="5199163" y="5008480"/>
                </a:lnTo>
                <a:lnTo>
                  <a:pt x="0" y="5008480"/>
                </a:lnTo>
                <a:lnTo>
                  <a:pt x="1887" y="4971077"/>
                </a:lnTo>
                <a:cubicBezTo>
                  <a:pt x="89472" y="4108643"/>
                  <a:pt x="376213" y="3305084"/>
                  <a:pt x="815394" y="2607114"/>
                </a:cubicBezTo>
                <a:lnTo>
                  <a:pt x="833803" y="2579140"/>
                </a:lnTo>
                <a:lnTo>
                  <a:pt x="879503" y="2505436"/>
                </a:lnTo>
                <a:cubicBezTo>
                  <a:pt x="1764272" y="1143487"/>
                  <a:pt x="3235203" y="197454"/>
                  <a:pt x="4934782" y="24852"/>
                </a:cubicBezTo>
                <a:lnTo>
                  <a:pt x="5426896" y="3"/>
                </a:lnTo>
                <a:close/>
              </a:path>
            </a:pathLst>
          </a:custGeom>
          <a:solidFill>
            <a:srgbClr val="406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DE462C75-F363-1D42-AC90-947804226240}"/>
              </a:ext>
            </a:extLst>
          </p:cNvPr>
          <p:cNvSpPr/>
          <p:nvPr userDrawn="1"/>
        </p:nvSpPr>
        <p:spPr>
          <a:xfrm>
            <a:off x="222117" y="6674851"/>
            <a:ext cx="2514607" cy="1117232"/>
          </a:xfrm>
          <a:custGeom>
            <a:avLst/>
            <a:gdLst>
              <a:gd name="connsiteX0" fmla="*/ 5426896 w 11332213"/>
              <a:gd name="connsiteY0" fmla="*/ 0 h 5008483"/>
              <a:gd name="connsiteX1" fmla="*/ 6133050 w 11332213"/>
              <a:gd name="connsiteY1" fmla="*/ 0 h 5008483"/>
              <a:gd name="connsiteX2" fmla="*/ 6133050 w 11332213"/>
              <a:gd name="connsiteY2" fmla="*/ 3 h 5008483"/>
              <a:gd name="connsiteX3" fmla="*/ 11332213 w 11332213"/>
              <a:gd name="connsiteY3" fmla="*/ 3 h 5008483"/>
              <a:gd name="connsiteX4" fmla="*/ 11330326 w 11332213"/>
              <a:gd name="connsiteY4" fmla="*/ 37406 h 5008483"/>
              <a:gd name="connsiteX5" fmla="*/ 10575758 w 11332213"/>
              <a:gd name="connsiteY5" fmla="*/ 2305541 h 5008483"/>
              <a:gd name="connsiteX6" fmla="*/ 10433608 w 11332213"/>
              <a:gd name="connsiteY6" fmla="*/ 2526432 h 5008483"/>
              <a:gd name="connsiteX7" fmla="*/ 10436809 w 11332213"/>
              <a:gd name="connsiteY7" fmla="*/ 2526432 h 5008483"/>
              <a:gd name="connsiteX8" fmla="*/ 10322366 w 11332213"/>
              <a:gd name="connsiteY8" fmla="*/ 2694743 h 5008483"/>
              <a:gd name="connsiteX9" fmla="*/ 6397432 w 11332213"/>
              <a:gd name="connsiteY9" fmla="*/ 4983631 h 5008483"/>
              <a:gd name="connsiteX10" fmla="*/ 5905318 w 11332213"/>
              <a:gd name="connsiteY10" fmla="*/ 5008480 h 5008483"/>
              <a:gd name="connsiteX11" fmla="*/ 5905318 w 11332213"/>
              <a:gd name="connsiteY11" fmla="*/ 5008483 h 5008483"/>
              <a:gd name="connsiteX12" fmla="*/ 5199163 w 11332213"/>
              <a:gd name="connsiteY12" fmla="*/ 5008483 h 5008483"/>
              <a:gd name="connsiteX13" fmla="*/ 5199163 w 11332213"/>
              <a:gd name="connsiteY13" fmla="*/ 5008480 h 5008483"/>
              <a:gd name="connsiteX14" fmla="*/ 0 w 11332213"/>
              <a:gd name="connsiteY14" fmla="*/ 5008480 h 5008483"/>
              <a:gd name="connsiteX15" fmla="*/ 1887 w 11332213"/>
              <a:gd name="connsiteY15" fmla="*/ 4971077 h 5008483"/>
              <a:gd name="connsiteX16" fmla="*/ 815394 w 11332213"/>
              <a:gd name="connsiteY16" fmla="*/ 2607114 h 5008483"/>
              <a:gd name="connsiteX17" fmla="*/ 833803 w 11332213"/>
              <a:gd name="connsiteY17" fmla="*/ 2579140 h 5008483"/>
              <a:gd name="connsiteX18" fmla="*/ 879503 w 11332213"/>
              <a:gd name="connsiteY18" fmla="*/ 2505436 h 5008483"/>
              <a:gd name="connsiteX19" fmla="*/ 4934782 w 11332213"/>
              <a:gd name="connsiteY19" fmla="*/ 24852 h 5008483"/>
              <a:gd name="connsiteX20" fmla="*/ 5426896 w 11332213"/>
              <a:gd name="connsiteY20" fmla="*/ 3 h 500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32213" h="5008483">
                <a:moveTo>
                  <a:pt x="5426896" y="0"/>
                </a:moveTo>
                <a:lnTo>
                  <a:pt x="6133050" y="0"/>
                </a:lnTo>
                <a:lnTo>
                  <a:pt x="6133050" y="3"/>
                </a:lnTo>
                <a:lnTo>
                  <a:pt x="11332213" y="3"/>
                </a:lnTo>
                <a:lnTo>
                  <a:pt x="11330326" y="37406"/>
                </a:lnTo>
                <a:cubicBezTo>
                  <a:pt x="11246722" y="860639"/>
                  <a:pt x="10981656" y="1630227"/>
                  <a:pt x="10575758" y="2305541"/>
                </a:cubicBezTo>
                <a:lnTo>
                  <a:pt x="10433608" y="2526432"/>
                </a:lnTo>
                <a:lnTo>
                  <a:pt x="10436809" y="2526432"/>
                </a:lnTo>
                <a:lnTo>
                  <a:pt x="10322366" y="2694743"/>
                </a:lnTo>
                <a:cubicBezTo>
                  <a:pt x="9427334" y="3953341"/>
                  <a:pt x="8016078" y="4819248"/>
                  <a:pt x="6397432" y="4983631"/>
                </a:cubicBezTo>
                <a:lnTo>
                  <a:pt x="5905318" y="5008480"/>
                </a:lnTo>
                <a:lnTo>
                  <a:pt x="5905318" y="5008483"/>
                </a:lnTo>
                <a:lnTo>
                  <a:pt x="5199163" y="5008483"/>
                </a:lnTo>
                <a:lnTo>
                  <a:pt x="5199163" y="5008480"/>
                </a:lnTo>
                <a:lnTo>
                  <a:pt x="0" y="5008480"/>
                </a:lnTo>
                <a:lnTo>
                  <a:pt x="1887" y="4971077"/>
                </a:lnTo>
                <a:cubicBezTo>
                  <a:pt x="89472" y="4108643"/>
                  <a:pt x="376213" y="3305084"/>
                  <a:pt x="815394" y="2607114"/>
                </a:cubicBezTo>
                <a:lnTo>
                  <a:pt x="833803" y="2579140"/>
                </a:lnTo>
                <a:lnTo>
                  <a:pt x="879503" y="2505436"/>
                </a:lnTo>
                <a:cubicBezTo>
                  <a:pt x="1764272" y="1143487"/>
                  <a:pt x="3235203" y="197454"/>
                  <a:pt x="4934782" y="24852"/>
                </a:cubicBezTo>
                <a:lnTo>
                  <a:pt x="5426896" y="3"/>
                </a:lnTo>
                <a:close/>
              </a:path>
            </a:pathLst>
          </a:custGeom>
          <a:noFill/>
          <a:ln w="28575">
            <a:solidFill>
              <a:srgbClr val="F5C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FE2A1A57-F6F5-E44D-8590-F2CBAAC4A3A2}"/>
              </a:ext>
            </a:extLst>
          </p:cNvPr>
          <p:cNvSpPr/>
          <p:nvPr userDrawn="1"/>
        </p:nvSpPr>
        <p:spPr>
          <a:xfrm>
            <a:off x="6517361" y="9337902"/>
            <a:ext cx="1353905" cy="65854"/>
          </a:xfrm>
          <a:custGeom>
            <a:avLst/>
            <a:gdLst>
              <a:gd name="connsiteX0" fmla="*/ 226252 w 472886"/>
              <a:gd name="connsiteY0" fmla="*/ 2794 h 22814"/>
              <a:gd name="connsiteX1" fmla="*/ 226252 w 472886"/>
              <a:gd name="connsiteY1" fmla="*/ 11226 h 22814"/>
              <a:gd name="connsiteX2" fmla="*/ 233597 w 472886"/>
              <a:gd name="connsiteY2" fmla="*/ 11226 h 22814"/>
              <a:gd name="connsiteX3" fmla="*/ 235305 w 472886"/>
              <a:gd name="connsiteY3" fmla="*/ 10605 h 22814"/>
              <a:gd name="connsiteX4" fmla="*/ 236649 w 472886"/>
              <a:gd name="connsiteY4" fmla="*/ 9002 h 22814"/>
              <a:gd name="connsiteX5" fmla="*/ 237167 w 472886"/>
              <a:gd name="connsiteY5" fmla="*/ 6674 h 22814"/>
              <a:gd name="connsiteX6" fmla="*/ 236132 w 472886"/>
              <a:gd name="connsiteY6" fmla="*/ 3880 h 22814"/>
              <a:gd name="connsiteX7" fmla="*/ 233442 w 472886"/>
              <a:gd name="connsiteY7" fmla="*/ 2794 h 22814"/>
              <a:gd name="connsiteX8" fmla="*/ 41588 w 472886"/>
              <a:gd name="connsiteY8" fmla="*/ 2794 h 22814"/>
              <a:gd name="connsiteX9" fmla="*/ 41588 w 472886"/>
              <a:gd name="connsiteY9" fmla="*/ 11226 h 22814"/>
              <a:gd name="connsiteX10" fmla="*/ 48933 w 472886"/>
              <a:gd name="connsiteY10" fmla="*/ 11226 h 22814"/>
              <a:gd name="connsiteX11" fmla="*/ 50640 w 472886"/>
              <a:gd name="connsiteY11" fmla="*/ 10605 h 22814"/>
              <a:gd name="connsiteX12" fmla="*/ 51985 w 472886"/>
              <a:gd name="connsiteY12" fmla="*/ 9002 h 22814"/>
              <a:gd name="connsiteX13" fmla="*/ 52502 w 472886"/>
              <a:gd name="connsiteY13" fmla="*/ 6674 h 22814"/>
              <a:gd name="connsiteX14" fmla="*/ 51468 w 472886"/>
              <a:gd name="connsiteY14" fmla="*/ 3880 h 22814"/>
              <a:gd name="connsiteX15" fmla="*/ 48778 w 472886"/>
              <a:gd name="connsiteY15" fmla="*/ 2794 h 22814"/>
              <a:gd name="connsiteX16" fmla="*/ 345483 w 472886"/>
              <a:gd name="connsiteY16" fmla="*/ 2225 h 22814"/>
              <a:gd name="connsiteX17" fmla="*/ 345483 w 472886"/>
              <a:gd name="connsiteY17" fmla="*/ 11278 h 22814"/>
              <a:gd name="connsiteX18" fmla="*/ 353087 w 472886"/>
              <a:gd name="connsiteY18" fmla="*/ 11278 h 22814"/>
              <a:gd name="connsiteX19" fmla="*/ 355052 w 472886"/>
              <a:gd name="connsiteY19" fmla="*/ 10605 h 22814"/>
              <a:gd name="connsiteX20" fmla="*/ 356604 w 472886"/>
              <a:gd name="connsiteY20" fmla="*/ 8898 h 22814"/>
              <a:gd name="connsiteX21" fmla="*/ 357173 w 472886"/>
              <a:gd name="connsiteY21" fmla="*/ 6415 h 22814"/>
              <a:gd name="connsiteX22" fmla="*/ 355983 w 472886"/>
              <a:gd name="connsiteY22" fmla="*/ 3414 h 22814"/>
              <a:gd name="connsiteX23" fmla="*/ 352828 w 472886"/>
              <a:gd name="connsiteY23" fmla="*/ 2225 h 22814"/>
              <a:gd name="connsiteX24" fmla="*/ 315688 w 472886"/>
              <a:gd name="connsiteY24" fmla="*/ 2225 h 22814"/>
              <a:gd name="connsiteX25" fmla="*/ 315688 w 472886"/>
              <a:gd name="connsiteY25" fmla="*/ 11278 h 22814"/>
              <a:gd name="connsiteX26" fmla="*/ 323292 w 472886"/>
              <a:gd name="connsiteY26" fmla="*/ 11278 h 22814"/>
              <a:gd name="connsiteX27" fmla="*/ 325258 w 472886"/>
              <a:gd name="connsiteY27" fmla="*/ 10605 h 22814"/>
              <a:gd name="connsiteX28" fmla="*/ 326809 w 472886"/>
              <a:gd name="connsiteY28" fmla="*/ 8898 h 22814"/>
              <a:gd name="connsiteX29" fmla="*/ 327378 w 472886"/>
              <a:gd name="connsiteY29" fmla="*/ 6415 h 22814"/>
              <a:gd name="connsiteX30" fmla="*/ 326189 w 472886"/>
              <a:gd name="connsiteY30" fmla="*/ 3414 h 22814"/>
              <a:gd name="connsiteX31" fmla="*/ 323034 w 472886"/>
              <a:gd name="connsiteY31" fmla="*/ 2225 h 22814"/>
              <a:gd name="connsiteX32" fmla="*/ 421573 w 472886"/>
              <a:gd name="connsiteY32" fmla="*/ 1914 h 22814"/>
              <a:gd name="connsiteX33" fmla="*/ 417125 w 472886"/>
              <a:gd name="connsiteY33" fmla="*/ 3104 h 22814"/>
              <a:gd name="connsiteX34" fmla="*/ 414073 w 472886"/>
              <a:gd name="connsiteY34" fmla="*/ 6415 h 22814"/>
              <a:gd name="connsiteX35" fmla="*/ 412986 w 472886"/>
              <a:gd name="connsiteY35" fmla="*/ 11381 h 22814"/>
              <a:gd name="connsiteX36" fmla="*/ 414073 w 472886"/>
              <a:gd name="connsiteY36" fmla="*/ 16347 h 22814"/>
              <a:gd name="connsiteX37" fmla="*/ 417125 w 472886"/>
              <a:gd name="connsiteY37" fmla="*/ 19658 h 22814"/>
              <a:gd name="connsiteX38" fmla="*/ 421573 w 472886"/>
              <a:gd name="connsiteY38" fmla="*/ 20848 h 22814"/>
              <a:gd name="connsiteX39" fmla="*/ 426022 w 472886"/>
              <a:gd name="connsiteY39" fmla="*/ 19658 h 22814"/>
              <a:gd name="connsiteX40" fmla="*/ 429022 w 472886"/>
              <a:gd name="connsiteY40" fmla="*/ 16347 h 22814"/>
              <a:gd name="connsiteX41" fmla="*/ 430108 w 472886"/>
              <a:gd name="connsiteY41" fmla="*/ 11381 h 22814"/>
              <a:gd name="connsiteX42" fmla="*/ 429022 w 472886"/>
              <a:gd name="connsiteY42" fmla="*/ 6415 h 22814"/>
              <a:gd name="connsiteX43" fmla="*/ 426022 w 472886"/>
              <a:gd name="connsiteY43" fmla="*/ 3104 h 22814"/>
              <a:gd name="connsiteX44" fmla="*/ 421573 w 472886"/>
              <a:gd name="connsiteY44" fmla="*/ 1914 h 22814"/>
              <a:gd name="connsiteX45" fmla="*/ 298670 w 472886"/>
              <a:gd name="connsiteY45" fmla="*/ 1914 h 22814"/>
              <a:gd name="connsiteX46" fmla="*/ 294222 w 472886"/>
              <a:gd name="connsiteY46" fmla="*/ 3104 h 22814"/>
              <a:gd name="connsiteX47" fmla="*/ 291170 w 472886"/>
              <a:gd name="connsiteY47" fmla="*/ 6415 h 22814"/>
              <a:gd name="connsiteX48" fmla="*/ 290084 w 472886"/>
              <a:gd name="connsiteY48" fmla="*/ 11381 h 22814"/>
              <a:gd name="connsiteX49" fmla="*/ 291170 w 472886"/>
              <a:gd name="connsiteY49" fmla="*/ 16347 h 22814"/>
              <a:gd name="connsiteX50" fmla="*/ 294222 w 472886"/>
              <a:gd name="connsiteY50" fmla="*/ 19658 h 22814"/>
              <a:gd name="connsiteX51" fmla="*/ 298670 w 472886"/>
              <a:gd name="connsiteY51" fmla="*/ 20848 h 22814"/>
              <a:gd name="connsiteX52" fmla="*/ 303119 w 472886"/>
              <a:gd name="connsiteY52" fmla="*/ 19658 h 22814"/>
              <a:gd name="connsiteX53" fmla="*/ 306119 w 472886"/>
              <a:gd name="connsiteY53" fmla="*/ 16347 h 22814"/>
              <a:gd name="connsiteX54" fmla="*/ 307205 w 472886"/>
              <a:gd name="connsiteY54" fmla="*/ 11381 h 22814"/>
              <a:gd name="connsiteX55" fmla="*/ 306119 w 472886"/>
              <a:gd name="connsiteY55" fmla="*/ 6415 h 22814"/>
              <a:gd name="connsiteX56" fmla="*/ 303119 w 472886"/>
              <a:gd name="connsiteY56" fmla="*/ 3104 h 22814"/>
              <a:gd name="connsiteX57" fmla="*/ 298670 w 472886"/>
              <a:gd name="connsiteY57" fmla="*/ 1914 h 22814"/>
              <a:gd name="connsiteX58" fmla="*/ 344448 w 472886"/>
              <a:gd name="connsiteY58" fmla="*/ 414 h 22814"/>
              <a:gd name="connsiteX59" fmla="*/ 352983 w 472886"/>
              <a:gd name="connsiteY59" fmla="*/ 414 h 22814"/>
              <a:gd name="connsiteX60" fmla="*/ 356190 w 472886"/>
              <a:gd name="connsiteY60" fmla="*/ 1190 h 22814"/>
              <a:gd name="connsiteX61" fmla="*/ 358414 w 472886"/>
              <a:gd name="connsiteY61" fmla="*/ 3311 h 22814"/>
              <a:gd name="connsiteX62" fmla="*/ 359242 w 472886"/>
              <a:gd name="connsiteY62" fmla="*/ 6363 h 22814"/>
              <a:gd name="connsiteX63" fmla="*/ 358725 w 472886"/>
              <a:gd name="connsiteY63" fmla="*/ 8898 h 22814"/>
              <a:gd name="connsiteX64" fmla="*/ 357328 w 472886"/>
              <a:gd name="connsiteY64" fmla="*/ 10864 h 22814"/>
              <a:gd name="connsiteX65" fmla="*/ 355414 w 472886"/>
              <a:gd name="connsiteY65" fmla="*/ 12002 h 22814"/>
              <a:gd name="connsiteX66" fmla="*/ 356345 w 472886"/>
              <a:gd name="connsiteY66" fmla="*/ 12467 h 22814"/>
              <a:gd name="connsiteX67" fmla="*/ 357949 w 472886"/>
              <a:gd name="connsiteY67" fmla="*/ 14226 h 22814"/>
              <a:gd name="connsiteX68" fmla="*/ 358621 w 472886"/>
              <a:gd name="connsiteY68" fmla="*/ 16916 h 22814"/>
              <a:gd name="connsiteX69" fmla="*/ 358776 w 472886"/>
              <a:gd name="connsiteY69" fmla="*/ 19037 h 22814"/>
              <a:gd name="connsiteX70" fmla="*/ 359087 w 472886"/>
              <a:gd name="connsiteY70" fmla="*/ 20175 h 22814"/>
              <a:gd name="connsiteX71" fmla="*/ 359656 w 472886"/>
              <a:gd name="connsiteY71" fmla="*/ 20796 h 22814"/>
              <a:gd name="connsiteX72" fmla="*/ 360121 w 472886"/>
              <a:gd name="connsiteY72" fmla="*/ 21365 h 22814"/>
              <a:gd name="connsiteX73" fmla="*/ 360018 w 472886"/>
              <a:gd name="connsiteY73" fmla="*/ 22038 h 22814"/>
              <a:gd name="connsiteX74" fmla="*/ 359656 w 472886"/>
              <a:gd name="connsiteY74" fmla="*/ 22400 h 22814"/>
              <a:gd name="connsiteX75" fmla="*/ 359190 w 472886"/>
              <a:gd name="connsiteY75" fmla="*/ 22503 h 22814"/>
              <a:gd name="connsiteX76" fmla="*/ 358673 w 472886"/>
              <a:gd name="connsiteY76" fmla="*/ 22400 h 22814"/>
              <a:gd name="connsiteX77" fmla="*/ 357794 w 472886"/>
              <a:gd name="connsiteY77" fmla="*/ 21624 h 22814"/>
              <a:gd name="connsiteX78" fmla="*/ 357018 w 472886"/>
              <a:gd name="connsiteY78" fmla="*/ 20020 h 22814"/>
              <a:gd name="connsiteX79" fmla="*/ 356708 w 472886"/>
              <a:gd name="connsiteY79" fmla="*/ 17123 h 22814"/>
              <a:gd name="connsiteX80" fmla="*/ 356294 w 472886"/>
              <a:gd name="connsiteY80" fmla="*/ 15106 h 22814"/>
              <a:gd name="connsiteX81" fmla="*/ 355259 w 472886"/>
              <a:gd name="connsiteY81" fmla="*/ 13864 h 22814"/>
              <a:gd name="connsiteX82" fmla="*/ 353914 w 472886"/>
              <a:gd name="connsiteY82" fmla="*/ 13243 h 22814"/>
              <a:gd name="connsiteX83" fmla="*/ 352517 w 472886"/>
              <a:gd name="connsiteY83" fmla="*/ 13088 h 22814"/>
              <a:gd name="connsiteX84" fmla="*/ 345534 w 472886"/>
              <a:gd name="connsiteY84" fmla="*/ 13088 h 22814"/>
              <a:gd name="connsiteX85" fmla="*/ 345534 w 472886"/>
              <a:gd name="connsiteY85" fmla="*/ 21572 h 22814"/>
              <a:gd name="connsiteX86" fmla="*/ 345276 w 472886"/>
              <a:gd name="connsiteY86" fmla="*/ 22245 h 22814"/>
              <a:gd name="connsiteX87" fmla="*/ 344603 w 472886"/>
              <a:gd name="connsiteY87" fmla="*/ 22555 h 22814"/>
              <a:gd name="connsiteX88" fmla="*/ 343827 w 472886"/>
              <a:gd name="connsiteY88" fmla="*/ 22245 h 22814"/>
              <a:gd name="connsiteX89" fmla="*/ 343517 w 472886"/>
              <a:gd name="connsiteY89" fmla="*/ 21572 h 22814"/>
              <a:gd name="connsiteX90" fmla="*/ 343517 w 472886"/>
              <a:gd name="connsiteY90" fmla="*/ 1345 h 22814"/>
              <a:gd name="connsiteX91" fmla="*/ 343776 w 472886"/>
              <a:gd name="connsiteY91" fmla="*/ 673 h 22814"/>
              <a:gd name="connsiteX92" fmla="*/ 344448 w 472886"/>
              <a:gd name="connsiteY92" fmla="*/ 414 h 22814"/>
              <a:gd name="connsiteX93" fmla="*/ 314654 w 472886"/>
              <a:gd name="connsiteY93" fmla="*/ 414 h 22814"/>
              <a:gd name="connsiteX94" fmla="*/ 323189 w 472886"/>
              <a:gd name="connsiteY94" fmla="*/ 414 h 22814"/>
              <a:gd name="connsiteX95" fmla="*/ 326396 w 472886"/>
              <a:gd name="connsiteY95" fmla="*/ 1190 h 22814"/>
              <a:gd name="connsiteX96" fmla="*/ 328620 w 472886"/>
              <a:gd name="connsiteY96" fmla="*/ 3311 h 22814"/>
              <a:gd name="connsiteX97" fmla="*/ 329448 w 472886"/>
              <a:gd name="connsiteY97" fmla="*/ 6363 h 22814"/>
              <a:gd name="connsiteX98" fmla="*/ 328930 w 472886"/>
              <a:gd name="connsiteY98" fmla="*/ 8898 h 22814"/>
              <a:gd name="connsiteX99" fmla="*/ 327534 w 472886"/>
              <a:gd name="connsiteY99" fmla="*/ 10864 h 22814"/>
              <a:gd name="connsiteX100" fmla="*/ 325620 w 472886"/>
              <a:gd name="connsiteY100" fmla="*/ 12002 h 22814"/>
              <a:gd name="connsiteX101" fmla="*/ 326551 w 472886"/>
              <a:gd name="connsiteY101" fmla="*/ 12467 h 22814"/>
              <a:gd name="connsiteX102" fmla="*/ 328154 w 472886"/>
              <a:gd name="connsiteY102" fmla="*/ 14226 h 22814"/>
              <a:gd name="connsiteX103" fmla="*/ 328827 w 472886"/>
              <a:gd name="connsiteY103" fmla="*/ 16916 h 22814"/>
              <a:gd name="connsiteX104" fmla="*/ 328982 w 472886"/>
              <a:gd name="connsiteY104" fmla="*/ 19037 h 22814"/>
              <a:gd name="connsiteX105" fmla="*/ 329292 w 472886"/>
              <a:gd name="connsiteY105" fmla="*/ 20175 h 22814"/>
              <a:gd name="connsiteX106" fmla="*/ 329862 w 472886"/>
              <a:gd name="connsiteY106" fmla="*/ 20796 h 22814"/>
              <a:gd name="connsiteX107" fmla="*/ 330327 w 472886"/>
              <a:gd name="connsiteY107" fmla="*/ 21365 h 22814"/>
              <a:gd name="connsiteX108" fmla="*/ 330223 w 472886"/>
              <a:gd name="connsiteY108" fmla="*/ 22038 h 22814"/>
              <a:gd name="connsiteX109" fmla="*/ 329862 w 472886"/>
              <a:gd name="connsiteY109" fmla="*/ 22400 h 22814"/>
              <a:gd name="connsiteX110" fmla="*/ 329396 w 472886"/>
              <a:gd name="connsiteY110" fmla="*/ 22503 h 22814"/>
              <a:gd name="connsiteX111" fmla="*/ 328879 w 472886"/>
              <a:gd name="connsiteY111" fmla="*/ 22400 h 22814"/>
              <a:gd name="connsiteX112" fmla="*/ 327999 w 472886"/>
              <a:gd name="connsiteY112" fmla="*/ 21624 h 22814"/>
              <a:gd name="connsiteX113" fmla="*/ 327223 w 472886"/>
              <a:gd name="connsiteY113" fmla="*/ 20020 h 22814"/>
              <a:gd name="connsiteX114" fmla="*/ 326913 w 472886"/>
              <a:gd name="connsiteY114" fmla="*/ 17123 h 22814"/>
              <a:gd name="connsiteX115" fmla="*/ 326499 w 472886"/>
              <a:gd name="connsiteY115" fmla="*/ 15106 h 22814"/>
              <a:gd name="connsiteX116" fmla="*/ 325465 w 472886"/>
              <a:gd name="connsiteY116" fmla="*/ 13864 h 22814"/>
              <a:gd name="connsiteX117" fmla="*/ 324120 w 472886"/>
              <a:gd name="connsiteY117" fmla="*/ 13243 h 22814"/>
              <a:gd name="connsiteX118" fmla="*/ 322723 w 472886"/>
              <a:gd name="connsiteY118" fmla="*/ 13088 h 22814"/>
              <a:gd name="connsiteX119" fmla="*/ 315688 w 472886"/>
              <a:gd name="connsiteY119" fmla="*/ 13088 h 22814"/>
              <a:gd name="connsiteX120" fmla="*/ 315688 w 472886"/>
              <a:gd name="connsiteY120" fmla="*/ 21572 h 22814"/>
              <a:gd name="connsiteX121" fmla="*/ 315430 w 472886"/>
              <a:gd name="connsiteY121" fmla="*/ 22245 h 22814"/>
              <a:gd name="connsiteX122" fmla="*/ 314757 w 472886"/>
              <a:gd name="connsiteY122" fmla="*/ 22555 h 22814"/>
              <a:gd name="connsiteX123" fmla="*/ 313981 w 472886"/>
              <a:gd name="connsiteY123" fmla="*/ 22245 h 22814"/>
              <a:gd name="connsiteX124" fmla="*/ 313671 w 472886"/>
              <a:gd name="connsiteY124" fmla="*/ 21572 h 22814"/>
              <a:gd name="connsiteX125" fmla="*/ 313671 w 472886"/>
              <a:gd name="connsiteY125" fmla="*/ 1345 h 22814"/>
              <a:gd name="connsiteX126" fmla="*/ 313981 w 472886"/>
              <a:gd name="connsiteY126" fmla="*/ 673 h 22814"/>
              <a:gd name="connsiteX127" fmla="*/ 314654 w 472886"/>
              <a:gd name="connsiteY127" fmla="*/ 414 h 22814"/>
              <a:gd name="connsiteX128" fmla="*/ 437556 w 472886"/>
              <a:gd name="connsiteY128" fmla="*/ 362 h 22814"/>
              <a:gd name="connsiteX129" fmla="*/ 437970 w 472886"/>
              <a:gd name="connsiteY129" fmla="*/ 465 h 22814"/>
              <a:gd name="connsiteX130" fmla="*/ 438332 w 472886"/>
              <a:gd name="connsiteY130" fmla="*/ 724 h 22814"/>
              <a:gd name="connsiteX131" fmla="*/ 451936 w 472886"/>
              <a:gd name="connsiteY131" fmla="*/ 19037 h 22814"/>
              <a:gd name="connsiteX132" fmla="*/ 451936 w 472886"/>
              <a:gd name="connsiteY132" fmla="*/ 1241 h 22814"/>
              <a:gd name="connsiteX133" fmla="*/ 452195 w 472886"/>
              <a:gd name="connsiteY133" fmla="*/ 621 h 22814"/>
              <a:gd name="connsiteX134" fmla="*/ 452816 w 472886"/>
              <a:gd name="connsiteY134" fmla="*/ 362 h 22814"/>
              <a:gd name="connsiteX135" fmla="*/ 453540 w 472886"/>
              <a:gd name="connsiteY135" fmla="*/ 724 h 22814"/>
              <a:gd name="connsiteX136" fmla="*/ 453799 w 472886"/>
              <a:gd name="connsiteY136" fmla="*/ 1345 h 22814"/>
              <a:gd name="connsiteX137" fmla="*/ 453799 w 472886"/>
              <a:gd name="connsiteY137" fmla="*/ 21572 h 22814"/>
              <a:gd name="connsiteX138" fmla="*/ 453488 w 472886"/>
              <a:gd name="connsiteY138" fmla="*/ 22296 h 22814"/>
              <a:gd name="connsiteX139" fmla="*/ 452816 w 472886"/>
              <a:gd name="connsiteY139" fmla="*/ 22555 h 22814"/>
              <a:gd name="connsiteX140" fmla="*/ 452402 w 472886"/>
              <a:gd name="connsiteY140" fmla="*/ 22451 h 22814"/>
              <a:gd name="connsiteX141" fmla="*/ 452040 w 472886"/>
              <a:gd name="connsiteY141" fmla="*/ 22193 h 22814"/>
              <a:gd name="connsiteX142" fmla="*/ 438488 w 472886"/>
              <a:gd name="connsiteY142" fmla="*/ 3931 h 22814"/>
              <a:gd name="connsiteX143" fmla="*/ 438488 w 472886"/>
              <a:gd name="connsiteY143" fmla="*/ 21675 h 22814"/>
              <a:gd name="connsiteX144" fmla="*/ 438229 w 472886"/>
              <a:gd name="connsiteY144" fmla="*/ 22296 h 22814"/>
              <a:gd name="connsiteX145" fmla="*/ 437608 w 472886"/>
              <a:gd name="connsiteY145" fmla="*/ 22555 h 22814"/>
              <a:gd name="connsiteX146" fmla="*/ 436936 w 472886"/>
              <a:gd name="connsiteY146" fmla="*/ 22296 h 22814"/>
              <a:gd name="connsiteX147" fmla="*/ 436677 w 472886"/>
              <a:gd name="connsiteY147" fmla="*/ 21675 h 22814"/>
              <a:gd name="connsiteX148" fmla="*/ 436677 w 472886"/>
              <a:gd name="connsiteY148" fmla="*/ 1345 h 22814"/>
              <a:gd name="connsiteX149" fmla="*/ 436936 w 472886"/>
              <a:gd name="connsiteY149" fmla="*/ 621 h 22814"/>
              <a:gd name="connsiteX150" fmla="*/ 437556 w 472886"/>
              <a:gd name="connsiteY150" fmla="*/ 362 h 22814"/>
              <a:gd name="connsiteX151" fmla="*/ 405538 w 472886"/>
              <a:gd name="connsiteY151" fmla="*/ 362 h 22814"/>
              <a:gd name="connsiteX152" fmla="*/ 406210 w 472886"/>
              <a:gd name="connsiteY152" fmla="*/ 672 h 22814"/>
              <a:gd name="connsiteX153" fmla="*/ 406520 w 472886"/>
              <a:gd name="connsiteY153" fmla="*/ 1345 h 22814"/>
              <a:gd name="connsiteX154" fmla="*/ 406520 w 472886"/>
              <a:gd name="connsiteY154" fmla="*/ 21468 h 22814"/>
              <a:gd name="connsiteX155" fmla="*/ 406210 w 472886"/>
              <a:gd name="connsiteY155" fmla="*/ 22141 h 22814"/>
              <a:gd name="connsiteX156" fmla="*/ 405538 w 472886"/>
              <a:gd name="connsiteY156" fmla="*/ 22399 h 22814"/>
              <a:gd name="connsiteX157" fmla="*/ 404814 w 472886"/>
              <a:gd name="connsiteY157" fmla="*/ 22141 h 22814"/>
              <a:gd name="connsiteX158" fmla="*/ 404555 w 472886"/>
              <a:gd name="connsiteY158" fmla="*/ 21468 h 22814"/>
              <a:gd name="connsiteX159" fmla="*/ 404555 w 472886"/>
              <a:gd name="connsiteY159" fmla="*/ 1345 h 22814"/>
              <a:gd name="connsiteX160" fmla="*/ 404814 w 472886"/>
              <a:gd name="connsiteY160" fmla="*/ 672 h 22814"/>
              <a:gd name="connsiteX161" fmla="*/ 405538 w 472886"/>
              <a:gd name="connsiteY161" fmla="*/ 362 h 22814"/>
              <a:gd name="connsiteX162" fmla="*/ 365605 w 472886"/>
              <a:gd name="connsiteY162" fmla="*/ 362 h 22814"/>
              <a:gd name="connsiteX163" fmla="*/ 377192 w 472886"/>
              <a:gd name="connsiteY163" fmla="*/ 362 h 22814"/>
              <a:gd name="connsiteX164" fmla="*/ 377864 w 472886"/>
              <a:gd name="connsiteY164" fmla="*/ 621 h 22814"/>
              <a:gd name="connsiteX165" fmla="*/ 378123 w 472886"/>
              <a:gd name="connsiteY165" fmla="*/ 1293 h 22814"/>
              <a:gd name="connsiteX166" fmla="*/ 377864 w 472886"/>
              <a:gd name="connsiteY166" fmla="*/ 1966 h 22814"/>
              <a:gd name="connsiteX167" fmla="*/ 377192 w 472886"/>
              <a:gd name="connsiteY167" fmla="*/ 2224 h 22814"/>
              <a:gd name="connsiteX168" fmla="*/ 366640 w 472886"/>
              <a:gd name="connsiteY168" fmla="*/ 2224 h 22814"/>
              <a:gd name="connsiteX169" fmla="*/ 366640 w 472886"/>
              <a:gd name="connsiteY169" fmla="*/ 10139 h 22814"/>
              <a:gd name="connsiteX170" fmla="*/ 375744 w 472886"/>
              <a:gd name="connsiteY170" fmla="*/ 10139 h 22814"/>
              <a:gd name="connsiteX171" fmla="*/ 376416 w 472886"/>
              <a:gd name="connsiteY171" fmla="*/ 10398 h 22814"/>
              <a:gd name="connsiteX172" fmla="*/ 376675 w 472886"/>
              <a:gd name="connsiteY172" fmla="*/ 11070 h 22814"/>
              <a:gd name="connsiteX173" fmla="*/ 376416 w 472886"/>
              <a:gd name="connsiteY173" fmla="*/ 11743 h 22814"/>
              <a:gd name="connsiteX174" fmla="*/ 375744 w 472886"/>
              <a:gd name="connsiteY174" fmla="*/ 12001 h 22814"/>
              <a:gd name="connsiteX175" fmla="*/ 366640 w 472886"/>
              <a:gd name="connsiteY175" fmla="*/ 12001 h 22814"/>
              <a:gd name="connsiteX176" fmla="*/ 366640 w 472886"/>
              <a:gd name="connsiteY176" fmla="*/ 20589 h 22814"/>
              <a:gd name="connsiteX177" fmla="*/ 377192 w 472886"/>
              <a:gd name="connsiteY177" fmla="*/ 20589 h 22814"/>
              <a:gd name="connsiteX178" fmla="*/ 377864 w 472886"/>
              <a:gd name="connsiteY178" fmla="*/ 20847 h 22814"/>
              <a:gd name="connsiteX179" fmla="*/ 378123 w 472886"/>
              <a:gd name="connsiteY179" fmla="*/ 21520 h 22814"/>
              <a:gd name="connsiteX180" fmla="*/ 377864 w 472886"/>
              <a:gd name="connsiteY180" fmla="*/ 22193 h 22814"/>
              <a:gd name="connsiteX181" fmla="*/ 377192 w 472886"/>
              <a:gd name="connsiteY181" fmla="*/ 22451 h 22814"/>
              <a:gd name="connsiteX182" fmla="*/ 365605 w 472886"/>
              <a:gd name="connsiteY182" fmla="*/ 22451 h 22814"/>
              <a:gd name="connsiteX183" fmla="*/ 364933 w 472886"/>
              <a:gd name="connsiteY183" fmla="*/ 22193 h 22814"/>
              <a:gd name="connsiteX184" fmla="*/ 364674 w 472886"/>
              <a:gd name="connsiteY184" fmla="*/ 21520 h 22814"/>
              <a:gd name="connsiteX185" fmla="*/ 364674 w 472886"/>
              <a:gd name="connsiteY185" fmla="*/ 1293 h 22814"/>
              <a:gd name="connsiteX186" fmla="*/ 364933 w 472886"/>
              <a:gd name="connsiteY186" fmla="*/ 621 h 22814"/>
              <a:gd name="connsiteX187" fmla="*/ 365605 w 472886"/>
              <a:gd name="connsiteY187" fmla="*/ 362 h 22814"/>
              <a:gd name="connsiteX188" fmla="*/ 272910 w 472886"/>
              <a:gd name="connsiteY188" fmla="*/ 362 h 22814"/>
              <a:gd name="connsiteX189" fmla="*/ 284393 w 472886"/>
              <a:gd name="connsiteY189" fmla="*/ 362 h 22814"/>
              <a:gd name="connsiteX190" fmla="*/ 285014 w 472886"/>
              <a:gd name="connsiteY190" fmla="*/ 621 h 22814"/>
              <a:gd name="connsiteX191" fmla="*/ 285272 w 472886"/>
              <a:gd name="connsiteY191" fmla="*/ 1293 h 22814"/>
              <a:gd name="connsiteX192" fmla="*/ 285014 w 472886"/>
              <a:gd name="connsiteY192" fmla="*/ 1966 h 22814"/>
              <a:gd name="connsiteX193" fmla="*/ 284341 w 472886"/>
              <a:gd name="connsiteY193" fmla="*/ 2224 h 22814"/>
              <a:gd name="connsiteX194" fmla="*/ 273841 w 472886"/>
              <a:gd name="connsiteY194" fmla="*/ 2224 h 22814"/>
              <a:gd name="connsiteX195" fmla="*/ 273841 w 472886"/>
              <a:gd name="connsiteY195" fmla="*/ 10139 h 22814"/>
              <a:gd name="connsiteX196" fmla="*/ 282945 w 472886"/>
              <a:gd name="connsiteY196" fmla="*/ 10139 h 22814"/>
              <a:gd name="connsiteX197" fmla="*/ 283617 w 472886"/>
              <a:gd name="connsiteY197" fmla="*/ 10398 h 22814"/>
              <a:gd name="connsiteX198" fmla="*/ 283876 w 472886"/>
              <a:gd name="connsiteY198" fmla="*/ 11070 h 22814"/>
              <a:gd name="connsiteX199" fmla="*/ 283617 w 472886"/>
              <a:gd name="connsiteY199" fmla="*/ 11743 h 22814"/>
              <a:gd name="connsiteX200" fmla="*/ 282945 w 472886"/>
              <a:gd name="connsiteY200" fmla="*/ 12001 h 22814"/>
              <a:gd name="connsiteX201" fmla="*/ 273841 w 472886"/>
              <a:gd name="connsiteY201" fmla="*/ 12001 h 22814"/>
              <a:gd name="connsiteX202" fmla="*/ 273841 w 472886"/>
              <a:gd name="connsiteY202" fmla="*/ 21520 h 22814"/>
              <a:gd name="connsiteX203" fmla="*/ 273582 w 472886"/>
              <a:gd name="connsiteY203" fmla="*/ 22193 h 22814"/>
              <a:gd name="connsiteX204" fmla="*/ 272910 w 472886"/>
              <a:gd name="connsiteY204" fmla="*/ 22451 h 22814"/>
              <a:gd name="connsiteX205" fmla="*/ 272186 w 472886"/>
              <a:gd name="connsiteY205" fmla="*/ 22193 h 22814"/>
              <a:gd name="connsiteX206" fmla="*/ 271927 w 472886"/>
              <a:gd name="connsiteY206" fmla="*/ 21520 h 22814"/>
              <a:gd name="connsiteX207" fmla="*/ 271927 w 472886"/>
              <a:gd name="connsiteY207" fmla="*/ 1293 h 22814"/>
              <a:gd name="connsiteX208" fmla="*/ 272237 w 472886"/>
              <a:gd name="connsiteY208" fmla="*/ 621 h 22814"/>
              <a:gd name="connsiteX209" fmla="*/ 272910 w 472886"/>
              <a:gd name="connsiteY209" fmla="*/ 362 h 22814"/>
              <a:gd name="connsiteX210" fmla="*/ 246270 w 472886"/>
              <a:gd name="connsiteY210" fmla="*/ 362 h 22814"/>
              <a:gd name="connsiteX211" fmla="*/ 257495 w 472886"/>
              <a:gd name="connsiteY211" fmla="*/ 362 h 22814"/>
              <a:gd name="connsiteX212" fmla="*/ 258426 w 472886"/>
              <a:gd name="connsiteY212" fmla="*/ 724 h 22814"/>
              <a:gd name="connsiteX213" fmla="*/ 258788 w 472886"/>
              <a:gd name="connsiteY213" fmla="*/ 1604 h 22814"/>
              <a:gd name="connsiteX214" fmla="*/ 258426 w 472886"/>
              <a:gd name="connsiteY214" fmla="*/ 2483 h 22814"/>
              <a:gd name="connsiteX215" fmla="*/ 257495 w 472886"/>
              <a:gd name="connsiteY215" fmla="*/ 2793 h 22814"/>
              <a:gd name="connsiteX216" fmla="*/ 257495 w 472886"/>
              <a:gd name="connsiteY216" fmla="*/ 2845 h 22814"/>
              <a:gd name="connsiteX217" fmla="*/ 247615 w 472886"/>
              <a:gd name="connsiteY217" fmla="*/ 2845 h 22814"/>
              <a:gd name="connsiteX218" fmla="*/ 247615 w 472886"/>
              <a:gd name="connsiteY218" fmla="*/ 9932 h 22814"/>
              <a:gd name="connsiteX219" fmla="*/ 256099 w 472886"/>
              <a:gd name="connsiteY219" fmla="*/ 9932 h 22814"/>
              <a:gd name="connsiteX220" fmla="*/ 257030 w 472886"/>
              <a:gd name="connsiteY220" fmla="*/ 10294 h 22814"/>
              <a:gd name="connsiteX221" fmla="*/ 257392 w 472886"/>
              <a:gd name="connsiteY221" fmla="*/ 11174 h 22814"/>
              <a:gd name="connsiteX222" fmla="*/ 257030 w 472886"/>
              <a:gd name="connsiteY222" fmla="*/ 12053 h 22814"/>
              <a:gd name="connsiteX223" fmla="*/ 256099 w 472886"/>
              <a:gd name="connsiteY223" fmla="*/ 12364 h 22814"/>
              <a:gd name="connsiteX224" fmla="*/ 247615 w 472886"/>
              <a:gd name="connsiteY224" fmla="*/ 12364 h 22814"/>
              <a:gd name="connsiteX225" fmla="*/ 247615 w 472886"/>
              <a:gd name="connsiteY225" fmla="*/ 20020 h 22814"/>
              <a:gd name="connsiteX226" fmla="*/ 257495 w 472886"/>
              <a:gd name="connsiteY226" fmla="*/ 20020 h 22814"/>
              <a:gd name="connsiteX227" fmla="*/ 258426 w 472886"/>
              <a:gd name="connsiteY227" fmla="*/ 20382 h 22814"/>
              <a:gd name="connsiteX228" fmla="*/ 258788 w 472886"/>
              <a:gd name="connsiteY228" fmla="*/ 21210 h 22814"/>
              <a:gd name="connsiteX229" fmla="*/ 258426 w 472886"/>
              <a:gd name="connsiteY229" fmla="*/ 22089 h 22814"/>
              <a:gd name="connsiteX230" fmla="*/ 257495 w 472886"/>
              <a:gd name="connsiteY230" fmla="*/ 22451 h 22814"/>
              <a:gd name="connsiteX231" fmla="*/ 246270 w 472886"/>
              <a:gd name="connsiteY231" fmla="*/ 22451 h 22814"/>
              <a:gd name="connsiteX232" fmla="*/ 245391 w 472886"/>
              <a:gd name="connsiteY232" fmla="*/ 22089 h 22814"/>
              <a:gd name="connsiteX233" fmla="*/ 245029 w 472886"/>
              <a:gd name="connsiteY233" fmla="*/ 21158 h 22814"/>
              <a:gd name="connsiteX234" fmla="*/ 245029 w 472886"/>
              <a:gd name="connsiteY234" fmla="*/ 1604 h 22814"/>
              <a:gd name="connsiteX235" fmla="*/ 245391 w 472886"/>
              <a:gd name="connsiteY235" fmla="*/ 724 h 22814"/>
              <a:gd name="connsiteX236" fmla="*/ 246270 w 472886"/>
              <a:gd name="connsiteY236" fmla="*/ 362 h 22814"/>
              <a:gd name="connsiteX237" fmla="*/ 202665 w 472886"/>
              <a:gd name="connsiteY237" fmla="*/ 362 h 22814"/>
              <a:gd name="connsiteX238" fmla="*/ 203544 w 472886"/>
              <a:gd name="connsiteY238" fmla="*/ 724 h 22814"/>
              <a:gd name="connsiteX239" fmla="*/ 203958 w 472886"/>
              <a:gd name="connsiteY239" fmla="*/ 1655 h 22814"/>
              <a:gd name="connsiteX240" fmla="*/ 203958 w 472886"/>
              <a:gd name="connsiteY240" fmla="*/ 14174 h 22814"/>
              <a:gd name="connsiteX241" fmla="*/ 204734 w 472886"/>
              <a:gd name="connsiteY241" fmla="*/ 17278 h 22814"/>
              <a:gd name="connsiteX242" fmla="*/ 206855 w 472886"/>
              <a:gd name="connsiteY242" fmla="*/ 19399 h 22814"/>
              <a:gd name="connsiteX243" fmla="*/ 209751 w 472886"/>
              <a:gd name="connsiteY243" fmla="*/ 20175 h 22814"/>
              <a:gd name="connsiteX244" fmla="*/ 212700 w 472886"/>
              <a:gd name="connsiteY244" fmla="*/ 19399 h 22814"/>
              <a:gd name="connsiteX245" fmla="*/ 214872 w 472886"/>
              <a:gd name="connsiteY245" fmla="*/ 17278 h 22814"/>
              <a:gd name="connsiteX246" fmla="*/ 215700 w 472886"/>
              <a:gd name="connsiteY246" fmla="*/ 14174 h 22814"/>
              <a:gd name="connsiteX247" fmla="*/ 215700 w 472886"/>
              <a:gd name="connsiteY247" fmla="*/ 1655 h 22814"/>
              <a:gd name="connsiteX248" fmla="*/ 216011 w 472886"/>
              <a:gd name="connsiteY248" fmla="*/ 724 h 22814"/>
              <a:gd name="connsiteX249" fmla="*/ 216890 w 472886"/>
              <a:gd name="connsiteY249" fmla="*/ 362 h 22814"/>
              <a:gd name="connsiteX250" fmla="*/ 217821 w 472886"/>
              <a:gd name="connsiteY250" fmla="*/ 724 h 22814"/>
              <a:gd name="connsiteX251" fmla="*/ 218183 w 472886"/>
              <a:gd name="connsiteY251" fmla="*/ 1655 h 22814"/>
              <a:gd name="connsiteX252" fmla="*/ 218183 w 472886"/>
              <a:gd name="connsiteY252" fmla="*/ 14174 h 22814"/>
              <a:gd name="connsiteX253" fmla="*/ 217045 w 472886"/>
              <a:gd name="connsiteY253" fmla="*/ 18520 h 22814"/>
              <a:gd name="connsiteX254" fmla="*/ 214045 w 472886"/>
              <a:gd name="connsiteY254" fmla="*/ 21572 h 22814"/>
              <a:gd name="connsiteX255" fmla="*/ 209751 w 472886"/>
              <a:gd name="connsiteY255" fmla="*/ 22710 h 22814"/>
              <a:gd name="connsiteX256" fmla="*/ 205407 w 472886"/>
              <a:gd name="connsiteY256" fmla="*/ 21572 h 22814"/>
              <a:gd name="connsiteX257" fmla="*/ 202406 w 472886"/>
              <a:gd name="connsiteY257" fmla="*/ 18520 h 22814"/>
              <a:gd name="connsiteX258" fmla="*/ 201320 w 472886"/>
              <a:gd name="connsiteY258" fmla="*/ 14174 h 22814"/>
              <a:gd name="connsiteX259" fmla="*/ 201320 w 472886"/>
              <a:gd name="connsiteY259" fmla="*/ 1655 h 22814"/>
              <a:gd name="connsiteX260" fmla="*/ 201682 w 472886"/>
              <a:gd name="connsiteY260" fmla="*/ 724 h 22814"/>
              <a:gd name="connsiteX261" fmla="*/ 202665 w 472886"/>
              <a:gd name="connsiteY261" fmla="*/ 362 h 22814"/>
              <a:gd name="connsiteX262" fmla="*/ 181458 w 472886"/>
              <a:gd name="connsiteY262" fmla="*/ 362 h 22814"/>
              <a:gd name="connsiteX263" fmla="*/ 196148 w 472886"/>
              <a:gd name="connsiteY263" fmla="*/ 362 h 22814"/>
              <a:gd name="connsiteX264" fmla="*/ 197027 w 472886"/>
              <a:gd name="connsiteY264" fmla="*/ 672 h 22814"/>
              <a:gd name="connsiteX265" fmla="*/ 197389 w 472886"/>
              <a:gd name="connsiteY265" fmla="*/ 1552 h 22814"/>
              <a:gd name="connsiteX266" fmla="*/ 197027 w 472886"/>
              <a:gd name="connsiteY266" fmla="*/ 2431 h 22814"/>
              <a:gd name="connsiteX267" fmla="*/ 196096 w 472886"/>
              <a:gd name="connsiteY267" fmla="*/ 2742 h 22814"/>
              <a:gd name="connsiteX268" fmla="*/ 190096 w 472886"/>
              <a:gd name="connsiteY268" fmla="*/ 2742 h 22814"/>
              <a:gd name="connsiteX269" fmla="*/ 190096 w 472886"/>
              <a:gd name="connsiteY269" fmla="*/ 21158 h 22814"/>
              <a:gd name="connsiteX270" fmla="*/ 189734 w 472886"/>
              <a:gd name="connsiteY270" fmla="*/ 22089 h 22814"/>
              <a:gd name="connsiteX271" fmla="*/ 188751 w 472886"/>
              <a:gd name="connsiteY271" fmla="*/ 22451 h 22814"/>
              <a:gd name="connsiteX272" fmla="*/ 187820 w 472886"/>
              <a:gd name="connsiteY272" fmla="*/ 22089 h 22814"/>
              <a:gd name="connsiteX273" fmla="*/ 187458 w 472886"/>
              <a:gd name="connsiteY273" fmla="*/ 21158 h 22814"/>
              <a:gd name="connsiteX274" fmla="*/ 187458 w 472886"/>
              <a:gd name="connsiteY274" fmla="*/ 2742 h 22814"/>
              <a:gd name="connsiteX275" fmla="*/ 181458 w 472886"/>
              <a:gd name="connsiteY275" fmla="*/ 2742 h 22814"/>
              <a:gd name="connsiteX276" fmla="*/ 180578 w 472886"/>
              <a:gd name="connsiteY276" fmla="*/ 2431 h 22814"/>
              <a:gd name="connsiteX277" fmla="*/ 180216 w 472886"/>
              <a:gd name="connsiteY277" fmla="*/ 1552 h 22814"/>
              <a:gd name="connsiteX278" fmla="*/ 180578 w 472886"/>
              <a:gd name="connsiteY278" fmla="*/ 672 h 22814"/>
              <a:gd name="connsiteX279" fmla="*/ 181458 w 472886"/>
              <a:gd name="connsiteY279" fmla="*/ 362 h 22814"/>
              <a:gd name="connsiteX280" fmla="*/ 168422 w 472886"/>
              <a:gd name="connsiteY280" fmla="*/ 362 h 22814"/>
              <a:gd name="connsiteX281" fmla="*/ 169353 w 472886"/>
              <a:gd name="connsiteY281" fmla="*/ 724 h 22814"/>
              <a:gd name="connsiteX282" fmla="*/ 169715 w 472886"/>
              <a:gd name="connsiteY282" fmla="*/ 1604 h 22814"/>
              <a:gd name="connsiteX283" fmla="*/ 169715 w 472886"/>
              <a:gd name="connsiteY283" fmla="*/ 19968 h 22814"/>
              <a:gd name="connsiteX284" fmla="*/ 179285 w 472886"/>
              <a:gd name="connsiteY284" fmla="*/ 19968 h 22814"/>
              <a:gd name="connsiteX285" fmla="*/ 180216 w 472886"/>
              <a:gd name="connsiteY285" fmla="*/ 20330 h 22814"/>
              <a:gd name="connsiteX286" fmla="*/ 180578 w 472886"/>
              <a:gd name="connsiteY286" fmla="*/ 21210 h 22814"/>
              <a:gd name="connsiteX287" fmla="*/ 180216 w 472886"/>
              <a:gd name="connsiteY287" fmla="*/ 22089 h 22814"/>
              <a:gd name="connsiteX288" fmla="*/ 179285 w 472886"/>
              <a:gd name="connsiteY288" fmla="*/ 22451 h 22814"/>
              <a:gd name="connsiteX289" fmla="*/ 168370 w 472886"/>
              <a:gd name="connsiteY289" fmla="*/ 22451 h 22814"/>
              <a:gd name="connsiteX290" fmla="*/ 167491 w 472886"/>
              <a:gd name="connsiteY290" fmla="*/ 22089 h 22814"/>
              <a:gd name="connsiteX291" fmla="*/ 167129 w 472886"/>
              <a:gd name="connsiteY291" fmla="*/ 21158 h 22814"/>
              <a:gd name="connsiteX292" fmla="*/ 167129 w 472886"/>
              <a:gd name="connsiteY292" fmla="*/ 1604 h 22814"/>
              <a:gd name="connsiteX293" fmla="*/ 167491 w 472886"/>
              <a:gd name="connsiteY293" fmla="*/ 724 h 22814"/>
              <a:gd name="connsiteX294" fmla="*/ 168422 w 472886"/>
              <a:gd name="connsiteY294" fmla="*/ 362 h 22814"/>
              <a:gd name="connsiteX295" fmla="*/ 146024 w 472886"/>
              <a:gd name="connsiteY295" fmla="*/ 362 h 22814"/>
              <a:gd name="connsiteX296" fmla="*/ 146903 w 472886"/>
              <a:gd name="connsiteY296" fmla="*/ 724 h 22814"/>
              <a:gd name="connsiteX297" fmla="*/ 147317 w 472886"/>
              <a:gd name="connsiteY297" fmla="*/ 1655 h 22814"/>
              <a:gd name="connsiteX298" fmla="*/ 147317 w 472886"/>
              <a:gd name="connsiteY298" fmla="*/ 14174 h 22814"/>
              <a:gd name="connsiteX299" fmla="*/ 148093 w 472886"/>
              <a:gd name="connsiteY299" fmla="*/ 17278 h 22814"/>
              <a:gd name="connsiteX300" fmla="*/ 150214 w 472886"/>
              <a:gd name="connsiteY300" fmla="*/ 19399 h 22814"/>
              <a:gd name="connsiteX301" fmla="*/ 153162 w 472886"/>
              <a:gd name="connsiteY301" fmla="*/ 20175 h 22814"/>
              <a:gd name="connsiteX302" fmla="*/ 156111 w 472886"/>
              <a:gd name="connsiteY302" fmla="*/ 19399 h 22814"/>
              <a:gd name="connsiteX303" fmla="*/ 158283 w 472886"/>
              <a:gd name="connsiteY303" fmla="*/ 17278 h 22814"/>
              <a:gd name="connsiteX304" fmla="*/ 159111 w 472886"/>
              <a:gd name="connsiteY304" fmla="*/ 14174 h 22814"/>
              <a:gd name="connsiteX305" fmla="*/ 159111 w 472886"/>
              <a:gd name="connsiteY305" fmla="*/ 1655 h 22814"/>
              <a:gd name="connsiteX306" fmla="*/ 159421 w 472886"/>
              <a:gd name="connsiteY306" fmla="*/ 724 h 22814"/>
              <a:gd name="connsiteX307" fmla="*/ 160301 w 472886"/>
              <a:gd name="connsiteY307" fmla="*/ 362 h 22814"/>
              <a:gd name="connsiteX308" fmla="*/ 161180 w 472886"/>
              <a:gd name="connsiteY308" fmla="*/ 724 h 22814"/>
              <a:gd name="connsiteX309" fmla="*/ 161542 w 472886"/>
              <a:gd name="connsiteY309" fmla="*/ 1655 h 22814"/>
              <a:gd name="connsiteX310" fmla="*/ 161542 w 472886"/>
              <a:gd name="connsiteY310" fmla="*/ 14174 h 22814"/>
              <a:gd name="connsiteX311" fmla="*/ 160404 w 472886"/>
              <a:gd name="connsiteY311" fmla="*/ 18520 h 22814"/>
              <a:gd name="connsiteX312" fmla="*/ 157404 w 472886"/>
              <a:gd name="connsiteY312" fmla="*/ 21572 h 22814"/>
              <a:gd name="connsiteX313" fmla="*/ 153110 w 472886"/>
              <a:gd name="connsiteY313" fmla="*/ 22710 h 22814"/>
              <a:gd name="connsiteX314" fmla="*/ 148766 w 472886"/>
              <a:gd name="connsiteY314" fmla="*/ 21572 h 22814"/>
              <a:gd name="connsiteX315" fmla="*/ 145765 w 472886"/>
              <a:gd name="connsiteY315" fmla="*/ 18520 h 22814"/>
              <a:gd name="connsiteX316" fmla="*/ 144679 w 472886"/>
              <a:gd name="connsiteY316" fmla="*/ 14174 h 22814"/>
              <a:gd name="connsiteX317" fmla="*/ 144679 w 472886"/>
              <a:gd name="connsiteY317" fmla="*/ 1655 h 22814"/>
              <a:gd name="connsiteX318" fmla="*/ 145041 w 472886"/>
              <a:gd name="connsiteY318" fmla="*/ 724 h 22814"/>
              <a:gd name="connsiteX319" fmla="*/ 146024 w 472886"/>
              <a:gd name="connsiteY319" fmla="*/ 362 h 22814"/>
              <a:gd name="connsiteX320" fmla="*/ 95849 w 472886"/>
              <a:gd name="connsiteY320" fmla="*/ 362 h 22814"/>
              <a:gd name="connsiteX321" fmla="*/ 110540 w 472886"/>
              <a:gd name="connsiteY321" fmla="*/ 362 h 22814"/>
              <a:gd name="connsiteX322" fmla="*/ 111419 w 472886"/>
              <a:gd name="connsiteY322" fmla="*/ 672 h 22814"/>
              <a:gd name="connsiteX323" fmla="*/ 111781 w 472886"/>
              <a:gd name="connsiteY323" fmla="*/ 1552 h 22814"/>
              <a:gd name="connsiteX324" fmla="*/ 111419 w 472886"/>
              <a:gd name="connsiteY324" fmla="*/ 2431 h 22814"/>
              <a:gd name="connsiteX325" fmla="*/ 110488 w 472886"/>
              <a:gd name="connsiteY325" fmla="*/ 2742 h 22814"/>
              <a:gd name="connsiteX326" fmla="*/ 104488 w 472886"/>
              <a:gd name="connsiteY326" fmla="*/ 2742 h 22814"/>
              <a:gd name="connsiteX327" fmla="*/ 104488 w 472886"/>
              <a:gd name="connsiteY327" fmla="*/ 21158 h 22814"/>
              <a:gd name="connsiteX328" fmla="*/ 104126 w 472886"/>
              <a:gd name="connsiteY328" fmla="*/ 22089 h 22814"/>
              <a:gd name="connsiteX329" fmla="*/ 103143 w 472886"/>
              <a:gd name="connsiteY329" fmla="*/ 22451 h 22814"/>
              <a:gd name="connsiteX330" fmla="*/ 102212 w 472886"/>
              <a:gd name="connsiteY330" fmla="*/ 22089 h 22814"/>
              <a:gd name="connsiteX331" fmla="*/ 101850 w 472886"/>
              <a:gd name="connsiteY331" fmla="*/ 21158 h 22814"/>
              <a:gd name="connsiteX332" fmla="*/ 101850 w 472886"/>
              <a:gd name="connsiteY332" fmla="*/ 2742 h 22814"/>
              <a:gd name="connsiteX333" fmla="*/ 95849 w 472886"/>
              <a:gd name="connsiteY333" fmla="*/ 2742 h 22814"/>
              <a:gd name="connsiteX334" fmla="*/ 94970 w 472886"/>
              <a:gd name="connsiteY334" fmla="*/ 2431 h 22814"/>
              <a:gd name="connsiteX335" fmla="*/ 94608 w 472886"/>
              <a:gd name="connsiteY335" fmla="*/ 1552 h 22814"/>
              <a:gd name="connsiteX336" fmla="*/ 94970 w 472886"/>
              <a:gd name="connsiteY336" fmla="*/ 672 h 22814"/>
              <a:gd name="connsiteX337" fmla="*/ 95849 w 472886"/>
              <a:gd name="connsiteY337" fmla="*/ 362 h 22814"/>
              <a:gd name="connsiteX338" fmla="*/ 79608 w 472886"/>
              <a:gd name="connsiteY338" fmla="*/ 362 h 22814"/>
              <a:gd name="connsiteX339" fmla="*/ 90832 w 472886"/>
              <a:gd name="connsiteY339" fmla="*/ 362 h 22814"/>
              <a:gd name="connsiteX340" fmla="*/ 91763 w 472886"/>
              <a:gd name="connsiteY340" fmla="*/ 724 h 22814"/>
              <a:gd name="connsiteX341" fmla="*/ 92125 w 472886"/>
              <a:gd name="connsiteY341" fmla="*/ 1604 h 22814"/>
              <a:gd name="connsiteX342" fmla="*/ 91763 w 472886"/>
              <a:gd name="connsiteY342" fmla="*/ 2483 h 22814"/>
              <a:gd name="connsiteX343" fmla="*/ 90832 w 472886"/>
              <a:gd name="connsiteY343" fmla="*/ 2793 h 22814"/>
              <a:gd name="connsiteX344" fmla="*/ 90832 w 472886"/>
              <a:gd name="connsiteY344" fmla="*/ 2845 h 22814"/>
              <a:gd name="connsiteX345" fmla="*/ 80952 w 472886"/>
              <a:gd name="connsiteY345" fmla="*/ 2845 h 22814"/>
              <a:gd name="connsiteX346" fmla="*/ 80952 w 472886"/>
              <a:gd name="connsiteY346" fmla="*/ 9932 h 22814"/>
              <a:gd name="connsiteX347" fmla="*/ 89436 w 472886"/>
              <a:gd name="connsiteY347" fmla="*/ 9932 h 22814"/>
              <a:gd name="connsiteX348" fmla="*/ 90367 w 472886"/>
              <a:gd name="connsiteY348" fmla="*/ 10294 h 22814"/>
              <a:gd name="connsiteX349" fmla="*/ 90729 w 472886"/>
              <a:gd name="connsiteY349" fmla="*/ 11174 h 22814"/>
              <a:gd name="connsiteX350" fmla="*/ 90367 w 472886"/>
              <a:gd name="connsiteY350" fmla="*/ 12053 h 22814"/>
              <a:gd name="connsiteX351" fmla="*/ 89436 w 472886"/>
              <a:gd name="connsiteY351" fmla="*/ 12364 h 22814"/>
              <a:gd name="connsiteX352" fmla="*/ 80952 w 472886"/>
              <a:gd name="connsiteY352" fmla="*/ 12364 h 22814"/>
              <a:gd name="connsiteX353" fmla="*/ 80952 w 472886"/>
              <a:gd name="connsiteY353" fmla="*/ 20020 h 22814"/>
              <a:gd name="connsiteX354" fmla="*/ 90832 w 472886"/>
              <a:gd name="connsiteY354" fmla="*/ 20020 h 22814"/>
              <a:gd name="connsiteX355" fmla="*/ 91763 w 472886"/>
              <a:gd name="connsiteY355" fmla="*/ 20382 h 22814"/>
              <a:gd name="connsiteX356" fmla="*/ 92125 w 472886"/>
              <a:gd name="connsiteY356" fmla="*/ 21210 h 22814"/>
              <a:gd name="connsiteX357" fmla="*/ 91763 w 472886"/>
              <a:gd name="connsiteY357" fmla="*/ 22089 h 22814"/>
              <a:gd name="connsiteX358" fmla="*/ 90832 w 472886"/>
              <a:gd name="connsiteY358" fmla="*/ 22451 h 22814"/>
              <a:gd name="connsiteX359" fmla="*/ 79608 w 472886"/>
              <a:gd name="connsiteY359" fmla="*/ 22451 h 22814"/>
              <a:gd name="connsiteX360" fmla="*/ 78728 w 472886"/>
              <a:gd name="connsiteY360" fmla="*/ 22089 h 22814"/>
              <a:gd name="connsiteX361" fmla="*/ 78366 w 472886"/>
              <a:gd name="connsiteY361" fmla="*/ 21158 h 22814"/>
              <a:gd name="connsiteX362" fmla="*/ 78366 w 472886"/>
              <a:gd name="connsiteY362" fmla="*/ 1604 h 22814"/>
              <a:gd name="connsiteX363" fmla="*/ 78728 w 472886"/>
              <a:gd name="connsiteY363" fmla="*/ 724 h 22814"/>
              <a:gd name="connsiteX364" fmla="*/ 79608 w 472886"/>
              <a:gd name="connsiteY364" fmla="*/ 362 h 22814"/>
              <a:gd name="connsiteX365" fmla="*/ 61606 w 472886"/>
              <a:gd name="connsiteY365" fmla="*/ 362 h 22814"/>
              <a:gd name="connsiteX366" fmla="*/ 72831 w 472886"/>
              <a:gd name="connsiteY366" fmla="*/ 362 h 22814"/>
              <a:gd name="connsiteX367" fmla="*/ 73762 w 472886"/>
              <a:gd name="connsiteY367" fmla="*/ 724 h 22814"/>
              <a:gd name="connsiteX368" fmla="*/ 74124 w 472886"/>
              <a:gd name="connsiteY368" fmla="*/ 1604 h 22814"/>
              <a:gd name="connsiteX369" fmla="*/ 73762 w 472886"/>
              <a:gd name="connsiteY369" fmla="*/ 2483 h 22814"/>
              <a:gd name="connsiteX370" fmla="*/ 72831 w 472886"/>
              <a:gd name="connsiteY370" fmla="*/ 2793 h 22814"/>
              <a:gd name="connsiteX371" fmla="*/ 72831 w 472886"/>
              <a:gd name="connsiteY371" fmla="*/ 2845 h 22814"/>
              <a:gd name="connsiteX372" fmla="*/ 62951 w 472886"/>
              <a:gd name="connsiteY372" fmla="*/ 2845 h 22814"/>
              <a:gd name="connsiteX373" fmla="*/ 62951 w 472886"/>
              <a:gd name="connsiteY373" fmla="*/ 9932 h 22814"/>
              <a:gd name="connsiteX374" fmla="*/ 71435 w 472886"/>
              <a:gd name="connsiteY374" fmla="*/ 9932 h 22814"/>
              <a:gd name="connsiteX375" fmla="*/ 72366 w 472886"/>
              <a:gd name="connsiteY375" fmla="*/ 10294 h 22814"/>
              <a:gd name="connsiteX376" fmla="*/ 72728 w 472886"/>
              <a:gd name="connsiteY376" fmla="*/ 11174 h 22814"/>
              <a:gd name="connsiteX377" fmla="*/ 72366 w 472886"/>
              <a:gd name="connsiteY377" fmla="*/ 12053 h 22814"/>
              <a:gd name="connsiteX378" fmla="*/ 71435 w 472886"/>
              <a:gd name="connsiteY378" fmla="*/ 12364 h 22814"/>
              <a:gd name="connsiteX379" fmla="*/ 62951 w 472886"/>
              <a:gd name="connsiteY379" fmla="*/ 12364 h 22814"/>
              <a:gd name="connsiteX380" fmla="*/ 62951 w 472886"/>
              <a:gd name="connsiteY380" fmla="*/ 20020 h 22814"/>
              <a:gd name="connsiteX381" fmla="*/ 72831 w 472886"/>
              <a:gd name="connsiteY381" fmla="*/ 20020 h 22814"/>
              <a:gd name="connsiteX382" fmla="*/ 73762 w 472886"/>
              <a:gd name="connsiteY382" fmla="*/ 20382 h 22814"/>
              <a:gd name="connsiteX383" fmla="*/ 74124 w 472886"/>
              <a:gd name="connsiteY383" fmla="*/ 21210 h 22814"/>
              <a:gd name="connsiteX384" fmla="*/ 73762 w 472886"/>
              <a:gd name="connsiteY384" fmla="*/ 22089 h 22814"/>
              <a:gd name="connsiteX385" fmla="*/ 72831 w 472886"/>
              <a:gd name="connsiteY385" fmla="*/ 22451 h 22814"/>
              <a:gd name="connsiteX386" fmla="*/ 61606 w 472886"/>
              <a:gd name="connsiteY386" fmla="*/ 22451 h 22814"/>
              <a:gd name="connsiteX387" fmla="*/ 60727 w 472886"/>
              <a:gd name="connsiteY387" fmla="*/ 22089 h 22814"/>
              <a:gd name="connsiteX388" fmla="*/ 60365 w 472886"/>
              <a:gd name="connsiteY388" fmla="*/ 21158 h 22814"/>
              <a:gd name="connsiteX389" fmla="*/ 60365 w 472886"/>
              <a:gd name="connsiteY389" fmla="*/ 1604 h 22814"/>
              <a:gd name="connsiteX390" fmla="*/ 60727 w 472886"/>
              <a:gd name="connsiteY390" fmla="*/ 724 h 22814"/>
              <a:gd name="connsiteX391" fmla="*/ 61606 w 472886"/>
              <a:gd name="connsiteY391" fmla="*/ 362 h 22814"/>
              <a:gd name="connsiteX392" fmla="*/ 19191 w 472886"/>
              <a:gd name="connsiteY392" fmla="*/ 362 h 22814"/>
              <a:gd name="connsiteX393" fmla="*/ 33881 w 472886"/>
              <a:gd name="connsiteY393" fmla="*/ 362 h 22814"/>
              <a:gd name="connsiteX394" fmla="*/ 34760 w 472886"/>
              <a:gd name="connsiteY394" fmla="*/ 672 h 22814"/>
              <a:gd name="connsiteX395" fmla="*/ 35122 w 472886"/>
              <a:gd name="connsiteY395" fmla="*/ 1552 h 22814"/>
              <a:gd name="connsiteX396" fmla="*/ 34760 w 472886"/>
              <a:gd name="connsiteY396" fmla="*/ 2431 h 22814"/>
              <a:gd name="connsiteX397" fmla="*/ 33829 w 472886"/>
              <a:gd name="connsiteY397" fmla="*/ 2742 h 22814"/>
              <a:gd name="connsiteX398" fmla="*/ 27829 w 472886"/>
              <a:gd name="connsiteY398" fmla="*/ 2742 h 22814"/>
              <a:gd name="connsiteX399" fmla="*/ 27829 w 472886"/>
              <a:gd name="connsiteY399" fmla="*/ 21158 h 22814"/>
              <a:gd name="connsiteX400" fmla="*/ 27467 w 472886"/>
              <a:gd name="connsiteY400" fmla="*/ 22089 h 22814"/>
              <a:gd name="connsiteX401" fmla="*/ 26484 w 472886"/>
              <a:gd name="connsiteY401" fmla="*/ 22451 h 22814"/>
              <a:gd name="connsiteX402" fmla="*/ 25553 w 472886"/>
              <a:gd name="connsiteY402" fmla="*/ 22089 h 22814"/>
              <a:gd name="connsiteX403" fmla="*/ 25191 w 472886"/>
              <a:gd name="connsiteY403" fmla="*/ 21158 h 22814"/>
              <a:gd name="connsiteX404" fmla="*/ 25191 w 472886"/>
              <a:gd name="connsiteY404" fmla="*/ 2742 h 22814"/>
              <a:gd name="connsiteX405" fmla="*/ 19191 w 472886"/>
              <a:gd name="connsiteY405" fmla="*/ 2742 h 22814"/>
              <a:gd name="connsiteX406" fmla="*/ 18311 w 472886"/>
              <a:gd name="connsiteY406" fmla="*/ 2431 h 22814"/>
              <a:gd name="connsiteX407" fmla="*/ 17949 w 472886"/>
              <a:gd name="connsiteY407" fmla="*/ 1552 h 22814"/>
              <a:gd name="connsiteX408" fmla="*/ 18311 w 472886"/>
              <a:gd name="connsiteY408" fmla="*/ 672 h 22814"/>
              <a:gd name="connsiteX409" fmla="*/ 19191 w 472886"/>
              <a:gd name="connsiteY409" fmla="*/ 362 h 22814"/>
              <a:gd name="connsiteX410" fmla="*/ 224907 w 472886"/>
              <a:gd name="connsiteY410" fmla="*/ 259 h 22814"/>
              <a:gd name="connsiteX411" fmla="*/ 233649 w 472886"/>
              <a:gd name="connsiteY411" fmla="*/ 259 h 22814"/>
              <a:gd name="connsiteX412" fmla="*/ 236856 w 472886"/>
              <a:gd name="connsiteY412" fmla="*/ 1087 h 22814"/>
              <a:gd name="connsiteX413" fmla="*/ 239132 w 472886"/>
              <a:gd name="connsiteY413" fmla="*/ 3311 h 22814"/>
              <a:gd name="connsiteX414" fmla="*/ 239960 w 472886"/>
              <a:gd name="connsiteY414" fmla="*/ 6570 h 22814"/>
              <a:gd name="connsiteX415" fmla="*/ 239443 w 472886"/>
              <a:gd name="connsiteY415" fmla="*/ 9053 h 22814"/>
              <a:gd name="connsiteX416" fmla="*/ 238046 w 472886"/>
              <a:gd name="connsiteY416" fmla="*/ 11019 h 22814"/>
              <a:gd name="connsiteX417" fmla="*/ 236339 w 472886"/>
              <a:gd name="connsiteY417" fmla="*/ 12157 h 22814"/>
              <a:gd name="connsiteX418" fmla="*/ 237270 w 472886"/>
              <a:gd name="connsiteY418" fmla="*/ 12726 h 22814"/>
              <a:gd name="connsiteX419" fmla="*/ 238667 w 472886"/>
              <a:gd name="connsiteY419" fmla="*/ 14382 h 22814"/>
              <a:gd name="connsiteX420" fmla="*/ 239236 w 472886"/>
              <a:gd name="connsiteY420" fmla="*/ 16709 h 22814"/>
              <a:gd name="connsiteX421" fmla="*/ 239391 w 472886"/>
              <a:gd name="connsiteY421" fmla="*/ 18572 h 22814"/>
              <a:gd name="connsiteX422" fmla="*/ 239650 w 472886"/>
              <a:gd name="connsiteY422" fmla="*/ 19658 h 22814"/>
              <a:gd name="connsiteX423" fmla="*/ 240167 w 472886"/>
              <a:gd name="connsiteY423" fmla="*/ 20279 h 22814"/>
              <a:gd name="connsiteX424" fmla="*/ 240736 w 472886"/>
              <a:gd name="connsiteY424" fmla="*/ 21003 h 22814"/>
              <a:gd name="connsiteX425" fmla="*/ 240581 w 472886"/>
              <a:gd name="connsiteY425" fmla="*/ 21934 h 22814"/>
              <a:gd name="connsiteX426" fmla="*/ 240063 w 472886"/>
              <a:gd name="connsiteY426" fmla="*/ 22348 h 22814"/>
              <a:gd name="connsiteX427" fmla="*/ 239391 w 472886"/>
              <a:gd name="connsiteY427" fmla="*/ 22452 h 22814"/>
              <a:gd name="connsiteX428" fmla="*/ 238770 w 472886"/>
              <a:gd name="connsiteY428" fmla="*/ 22245 h 22814"/>
              <a:gd name="connsiteX429" fmla="*/ 237787 w 472886"/>
              <a:gd name="connsiteY429" fmla="*/ 21417 h 22814"/>
              <a:gd name="connsiteX430" fmla="*/ 237012 w 472886"/>
              <a:gd name="connsiteY430" fmla="*/ 19813 h 22814"/>
              <a:gd name="connsiteX431" fmla="*/ 236701 w 472886"/>
              <a:gd name="connsiteY431" fmla="*/ 16968 h 22814"/>
              <a:gd name="connsiteX432" fmla="*/ 236391 w 472886"/>
              <a:gd name="connsiteY432" fmla="*/ 15313 h 22814"/>
              <a:gd name="connsiteX433" fmla="*/ 235511 w 472886"/>
              <a:gd name="connsiteY433" fmla="*/ 14226 h 22814"/>
              <a:gd name="connsiteX434" fmla="*/ 234322 w 472886"/>
              <a:gd name="connsiteY434" fmla="*/ 13657 h 22814"/>
              <a:gd name="connsiteX435" fmla="*/ 232977 w 472886"/>
              <a:gd name="connsiteY435" fmla="*/ 13502 h 22814"/>
              <a:gd name="connsiteX436" fmla="*/ 226304 w 472886"/>
              <a:gd name="connsiteY436" fmla="*/ 13502 h 22814"/>
              <a:gd name="connsiteX437" fmla="*/ 226304 w 472886"/>
              <a:gd name="connsiteY437" fmla="*/ 21055 h 22814"/>
              <a:gd name="connsiteX438" fmla="*/ 225994 w 472886"/>
              <a:gd name="connsiteY438" fmla="*/ 21986 h 22814"/>
              <a:gd name="connsiteX439" fmla="*/ 225115 w 472886"/>
              <a:gd name="connsiteY439" fmla="*/ 22348 h 22814"/>
              <a:gd name="connsiteX440" fmla="*/ 224080 w 472886"/>
              <a:gd name="connsiteY440" fmla="*/ 21986 h 22814"/>
              <a:gd name="connsiteX441" fmla="*/ 223666 w 472886"/>
              <a:gd name="connsiteY441" fmla="*/ 21055 h 22814"/>
              <a:gd name="connsiteX442" fmla="*/ 223666 w 472886"/>
              <a:gd name="connsiteY442" fmla="*/ 1501 h 22814"/>
              <a:gd name="connsiteX443" fmla="*/ 224028 w 472886"/>
              <a:gd name="connsiteY443" fmla="*/ 621 h 22814"/>
              <a:gd name="connsiteX444" fmla="*/ 224907 w 472886"/>
              <a:gd name="connsiteY444" fmla="*/ 259 h 22814"/>
              <a:gd name="connsiteX445" fmla="*/ 40294 w 472886"/>
              <a:gd name="connsiteY445" fmla="*/ 259 h 22814"/>
              <a:gd name="connsiteX446" fmla="*/ 48984 w 472886"/>
              <a:gd name="connsiteY446" fmla="*/ 259 h 22814"/>
              <a:gd name="connsiteX447" fmla="*/ 52191 w 472886"/>
              <a:gd name="connsiteY447" fmla="*/ 1087 h 22814"/>
              <a:gd name="connsiteX448" fmla="*/ 54467 w 472886"/>
              <a:gd name="connsiteY448" fmla="*/ 3311 h 22814"/>
              <a:gd name="connsiteX449" fmla="*/ 55295 w 472886"/>
              <a:gd name="connsiteY449" fmla="*/ 6570 h 22814"/>
              <a:gd name="connsiteX450" fmla="*/ 54778 w 472886"/>
              <a:gd name="connsiteY450" fmla="*/ 9053 h 22814"/>
              <a:gd name="connsiteX451" fmla="*/ 53381 w 472886"/>
              <a:gd name="connsiteY451" fmla="*/ 11019 h 22814"/>
              <a:gd name="connsiteX452" fmla="*/ 51674 w 472886"/>
              <a:gd name="connsiteY452" fmla="*/ 12157 h 22814"/>
              <a:gd name="connsiteX453" fmla="*/ 52605 w 472886"/>
              <a:gd name="connsiteY453" fmla="*/ 12726 h 22814"/>
              <a:gd name="connsiteX454" fmla="*/ 54002 w 472886"/>
              <a:gd name="connsiteY454" fmla="*/ 14382 h 22814"/>
              <a:gd name="connsiteX455" fmla="*/ 54571 w 472886"/>
              <a:gd name="connsiteY455" fmla="*/ 16709 h 22814"/>
              <a:gd name="connsiteX456" fmla="*/ 54726 w 472886"/>
              <a:gd name="connsiteY456" fmla="*/ 18572 h 22814"/>
              <a:gd name="connsiteX457" fmla="*/ 54985 w 472886"/>
              <a:gd name="connsiteY457" fmla="*/ 19658 h 22814"/>
              <a:gd name="connsiteX458" fmla="*/ 55502 w 472886"/>
              <a:gd name="connsiteY458" fmla="*/ 20279 h 22814"/>
              <a:gd name="connsiteX459" fmla="*/ 56123 w 472886"/>
              <a:gd name="connsiteY459" fmla="*/ 21003 h 22814"/>
              <a:gd name="connsiteX460" fmla="*/ 55968 w 472886"/>
              <a:gd name="connsiteY460" fmla="*/ 21934 h 22814"/>
              <a:gd name="connsiteX461" fmla="*/ 55450 w 472886"/>
              <a:gd name="connsiteY461" fmla="*/ 22348 h 22814"/>
              <a:gd name="connsiteX462" fmla="*/ 54778 w 472886"/>
              <a:gd name="connsiteY462" fmla="*/ 22452 h 22814"/>
              <a:gd name="connsiteX463" fmla="*/ 54157 w 472886"/>
              <a:gd name="connsiteY463" fmla="*/ 22245 h 22814"/>
              <a:gd name="connsiteX464" fmla="*/ 53174 w 472886"/>
              <a:gd name="connsiteY464" fmla="*/ 21417 h 22814"/>
              <a:gd name="connsiteX465" fmla="*/ 52399 w 472886"/>
              <a:gd name="connsiteY465" fmla="*/ 19813 h 22814"/>
              <a:gd name="connsiteX466" fmla="*/ 52088 w 472886"/>
              <a:gd name="connsiteY466" fmla="*/ 16968 h 22814"/>
              <a:gd name="connsiteX467" fmla="*/ 51778 w 472886"/>
              <a:gd name="connsiteY467" fmla="*/ 15313 h 22814"/>
              <a:gd name="connsiteX468" fmla="*/ 50898 w 472886"/>
              <a:gd name="connsiteY468" fmla="*/ 14226 h 22814"/>
              <a:gd name="connsiteX469" fmla="*/ 49709 w 472886"/>
              <a:gd name="connsiteY469" fmla="*/ 13657 h 22814"/>
              <a:gd name="connsiteX470" fmla="*/ 48364 w 472886"/>
              <a:gd name="connsiteY470" fmla="*/ 13502 h 22814"/>
              <a:gd name="connsiteX471" fmla="*/ 41691 w 472886"/>
              <a:gd name="connsiteY471" fmla="*/ 13502 h 22814"/>
              <a:gd name="connsiteX472" fmla="*/ 41691 w 472886"/>
              <a:gd name="connsiteY472" fmla="*/ 21055 h 22814"/>
              <a:gd name="connsiteX473" fmla="*/ 41381 w 472886"/>
              <a:gd name="connsiteY473" fmla="*/ 21986 h 22814"/>
              <a:gd name="connsiteX474" fmla="*/ 40502 w 472886"/>
              <a:gd name="connsiteY474" fmla="*/ 22348 h 22814"/>
              <a:gd name="connsiteX475" fmla="*/ 39467 w 472886"/>
              <a:gd name="connsiteY475" fmla="*/ 21986 h 22814"/>
              <a:gd name="connsiteX476" fmla="*/ 39053 w 472886"/>
              <a:gd name="connsiteY476" fmla="*/ 21055 h 22814"/>
              <a:gd name="connsiteX477" fmla="*/ 39053 w 472886"/>
              <a:gd name="connsiteY477" fmla="*/ 1501 h 22814"/>
              <a:gd name="connsiteX478" fmla="*/ 39415 w 472886"/>
              <a:gd name="connsiteY478" fmla="*/ 621 h 22814"/>
              <a:gd name="connsiteX479" fmla="*/ 40294 w 472886"/>
              <a:gd name="connsiteY479" fmla="*/ 259 h 22814"/>
              <a:gd name="connsiteX480" fmla="*/ 465800 w 472886"/>
              <a:gd name="connsiteY480" fmla="*/ 104 h 22814"/>
              <a:gd name="connsiteX481" fmla="*/ 469369 w 472886"/>
              <a:gd name="connsiteY481" fmla="*/ 725 h 22814"/>
              <a:gd name="connsiteX482" fmla="*/ 472110 w 472886"/>
              <a:gd name="connsiteY482" fmla="*/ 2587 h 22814"/>
              <a:gd name="connsiteX483" fmla="*/ 472576 w 472886"/>
              <a:gd name="connsiteY483" fmla="*/ 3518 h 22814"/>
              <a:gd name="connsiteX484" fmla="*/ 472265 w 472886"/>
              <a:gd name="connsiteY484" fmla="*/ 4139 h 22814"/>
              <a:gd name="connsiteX485" fmla="*/ 471593 w 472886"/>
              <a:gd name="connsiteY485" fmla="*/ 4449 h 22814"/>
              <a:gd name="connsiteX486" fmla="*/ 471076 w 472886"/>
              <a:gd name="connsiteY486" fmla="*/ 4242 h 22814"/>
              <a:gd name="connsiteX487" fmla="*/ 469731 w 472886"/>
              <a:gd name="connsiteY487" fmla="*/ 3053 h 22814"/>
              <a:gd name="connsiteX488" fmla="*/ 467921 w 472886"/>
              <a:gd name="connsiteY488" fmla="*/ 2225 h 22814"/>
              <a:gd name="connsiteX489" fmla="*/ 465851 w 472886"/>
              <a:gd name="connsiteY489" fmla="*/ 1966 h 22814"/>
              <a:gd name="connsiteX490" fmla="*/ 463161 w 472886"/>
              <a:gd name="connsiteY490" fmla="*/ 2432 h 22814"/>
              <a:gd name="connsiteX491" fmla="*/ 461299 w 472886"/>
              <a:gd name="connsiteY491" fmla="*/ 3725 h 22814"/>
              <a:gd name="connsiteX492" fmla="*/ 460627 w 472886"/>
              <a:gd name="connsiteY492" fmla="*/ 5794 h 22814"/>
              <a:gd name="connsiteX493" fmla="*/ 461403 w 472886"/>
              <a:gd name="connsiteY493" fmla="*/ 7967 h 22814"/>
              <a:gd name="connsiteX494" fmla="*/ 463369 w 472886"/>
              <a:gd name="connsiteY494" fmla="*/ 9364 h 22814"/>
              <a:gd name="connsiteX495" fmla="*/ 466006 w 472886"/>
              <a:gd name="connsiteY495" fmla="*/ 10398 h 22814"/>
              <a:gd name="connsiteX496" fmla="*/ 468593 w 472886"/>
              <a:gd name="connsiteY496" fmla="*/ 11278 h 22814"/>
              <a:gd name="connsiteX497" fmla="*/ 470817 w 472886"/>
              <a:gd name="connsiteY497" fmla="*/ 12468 h 22814"/>
              <a:gd name="connsiteX498" fmla="*/ 472317 w 472886"/>
              <a:gd name="connsiteY498" fmla="*/ 14278 h 22814"/>
              <a:gd name="connsiteX499" fmla="*/ 472886 w 472886"/>
              <a:gd name="connsiteY499" fmla="*/ 17072 h 22814"/>
              <a:gd name="connsiteX500" fmla="*/ 471955 w 472886"/>
              <a:gd name="connsiteY500" fmla="*/ 19969 h 22814"/>
              <a:gd name="connsiteX501" fmla="*/ 469421 w 472886"/>
              <a:gd name="connsiteY501" fmla="*/ 22038 h 22814"/>
              <a:gd name="connsiteX502" fmla="*/ 465696 w 472886"/>
              <a:gd name="connsiteY502" fmla="*/ 22814 h 22814"/>
              <a:gd name="connsiteX503" fmla="*/ 461506 w 472886"/>
              <a:gd name="connsiteY503" fmla="*/ 22038 h 22814"/>
              <a:gd name="connsiteX504" fmla="*/ 458144 w 472886"/>
              <a:gd name="connsiteY504" fmla="*/ 19658 h 22814"/>
              <a:gd name="connsiteX505" fmla="*/ 457886 w 472886"/>
              <a:gd name="connsiteY505" fmla="*/ 19348 h 22814"/>
              <a:gd name="connsiteX506" fmla="*/ 457782 w 472886"/>
              <a:gd name="connsiteY506" fmla="*/ 18882 h 22814"/>
              <a:gd name="connsiteX507" fmla="*/ 458092 w 472886"/>
              <a:gd name="connsiteY507" fmla="*/ 18210 h 22814"/>
              <a:gd name="connsiteX508" fmla="*/ 458765 w 472886"/>
              <a:gd name="connsiteY508" fmla="*/ 17899 h 22814"/>
              <a:gd name="connsiteX509" fmla="*/ 459437 w 472886"/>
              <a:gd name="connsiteY509" fmla="*/ 18210 h 22814"/>
              <a:gd name="connsiteX510" fmla="*/ 462230 w 472886"/>
              <a:gd name="connsiteY510" fmla="*/ 20227 h 22814"/>
              <a:gd name="connsiteX511" fmla="*/ 465593 w 472886"/>
              <a:gd name="connsiteY511" fmla="*/ 20900 h 22814"/>
              <a:gd name="connsiteX512" fmla="*/ 468282 w 472886"/>
              <a:gd name="connsiteY512" fmla="*/ 20434 h 22814"/>
              <a:gd name="connsiteX513" fmla="*/ 470145 w 472886"/>
              <a:gd name="connsiteY513" fmla="*/ 19089 h 22814"/>
              <a:gd name="connsiteX514" fmla="*/ 470817 w 472886"/>
              <a:gd name="connsiteY514" fmla="*/ 17020 h 22814"/>
              <a:gd name="connsiteX515" fmla="*/ 470041 w 472886"/>
              <a:gd name="connsiteY515" fmla="*/ 14692 h 22814"/>
              <a:gd name="connsiteX516" fmla="*/ 467972 w 472886"/>
              <a:gd name="connsiteY516" fmla="*/ 13192 h 22814"/>
              <a:gd name="connsiteX517" fmla="*/ 465075 w 472886"/>
              <a:gd name="connsiteY517" fmla="*/ 12157 h 22814"/>
              <a:gd name="connsiteX518" fmla="*/ 462593 w 472886"/>
              <a:gd name="connsiteY518" fmla="*/ 11278 h 22814"/>
              <a:gd name="connsiteX519" fmla="*/ 460523 w 472886"/>
              <a:gd name="connsiteY519" fmla="*/ 10088 h 22814"/>
              <a:gd name="connsiteX520" fmla="*/ 459127 w 472886"/>
              <a:gd name="connsiteY520" fmla="*/ 8329 h 22814"/>
              <a:gd name="connsiteX521" fmla="*/ 458609 w 472886"/>
              <a:gd name="connsiteY521" fmla="*/ 5794 h 22814"/>
              <a:gd name="connsiteX522" fmla="*/ 459489 w 472886"/>
              <a:gd name="connsiteY522" fmla="*/ 2846 h 22814"/>
              <a:gd name="connsiteX523" fmla="*/ 462024 w 472886"/>
              <a:gd name="connsiteY523" fmla="*/ 828 h 22814"/>
              <a:gd name="connsiteX524" fmla="*/ 465800 w 472886"/>
              <a:gd name="connsiteY524" fmla="*/ 104 h 22814"/>
              <a:gd name="connsiteX525" fmla="*/ 392502 w 472886"/>
              <a:gd name="connsiteY525" fmla="*/ 104 h 22814"/>
              <a:gd name="connsiteX526" fmla="*/ 395761 w 472886"/>
              <a:gd name="connsiteY526" fmla="*/ 518 h 22814"/>
              <a:gd name="connsiteX527" fmla="*/ 398554 w 472886"/>
              <a:gd name="connsiteY527" fmla="*/ 1708 h 22814"/>
              <a:gd name="connsiteX528" fmla="*/ 398864 w 472886"/>
              <a:gd name="connsiteY528" fmla="*/ 2070 h 22814"/>
              <a:gd name="connsiteX529" fmla="*/ 398968 w 472886"/>
              <a:gd name="connsiteY529" fmla="*/ 2484 h 22814"/>
              <a:gd name="connsiteX530" fmla="*/ 398709 w 472886"/>
              <a:gd name="connsiteY530" fmla="*/ 3208 h 22814"/>
              <a:gd name="connsiteX531" fmla="*/ 398089 w 472886"/>
              <a:gd name="connsiteY531" fmla="*/ 3467 h 22814"/>
              <a:gd name="connsiteX532" fmla="*/ 397778 w 472886"/>
              <a:gd name="connsiteY532" fmla="*/ 3415 h 22814"/>
              <a:gd name="connsiteX533" fmla="*/ 397520 w 472886"/>
              <a:gd name="connsiteY533" fmla="*/ 3311 h 22814"/>
              <a:gd name="connsiteX534" fmla="*/ 395192 w 472886"/>
              <a:gd name="connsiteY534" fmla="*/ 2380 h 22814"/>
              <a:gd name="connsiteX535" fmla="*/ 392502 w 472886"/>
              <a:gd name="connsiteY535" fmla="*/ 2018 h 22814"/>
              <a:gd name="connsiteX536" fmla="*/ 387692 w 472886"/>
              <a:gd name="connsiteY536" fmla="*/ 3260 h 22814"/>
              <a:gd name="connsiteX537" fmla="*/ 384381 w 472886"/>
              <a:gd name="connsiteY537" fmla="*/ 6622 h 22814"/>
              <a:gd name="connsiteX538" fmla="*/ 383191 w 472886"/>
              <a:gd name="connsiteY538" fmla="*/ 11485 h 22814"/>
              <a:gd name="connsiteX539" fmla="*/ 384381 w 472886"/>
              <a:gd name="connsiteY539" fmla="*/ 16348 h 22814"/>
              <a:gd name="connsiteX540" fmla="*/ 387692 w 472886"/>
              <a:gd name="connsiteY540" fmla="*/ 19710 h 22814"/>
              <a:gd name="connsiteX541" fmla="*/ 392502 w 472886"/>
              <a:gd name="connsiteY541" fmla="*/ 20952 h 22814"/>
              <a:gd name="connsiteX542" fmla="*/ 395347 w 472886"/>
              <a:gd name="connsiteY542" fmla="*/ 20538 h 22814"/>
              <a:gd name="connsiteX543" fmla="*/ 397675 w 472886"/>
              <a:gd name="connsiteY543" fmla="*/ 19503 h 22814"/>
              <a:gd name="connsiteX544" fmla="*/ 397675 w 472886"/>
              <a:gd name="connsiteY544" fmla="*/ 13244 h 22814"/>
              <a:gd name="connsiteX545" fmla="*/ 392709 w 472886"/>
              <a:gd name="connsiteY545" fmla="*/ 13244 h 22814"/>
              <a:gd name="connsiteX546" fmla="*/ 392036 w 472886"/>
              <a:gd name="connsiteY546" fmla="*/ 12933 h 22814"/>
              <a:gd name="connsiteX547" fmla="*/ 391726 w 472886"/>
              <a:gd name="connsiteY547" fmla="*/ 12261 h 22814"/>
              <a:gd name="connsiteX548" fmla="*/ 392036 w 472886"/>
              <a:gd name="connsiteY548" fmla="*/ 11588 h 22814"/>
              <a:gd name="connsiteX549" fmla="*/ 392709 w 472886"/>
              <a:gd name="connsiteY549" fmla="*/ 11330 h 22814"/>
              <a:gd name="connsiteX550" fmla="*/ 398761 w 472886"/>
              <a:gd name="connsiteY550" fmla="*/ 11330 h 22814"/>
              <a:gd name="connsiteX551" fmla="*/ 399382 w 472886"/>
              <a:gd name="connsiteY551" fmla="*/ 11640 h 22814"/>
              <a:gd name="connsiteX552" fmla="*/ 399640 w 472886"/>
              <a:gd name="connsiteY552" fmla="*/ 12313 h 22814"/>
              <a:gd name="connsiteX553" fmla="*/ 399640 w 472886"/>
              <a:gd name="connsiteY553" fmla="*/ 19917 h 22814"/>
              <a:gd name="connsiteX554" fmla="*/ 399537 w 472886"/>
              <a:gd name="connsiteY554" fmla="*/ 20383 h 22814"/>
              <a:gd name="connsiteX555" fmla="*/ 399175 w 472886"/>
              <a:gd name="connsiteY555" fmla="*/ 20745 h 22814"/>
              <a:gd name="connsiteX556" fmla="*/ 396071 w 472886"/>
              <a:gd name="connsiteY556" fmla="*/ 22245 h 22814"/>
              <a:gd name="connsiteX557" fmla="*/ 392502 w 472886"/>
              <a:gd name="connsiteY557" fmla="*/ 22814 h 22814"/>
              <a:gd name="connsiteX558" fmla="*/ 388002 w 472886"/>
              <a:gd name="connsiteY558" fmla="*/ 21986 h 22814"/>
              <a:gd name="connsiteX559" fmla="*/ 384381 w 472886"/>
              <a:gd name="connsiteY559" fmla="*/ 19607 h 22814"/>
              <a:gd name="connsiteX560" fmla="*/ 382001 w 472886"/>
              <a:gd name="connsiteY560" fmla="*/ 15985 h 22814"/>
              <a:gd name="connsiteX561" fmla="*/ 381174 w 472886"/>
              <a:gd name="connsiteY561" fmla="*/ 11485 h 22814"/>
              <a:gd name="connsiteX562" fmla="*/ 382001 w 472886"/>
              <a:gd name="connsiteY562" fmla="*/ 6984 h 22814"/>
              <a:gd name="connsiteX563" fmla="*/ 384381 w 472886"/>
              <a:gd name="connsiteY563" fmla="*/ 3363 h 22814"/>
              <a:gd name="connsiteX564" fmla="*/ 388002 w 472886"/>
              <a:gd name="connsiteY564" fmla="*/ 983 h 22814"/>
              <a:gd name="connsiteX565" fmla="*/ 392502 w 472886"/>
              <a:gd name="connsiteY565" fmla="*/ 104 h 22814"/>
              <a:gd name="connsiteX566" fmla="*/ 134179 w 472886"/>
              <a:gd name="connsiteY566" fmla="*/ 104 h 22814"/>
              <a:gd name="connsiteX567" fmla="*/ 137386 w 472886"/>
              <a:gd name="connsiteY567" fmla="*/ 570 h 22814"/>
              <a:gd name="connsiteX568" fmla="*/ 140231 w 472886"/>
              <a:gd name="connsiteY568" fmla="*/ 1811 h 22814"/>
              <a:gd name="connsiteX569" fmla="*/ 140852 w 472886"/>
              <a:gd name="connsiteY569" fmla="*/ 2639 h 22814"/>
              <a:gd name="connsiteX570" fmla="*/ 140541 w 472886"/>
              <a:gd name="connsiteY570" fmla="*/ 3673 h 22814"/>
              <a:gd name="connsiteX571" fmla="*/ 139817 w 472886"/>
              <a:gd name="connsiteY571" fmla="*/ 4139 h 22814"/>
              <a:gd name="connsiteX572" fmla="*/ 138938 w 472886"/>
              <a:gd name="connsiteY572" fmla="*/ 3932 h 22814"/>
              <a:gd name="connsiteX573" fmla="*/ 136714 w 472886"/>
              <a:gd name="connsiteY573" fmla="*/ 2949 h 22814"/>
              <a:gd name="connsiteX574" fmla="*/ 134179 w 472886"/>
              <a:gd name="connsiteY574" fmla="*/ 2587 h 22814"/>
              <a:gd name="connsiteX575" fmla="*/ 130765 w 472886"/>
              <a:gd name="connsiteY575" fmla="*/ 3260 h 22814"/>
              <a:gd name="connsiteX576" fmla="*/ 128075 w 472886"/>
              <a:gd name="connsiteY576" fmla="*/ 5070 h 22814"/>
              <a:gd name="connsiteX577" fmla="*/ 126317 w 472886"/>
              <a:gd name="connsiteY577" fmla="*/ 7864 h 22814"/>
              <a:gd name="connsiteX578" fmla="*/ 125696 w 472886"/>
              <a:gd name="connsiteY578" fmla="*/ 11433 h 22814"/>
              <a:gd name="connsiteX579" fmla="*/ 126368 w 472886"/>
              <a:gd name="connsiteY579" fmla="*/ 15158 h 22814"/>
              <a:gd name="connsiteX580" fmla="*/ 128179 w 472886"/>
              <a:gd name="connsiteY580" fmla="*/ 17951 h 22814"/>
              <a:gd name="connsiteX581" fmla="*/ 130869 w 472886"/>
              <a:gd name="connsiteY581" fmla="*/ 19710 h 22814"/>
              <a:gd name="connsiteX582" fmla="*/ 134179 w 472886"/>
              <a:gd name="connsiteY582" fmla="*/ 20331 h 22814"/>
              <a:gd name="connsiteX583" fmla="*/ 136662 w 472886"/>
              <a:gd name="connsiteY583" fmla="*/ 19969 h 22814"/>
              <a:gd name="connsiteX584" fmla="*/ 138938 w 472886"/>
              <a:gd name="connsiteY584" fmla="*/ 18934 h 22814"/>
              <a:gd name="connsiteX585" fmla="*/ 139817 w 472886"/>
              <a:gd name="connsiteY585" fmla="*/ 18779 h 22814"/>
              <a:gd name="connsiteX586" fmla="*/ 140645 w 472886"/>
              <a:gd name="connsiteY586" fmla="*/ 19141 h 22814"/>
              <a:gd name="connsiteX587" fmla="*/ 140904 w 472886"/>
              <a:gd name="connsiteY587" fmla="*/ 20176 h 22814"/>
              <a:gd name="connsiteX588" fmla="*/ 140283 w 472886"/>
              <a:gd name="connsiteY588" fmla="*/ 21003 h 22814"/>
              <a:gd name="connsiteX589" fmla="*/ 138473 w 472886"/>
              <a:gd name="connsiteY589" fmla="*/ 21883 h 22814"/>
              <a:gd name="connsiteX590" fmla="*/ 136352 w 472886"/>
              <a:gd name="connsiteY590" fmla="*/ 22504 h 22814"/>
              <a:gd name="connsiteX591" fmla="*/ 134179 w 472886"/>
              <a:gd name="connsiteY591" fmla="*/ 22710 h 22814"/>
              <a:gd name="connsiteX592" fmla="*/ 129886 w 472886"/>
              <a:gd name="connsiteY592" fmla="*/ 21935 h 22814"/>
              <a:gd name="connsiteX593" fmla="*/ 126317 w 472886"/>
              <a:gd name="connsiteY593" fmla="*/ 19658 h 22814"/>
              <a:gd name="connsiteX594" fmla="*/ 123886 w 472886"/>
              <a:gd name="connsiteY594" fmla="*/ 16089 h 22814"/>
              <a:gd name="connsiteX595" fmla="*/ 123006 w 472886"/>
              <a:gd name="connsiteY595" fmla="*/ 11381 h 22814"/>
              <a:gd name="connsiteX596" fmla="*/ 123834 w 472886"/>
              <a:gd name="connsiteY596" fmla="*/ 6881 h 22814"/>
              <a:gd name="connsiteX597" fmla="*/ 126213 w 472886"/>
              <a:gd name="connsiteY597" fmla="*/ 3311 h 22814"/>
              <a:gd name="connsiteX598" fmla="*/ 129782 w 472886"/>
              <a:gd name="connsiteY598" fmla="*/ 932 h 22814"/>
              <a:gd name="connsiteX599" fmla="*/ 134179 w 472886"/>
              <a:gd name="connsiteY599" fmla="*/ 104 h 22814"/>
              <a:gd name="connsiteX600" fmla="*/ 421573 w 472886"/>
              <a:gd name="connsiteY600" fmla="*/ 52 h 22814"/>
              <a:gd name="connsiteX601" fmla="*/ 425815 w 472886"/>
              <a:gd name="connsiteY601" fmla="*/ 880 h 22814"/>
              <a:gd name="connsiteX602" fmla="*/ 429177 w 472886"/>
              <a:gd name="connsiteY602" fmla="*/ 3259 h 22814"/>
              <a:gd name="connsiteX603" fmla="*/ 431350 w 472886"/>
              <a:gd name="connsiteY603" fmla="*/ 6880 h 22814"/>
              <a:gd name="connsiteX604" fmla="*/ 432125 w 472886"/>
              <a:gd name="connsiteY604" fmla="*/ 11433 h 22814"/>
              <a:gd name="connsiteX605" fmla="*/ 431350 w 472886"/>
              <a:gd name="connsiteY605" fmla="*/ 15985 h 22814"/>
              <a:gd name="connsiteX606" fmla="*/ 429177 w 472886"/>
              <a:gd name="connsiteY606" fmla="*/ 19606 h 22814"/>
              <a:gd name="connsiteX607" fmla="*/ 425815 w 472886"/>
              <a:gd name="connsiteY607" fmla="*/ 21986 h 22814"/>
              <a:gd name="connsiteX608" fmla="*/ 421573 w 472886"/>
              <a:gd name="connsiteY608" fmla="*/ 22814 h 22814"/>
              <a:gd name="connsiteX609" fmla="*/ 417332 w 472886"/>
              <a:gd name="connsiteY609" fmla="*/ 21986 h 22814"/>
              <a:gd name="connsiteX610" fmla="*/ 413969 w 472886"/>
              <a:gd name="connsiteY610" fmla="*/ 19606 h 22814"/>
              <a:gd name="connsiteX611" fmla="*/ 411797 w 472886"/>
              <a:gd name="connsiteY611" fmla="*/ 15985 h 22814"/>
              <a:gd name="connsiteX612" fmla="*/ 411021 w 472886"/>
              <a:gd name="connsiteY612" fmla="*/ 11433 h 22814"/>
              <a:gd name="connsiteX613" fmla="*/ 411797 w 472886"/>
              <a:gd name="connsiteY613" fmla="*/ 6880 h 22814"/>
              <a:gd name="connsiteX614" fmla="*/ 413969 w 472886"/>
              <a:gd name="connsiteY614" fmla="*/ 3259 h 22814"/>
              <a:gd name="connsiteX615" fmla="*/ 417332 w 472886"/>
              <a:gd name="connsiteY615" fmla="*/ 880 h 22814"/>
              <a:gd name="connsiteX616" fmla="*/ 421573 w 472886"/>
              <a:gd name="connsiteY616" fmla="*/ 52 h 22814"/>
              <a:gd name="connsiteX617" fmla="*/ 298670 w 472886"/>
              <a:gd name="connsiteY617" fmla="*/ 52 h 22814"/>
              <a:gd name="connsiteX618" fmla="*/ 302912 w 472886"/>
              <a:gd name="connsiteY618" fmla="*/ 880 h 22814"/>
              <a:gd name="connsiteX619" fmla="*/ 306274 w 472886"/>
              <a:gd name="connsiteY619" fmla="*/ 3259 h 22814"/>
              <a:gd name="connsiteX620" fmla="*/ 308447 w 472886"/>
              <a:gd name="connsiteY620" fmla="*/ 6880 h 22814"/>
              <a:gd name="connsiteX621" fmla="*/ 309222 w 472886"/>
              <a:gd name="connsiteY621" fmla="*/ 11433 h 22814"/>
              <a:gd name="connsiteX622" fmla="*/ 308447 w 472886"/>
              <a:gd name="connsiteY622" fmla="*/ 15985 h 22814"/>
              <a:gd name="connsiteX623" fmla="*/ 306274 w 472886"/>
              <a:gd name="connsiteY623" fmla="*/ 19606 h 22814"/>
              <a:gd name="connsiteX624" fmla="*/ 302912 w 472886"/>
              <a:gd name="connsiteY624" fmla="*/ 21986 h 22814"/>
              <a:gd name="connsiteX625" fmla="*/ 298670 w 472886"/>
              <a:gd name="connsiteY625" fmla="*/ 22814 h 22814"/>
              <a:gd name="connsiteX626" fmla="*/ 294429 w 472886"/>
              <a:gd name="connsiteY626" fmla="*/ 21986 h 22814"/>
              <a:gd name="connsiteX627" fmla="*/ 291066 w 472886"/>
              <a:gd name="connsiteY627" fmla="*/ 19606 h 22814"/>
              <a:gd name="connsiteX628" fmla="*/ 288894 w 472886"/>
              <a:gd name="connsiteY628" fmla="*/ 15985 h 22814"/>
              <a:gd name="connsiteX629" fmla="*/ 288118 w 472886"/>
              <a:gd name="connsiteY629" fmla="*/ 11433 h 22814"/>
              <a:gd name="connsiteX630" fmla="*/ 288894 w 472886"/>
              <a:gd name="connsiteY630" fmla="*/ 6880 h 22814"/>
              <a:gd name="connsiteX631" fmla="*/ 291066 w 472886"/>
              <a:gd name="connsiteY631" fmla="*/ 3259 h 22814"/>
              <a:gd name="connsiteX632" fmla="*/ 294429 w 472886"/>
              <a:gd name="connsiteY632" fmla="*/ 880 h 22814"/>
              <a:gd name="connsiteX633" fmla="*/ 298670 w 472886"/>
              <a:gd name="connsiteY633" fmla="*/ 52 h 22814"/>
              <a:gd name="connsiteX634" fmla="*/ 8069 w 472886"/>
              <a:gd name="connsiteY634" fmla="*/ 0 h 22814"/>
              <a:gd name="connsiteX635" fmla="*/ 11742 w 472886"/>
              <a:gd name="connsiteY635" fmla="*/ 621 h 22814"/>
              <a:gd name="connsiteX636" fmla="*/ 14483 w 472886"/>
              <a:gd name="connsiteY636" fmla="*/ 2380 h 22814"/>
              <a:gd name="connsiteX637" fmla="*/ 15104 w 472886"/>
              <a:gd name="connsiteY637" fmla="*/ 3569 h 22814"/>
              <a:gd name="connsiteX638" fmla="*/ 14690 w 472886"/>
              <a:gd name="connsiteY638" fmla="*/ 4449 h 22814"/>
              <a:gd name="connsiteX639" fmla="*/ 13811 w 472886"/>
              <a:gd name="connsiteY639" fmla="*/ 4863 h 22814"/>
              <a:gd name="connsiteX640" fmla="*/ 13190 w 472886"/>
              <a:gd name="connsiteY640" fmla="*/ 4604 h 22814"/>
              <a:gd name="connsiteX641" fmla="*/ 11845 w 472886"/>
              <a:gd name="connsiteY641" fmla="*/ 3518 h 22814"/>
              <a:gd name="connsiteX642" fmla="*/ 10035 w 472886"/>
              <a:gd name="connsiteY642" fmla="*/ 2742 h 22814"/>
              <a:gd name="connsiteX643" fmla="*/ 8069 w 472886"/>
              <a:gd name="connsiteY643" fmla="*/ 2483 h 22814"/>
              <a:gd name="connsiteX644" fmla="*/ 5535 w 472886"/>
              <a:gd name="connsiteY644" fmla="*/ 2897 h 22814"/>
              <a:gd name="connsiteX645" fmla="*/ 3828 w 472886"/>
              <a:gd name="connsiteY645" fmla="*/ 4087 h 22814"/>
              <a:gd name="connsiteX646" fmla="*/ 3207 w 472886"/>
              <a:gd name="connsiteY646" fmla="*/ 5949 h 22814"/>
              <a:gd name="connsiteX647" fmla="*/ 3880 w 472886"/>
              <a:gd name="connsiteY647" fmla="*/ 7915 h 22814"/>
              <a:gd name="connsiteX648" fmla="*/ 5742 w 472886"/>
              <a:gd name="connsiteY648" fmla="*/ 9156 h 22814"/>
              <a:gd name="connsiteX649" fmla="*/ 8328 w 472886"/>
              <a:gd name="connsiteY649" fmla="*/ 10036 h 22814"/>
              <a:gd name="connsiteX650" fmla="*/ 11173 w 472886"/>
              <a:gd name="connsiteY650" fmla="*/ 10915 h 22814"/>
              <a:gd name="connsiteX651" fmla="*/ 13449 w 472886"/>
              <a:gd name="connsiteY651" fmla="*/ 12157 h 22814"/>
              <a:gd name="connsiteX652" fmla="*/ 15001 w 472886"/>
              <a:gd name="connsiteY652" fmla="*/ 13916 h 22814"/>
              <a:gd name="connsiteX653" fmla="*/ 15518 w 472886"/>
              <a:gd name="connsiteY653" fmla="*/ 16657 h 22814"/>
              <a:gd name="connsiteX654" fmla="*/ 14535 w 472886"/>
              <a:gd name="connsiteY654" fmla="*/ 19761 h 22814"/>
              <a:gd name="connsiteX655" fmla="*/ 11845 w 472886"/>
              <a:gd name="connsiteY655" fmla="*/ 21882 h 22814"/>
              <a:gd name="connsiteX656" fmla="*/ 8018 w 472886"/>
              <a:gd name="connsiteY656" fmla="*/ 22710 h 22814"/>
              <a:gd name="connsiteX657" fmla="*/ 3931 w 472886"/>
              <a:gd name="connsiteY657" fmla="*/ 22037 h 22814"/>
              <a:gd name="connsiteX658" fmla="*/ 517 w 472886"/>
              <a:gd name="connsiteY658" fmla="*/ 19813 h 22814"/>
              <a:gd name="connsiteX659" fmla="*/ 155 w 472886"/>
              <a:gd name="connsiteY659" fmla="*/ 19347 h 22814"/>
              <a:gd name="connsiteX660" fmla="*/ 0 w 472886"/>
              <a:gd name="connsiteY660" fmla="*/ 18778 h 22814"/>
              <a:gd name="connsiteX661" fmla="*/ 362 w 472886"/>
              <a:gd name="connsiteY661" fmla="*/ 17899 h 22814"/>
              <a:gd name="connsiteX662" fmla="*/ 1241 w 472886"/>
              <a:gd name="connsiteY662" fmla="*/ 17485 h 22814"/>
              <a:gd name="connsiteX663" fmla="*/ 2017 w 472886"/>
              <a:gd name="connsiteY663" fmla="*/ 17847 h 22814"/>
              <a:gd name="connsiteX664" fmla="*/ 4707 w 472886"/>
              <a:gd name="connsiteY664" fmla="*/ 19658 h 22814"/>
              <a:gd name="connsiteX665" fmla="*/ 7966 w 472886"/>
              <a:gd name="connsiteY665" fmla="*/ 20279 h 22814"/>
              <a:gd name="connsiteX666" fmla="*/ 10500 w 472886"/>
              <a:gd name="connsiteY666" fmla="*/ 19813 h 22814"/>
              <a:gd name="connsiteX667" fmla="*/ 12259 w 472886"/>
              <a:gd name="connsiteY667" fmla="*/ 18571 h 22814"/>
              <a:gd name="connsiteX668" fmla="*/ 12932 w 472886"/>
              <a:gd name="connsiteY668" fmla="*/ 16761 h 22814"/>
              <a:gd name="connsiteX669" fmla="*/ 12207 w 472886"/>
              <a:gd name="connsiteY669" fmla="*/ 14692 h 22814"/>
              <a:gd name="connsiteX670" fmla="*/ 10242 w 472886"/>
              <a:gd name="connsiteY670" fmla="*/ 13295 h 22814"/>
              <a:gd name="connsiteX671" fmla="*/ 7345 w 472886"/>
              <a:gd name="connsiteY671" fmla="*/ 12364 h 22814"/>
              <a:gd name="connsiteX672" fmla="*/ 4655 w 472886"/>
              <a:gd name="connsiteY672" fmla="*/ 11536 h 22814"/>
              <a:gd name="connsiteX673" fmla="*/ 2535 w 472886"/>
              <a:gd name="connsiteY673" fmla="*/ 10294 h 22814"/>
              <a:gd name="connsiteX674" fmla="*/ 1138 w 472886"/>
              <a:gd name="connsiteY674" fmla="*/ 8484 h 22814"/>
              <a:gd name="connsiteX675" fmla="*/ 672 w 472886"/>
              <a:gd name="connsiteY675" fmla="*/ 6001 h 22814"/>
              <a:gd name="connsiteX676" fmla="*/ 1604 w 472886"/>
              <a:gd name="connsiteY676" fmla="*/ 2845 h 22814"/>
              <a:gd name="connsiteX677" fmla="*/ 4242 w 472886"/>
              <a:gd name="connsiteY677" fmla="*/ 724 h 22814"/>
              <a:gd name="connsiteX678" fmla="*/ 8069 w 472886"/>
              <a:gd name="connsiteY678" fmla="*/ 0 h 22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</a:cxnLst>
            <a:rect l="l" t="t" r="r" b="b"/>
            <a:pathLst>
              <a:path w="472886" h="22814">
                <a:moveTo>
                  <a:pt x="226252" y="2794"/>
                </a:moveTo>
                <a:lnTo>
                  <a:pt x="226252" y="11226"/>
                </a:lnTo>
                <a:lnTo>
                  <a:pt x="233597" y="11226"/>
                </a:lnTo>
                <a:cubicBezTo>
                  <a:pt x="234218" y="11174"/>
                  <a:pt x="234787" y="10967"/>
                  <a:pt x="235305" y="10605"/>
                </a:cubicBezTo>
                <a:cubicBezTo>
                  <a:pt x="235873" y="10243"/>
                  <a:pt x="236287" y="9674"/>
                  <a:pt x="236649" y="9002"/>
                </a:cubicBezTo>
                <a:cubicBezTo>
                  <a:pt x="237012" y="8329"/>
                  <a:pt x="237167" y="7553"/>
                  <a:pt x="237167" y="6674"/>
                </a:cubicBezTo>
                <a:cubicBezTo>
                  <a:pt x="237167" y="5536"/>
                  <a:pt x="236856" y="4604"/>
                  <a:pt x="236132" y="3880"/>
                </a:cubicBezTo>
                <a:cubicBezTo>
                  <a:pt x="235408" y="3156"/>
                  <a:pt x="234528" y="2794"/>
                  <a:pt x="233442" y="2794"/>
                </a:cubicBezTo>
                <a:close/>
                <a:moveTo>
                  <a:pt x="41588" y="2794"/>
                </a:moveTo>
                <a:lnTo>
                  <a:pt x="41588" y="11226"/>
                </a:lnTo>
                <a:lnTo>
                  <a:pt x="48933" y="11226"/>
                </a:lnTo>
                <a:cubicBezTo>
                  <a:pt x="49554" y="11174"/>
                  <a:pt x="50123" y="10967"/>
                  <a:pt x="50640" y="10605"/>
                </a:cubicBezTo>
                <a:cubicBezTo>
                  <a:pt x="51209" y="10243"/>
                  <a:pt x="51623" y="9674"/>
                  <a:pt x="51985" y="9002"/>
                </a:cubicBezTo>
                <a:cubicBezTo>
                  <a:pt x="52347" y="8329"/>
                  <a:pt x="52502" y="7553"/>
                  <a:pt x="52502" y="6674"/>
                </a:cubicBezTo>
                <a:cubicBezTo>
                  <a:pt x="52502" y="5536"/>
                  <a:pt x="52191" y="4604"/>
                  <a:pt x="51468" y="3880"/>
                </a:cubicBezTo>
                <a:cubicBezTo>
                  <a:pt x="50743" y="3156"/>
                  <a:pt x="49864" y="2794"/>
                  <a:pt x="48778" y="2794"/>
                </a:cubicBezTo>
                <a:close/>
                <a:moveTo>
                  <a:pt x="345483" y="2225"/>
                </a:moveTo>
                <a:lnTo>
                  <a:pt x="345483" y="11278"/>
                </a:lnTo>
                <a:lnTo>
                  <a:pt x="353087" y="11278"/>
                </a:lnTo>
                <a:cubicBezTo>
                  <a:pt x="353811" y="11226"/>
                  <a:pt x="354483" y="11019"/>
                  <a:pt x="355052" y="10605"/>
                </a:cubicBezTo>
                <a:cubicBezTo>
                  <a:pt x="355725" y="10191"/>
                  <a:pt x="356190" y="9622"/>
                  <a:pt x="356604" y="8898"/>
                </a:cubicBezTo>
                <a:cubicBezTo>
                  <a:pt x="356966" y="8174"/>
                  <a:pt x="357173" y="7346"/>
                  <a:pt x="357173" y="6415"/>
                </a:cubicBezTo>
                <a:cubicBezTo>
                  <a:pt x="357173" y="5173"/>
                  <a:pt x="356811" y="4190"/>
                  <a:pt x="355983" y="3414"/>
                </a:cubicBezTo>
                <a:cubicBezTo>
                  <a:pt x="355207" y="2638"/>
                  <a:pt x="354121" y="2225"/>
                  <a:pt x="352828" y="2225"/>
                </a:cubicBezTo>
                <a:close/>
                <a:moveTo>
                  <a:pt x="315688" y="2225"/>
                </a:moveTo>
                <a:lnTo>
                  <a:pt x="315688" y="11278"/>
                </a:lnTo>
                <a:lnTo>
                  <a:pt x="323292" y="11278"/>
                </a:lnTo>
                <a:cubicBezTo>
                  <a:pt x="324016" y="11226"/>
                  <a:pt x="324689" y="11019"/>
                  <a:pt x="325258" y="10605"/>
                </a:cubicBezTo>
                <a:cubicBezTo>
                  <a:pt x="325930" y="10191"/>
                  <a:pt x="326396" y="9622"/>
                  <a:pt x="326809" y="8898"/>
                </a:cubicBezTo>
                <a:cubicBezTo>
                  <a:pt x="327172" y="8174"/>
                  <a:pt x="327378" y="7346"/>
                  <a:pt x="327378" y="6415"/>
                </a:cubicBezTo>
                <a:cubicBezTo>
                  <a:pt x="327378" y="5173"/>
                  <a:pt x="327016" y="4190"/>
                  <a:pt x="326189" y="3414"/>
                </a:cubicBezTo>
                <a:cubicBezTo>
                  <a:pt x="325413" y="2638"/>
                  <a:pt x="324327" y="2225"/>
                  <a:pt x="323034" y="2225"/>
                </a:cubicBezTo>
                <a:close/>
                <a:moveTo>
                  <a:pt x="421573" y="1914"/>
                </a:moveTo>
                <a:cubicBezTo>
                  <a:pt x="419918" y="1914"/>
                  <a:pt x="418418" y="2328"/>
                  <a:pt x="417125" y="3104"/>
                </a:cubicBezTo>
                <a:cubicBezTo>
                  <a:pt x="415832" y="3880"/>
                  <a:pt x="414797" y="5018"/>
                  <a:pt x="414073" y="6415"/>
                </a:cubicBezTo>
                <a:cubicBezTo>
                  <a:pt x="413348" y="7863"/>
                  <a:pt x="412986" y="9519"/>
                  <a:pt x="412986" y="11381"/>
                </a:cubicBezTo>
                <a:cubicBezTo>
                  <a:pt x="412986" y="13295"/>
                  <a:pt x="413348" y="14951"/>
                  <a:pt x="414073" y="16347"/>
                </a:cubicBezTo>
                <a:cubicBezTo>
                  <a:pt x="414797" y="17744"/>
                  <a:pt x="415832" y="18882"/>
                  <a:pt x="417125" y="19658"/>
                </a:cubicBezTo>
                <a:cubicBezTo>
                  <a:pt x="418418" y="20434"/>
                  <a:pt x="419918" y="20848"/>
                  <a:pt x="421573" y="20848"/>
                </a:cubicBezTo>
                <a:cubicBezTo>
                  <a:pt x="423228" y="20848"/>
                  <a:pt x="424728" y="20434"/>
                  <a:pt x="426022" y="19658"/>
                </a:cubicBezTo>
                <a:cubicBezTo>
                  <a:pt x="427315" y="18882"/>
                  <a:pt x="428298" y="17744"/>
                  <a:pt x="429022" y="16347"/>
                </a:cubicBezTo>
                <a:cubicBezTo>
                  <a:pt x="429746" y="14951"/>
                  <a:pt x="430108" y="13295"/>
                  <a:pt x="430108" y="11381"/>
                </a:cubicBezTo>
                <a:cubicBezTo>
                  <a:pt x="430108" y="9467"/>
                  <a:pt x="429746" y="7812"/>
                  <a:pt x="429022" y="6415"/>
                </a:cubicBezTo>
                <a:cubicBezTo>
                  <a:pt x="428298" y="5018"/>
                  <a:pt x="427315" y="3880"/>
                  <a:pt x="426022" y="3104"/>
                </a:cubicBezTo>
                <a:cubicBezTo>
                  <a:pt x="424728" y="2328"/>
                  <a:pt x="423280" y="1914"/>
                  <a:pt x="421573" y="1914"/>
                </a:cubicBezTo>
                <a:close/>
                <a:moveTo>
                  <a:pt x="298670" y="1914"/>
                </a:moveTo>
                <a:cubicBezTo>
                  <a:pt x="297015" y="1914"/>
                  <a:pt x="295515" y="2328"/>
                  <a:pt x="294222" y="3104"/>
                </a:cubicBezTo>
                <a:cubicBezTo>
                  <a:pt x="292929" y="3880"/>
                  <a:pt x="291894" y="5018"/>
                  <a:pt x="291170" y="6415"/>
                </a:cubicBezTo>
                <a:cubicBezTo>
                  <a:pt x="290445" y="7863"/>
                  <a:pt x="290084" y="9519"/>
                  <a:pt x="290084" y="11381"/>
                </a:cubicBezTo>
                <a:cubicBezTo>
                  <a:pt x="290084" y="13295"/>
                  <a:pt x="290445" y="14951"/>
                  <a:pt x="291170" y="16347"/>
                </a:cubicBezTo>
                <a:cubicBezTo>
                  <a:pt x="291894" y="17744"/>
                  <a:pt x="292929" y="18882"/>
                  <a:pt x="294222" y="19658"/>
                </a:cubicBezTo>
                <a:cubicBezTo>
                  <a:pt x="295515" y="20434"/>
                  <a:pt x="297015" y="20848"/>
                  <a:pt x="298670" y="20848"/>
                </a:cubicBezTo>
                <a:cubicBezTo>
                  <a:pt x="300377" y="20848"/>
                  <a:pt x="301825" y="20434"/>
                  <a:pt x="303119" y="19658"/>
                </a:cubicBezTo>
                <a:cubicBezTo>
                  <a:pt x="304412" y="18882"/>
                  <a:pt x="305395" y="17744"/>
                  <a:pt x="306119" y="16347"/>
                </a:cubicBezTo>
                <a:cubicBezTo>
                  <a:pt x="306843" y="14951"/>
                  <a:pt x="307205" y="13295"/>
                  <a:pt x="307205" y="11381"/>
                </a:cubicBezTo>
                <a:cubicBezTo>
                  <a:pt x="307205" y="9467"/>
                  <a:pt x="306843" y="7812"/>
                  <a:pt x="306119" y="6415"/>
                </a:cubicBezTo>
                <a:cubicBezTo>
                  <a:pt x="305395" y="5018"/>
                  <a:pt x="304412" y="3880"/>
                  <a:pt x="303119" y="3104"/>
                </a:cubicBezTo>
                <a:cubicBezTo>
                  <a:pt x="301825" y="2328"/>
                  <a:pt x="300377" y="1914"/>
                  <a:pt x="298670" y="1914"/>
                </a:cubicBezTo>
                <a:close/>
                <a:moveTo>
                  <a:pt x="344448" y="414"/>
                </a:moveTo>
                <a:lnTo>
                  <a:pt x="352983" y="414"/>
                </a:lnTo>
                <a:cubicBezTo>
                  <a:pt x="354173" y="414"/>
                  <a:pt x="355259" y="673"/>
                  <a:pt x="356190" y="1190"/>
                </a:cubicBezTo>
                <a:cubicBezTo>
                  <a:pt x="357121" y="1707"/>
                  <a:pt x="357897" y="2432"/>
                  <a:pt x="358414" y="3311"/>
                </a:cubicBezTo>
                <a:cubicBezTo>
                  <a:pt x="358983" y="4190"/>
                  <a:pt x="359242" y="5225"/>
                  <a:pt x="359242" y="6363"/>
                </a:cubicBezTo>
                <a:cubicBezTo>
                  <a:pt x="359242" y="7242"/>
                  <a:pt x="359087" y="8122"/>
                  <a:pt x="358725" y="8898"/>
                </a:cubicBezTo>
                <a:cubicBezTo>
                  <a:pt x="358414" y="9674"/>
                  <a:pt x="357949" y="10346"/>
                  <a:pt x="357328" y="10864"/>
                </a:cubicBezTo>
                <a:cubicBezTo>
                  <a:pt x="356759" y="11381"/>
                  <a:pt x="356138" y="11743"/>
                  <a:pt x="355414" y="12002"/>
                </a:cubicBezTo>
                <a:cubicBezTo>
                  <a:pt x="355725" y="12105"/>
                  <a:pt x="356035" y="12260"/>
                  <a:pt x="356345" y="12467"/>
                </a:cubicBezTo>
                <a:cubicBezTo>
                  <a:pt x="357018" y="12881"/>
                  <a:pt x="357535" y="13502"/>
                  <a:pt x="357949" y="14226"/>
                </a:cubicBezTo>
                <a:cubicBezTo>
                  <a:pt x="358363" y="14950"/>
                  <a:pt x="358621" y="15882"/>
                  <a:pt x="358621" y="16916"/>
                </a:cubicBezTo>
                <a:cubicBezTo>
                  <a:pt x="358673" y="17847"/>
                  <a:pt x="358725" y="18520"/>
                  <a:pt x="358776" y="19037"/>
                </a:cubicBezTo>
                <a:cubicBezTo>
                  <a:pt x="358828" y="19555"/>
                  <a:pt x="358932" y="19917"/>
                  <a:pt x="359087" y="20175"/>
                </a:cubicBezTo>
                <a:cubicBezTo>
                  <a:pt x="359242" y="20434"/>
                  <a:pt x="359449" y="20641"/>
                  <a:pt x="359656" y="20796"/>
                </a:cubicBezTo>
                <a:cubicBezTo>
                  <a:pt x="359863" y="20900"/>
                  <a:pt x="360018" y="21055"/>
                  <a:pt x="360121" y="21365"/>
                </a:cubicBezTo>
                <a:cubicBezTo>
                  <a:pt x="360173" y="21624"/>
                  <a:pt x="360121" y="21831"/>
                  <a:pt x="360018" y="22038"/>
                </a:cubicBezTo>
                <a:cubicBezTo>
                  <a:pt x="359915" y="22193"/>
                  <a:pt x="359811" y="22348"/>
                  <a:pt x="359656" y="22400"/>
                </a:cubicBezTo>
                <a:cubicBezTo>
                  <a:pt x="359501" y="22451"/>
                  <a:pt x="359345" y="22503"/>
                  <a:pt x="359190" y="22503"/>
                </a:cubicBezTo>
                <a:cubicBezTo>
                  <a:pt x="359035" y="22503"/>
                  <a:pt x="358828" y="22503"/>
                  <a:pt x="358673" y="22400"/>
                </a:cubicBezTo>
                <a:cubicBezTo>
                  <a:pt x="358414" y="22245"/>
                  <a:pt x="358104" y="21986"/>
                  <a:pt x="357794" y="21624"/>
                </a:cubicBezTo>
                <a:cubicBezTo>
                  <a:pt x="357483" y="21262"/>
                  <a:pt x="357225" y="20693"/>
                  <a:pt x="357018" y="20020"/>
                </a:cubicBezTo>
                <a:cubicBezTo>
                  <a:pt x="356811" y="19348"/>
                  <a:pt x="356708" y="18365"/>
                  <a:pt x="356708" y="17123"/>
                </a:cubicBezTo>
                <a:cubicBezTo>
                  <a:pt x="356708" y="16295"/>
                  <a:pt x="356552" y="15623"/>
                  <a:pt x="356294" y="15106"/>
                </a:cubicBezTo>
                <a:cubicBezTo>
                  <a:pt x="355983" y="14537"/>
                  <a:pt x="355673" y="14123"/>
                  <a:pt x="355259" y="13864"/>
                </a:cubicBezTo>
                <a:cubicBezTo>
                  <a:pt x="354845" y="13554"/>
                  <a:pt x="354432" y="13347"/>
                  <a:pt x="353914" y="13243"/>
                </a:cubicBezTo>
                <a:cubicBezTo>
                  <a:pt x="353449" y="13140"/>
                  <a:pt x="352983" y="13088"/>
                  <a:pt x="352517" y="13088"/>
                </a:cubicBezTo>
                <a:lnTo>
                  <a:pt x="345534" y="13088"/>
                </a:lnTo>
                <a:lnTo>
                  <a:pt x="345534" y="21572"/>
                </a:lnTo>
                <a:cubicBezTo>
                  <a:pt x="345534" y="21831"/>
                  <a:pt x="345431" y="22038"/>
                  <a:pt x="345276" y="22245"/>
                </a:cubicBezTo>
                <a:cubicBezTo>
                  <a:pt x="345121" y="22451"/>
                  <a:pt x="344862" y="22555"/>
                  <a:pt x="344603" y="22555"/>
                </a:cubicBezTo>
                <a:cubicBezTo>
                  <a:pt x="344293" y="22555"/>
                  <a:pt x="344034" y="22451"/>
                  <a:pt x="343827" y="22245"/>
                </a:cubicBezTo>
                <a:cubicBezTo>
                  <a:pt x="343621" y="22038"/>
                  <a:pt x="343517" y="21831"/>
                  <a:pt x="343517" y="21572"/>
                </a:cubicBezTo>
                <a:lnTo>
                  <a:pt x="343517" y="1345"/>
                </a:lnTo>
                <a:cubicBezTo>
                  <a:pt x="343517" y="1087"/>
                  <a:pt x="343569" y="880"/>
                  <a:pt x="343776" y="673"/>
                </a:cubicBezTo>
                <a:cubicBezTo>
                  <a:pt x="343983" y="517"/>
                  <a:pt x="344189" y="414"/>
                  <a:pt x="344448" y="414"/>
                </a:cubicBezTo>
                <a:close/>
                <a:moveTo>
                  <a:pt x="314654" y="414"/>
                </a:moveTo>
                <a:lnTo>
                  <a:pt x="323189" y="414"/>
                </a:lnTo>
                <a:cubicBezTo>
                  <a:pt x="324378" y="414"/>
                  <a:pt x="325465" y="673"/>
                  <a:pt x="326396" y="1190"/>
                </a:cubicBezTo>
                <a:cubicBezTo>
                  <a:pt x="327327" y="1707"/>
                  <a:pt x="328103" y="2432"/>
                  <a:pt x="328620" y="3311"/>
                </a:cubicBezTo>
                <a:cubicBezTo>
                  <a:pt x="329189" y="4190"/>
                  <a:pt x="329448" y="5225"/>
                  <a:pt x="329448" y="6363"/>
                </a:cubicBezTo>
                <a:cubicBezTo>
                  <a:pt x="329448" y="7242"/>
                  <a:pt x="329240" y="8122"/>
                  <a:pt x="328930" y="8898"/>
                </a:cubicBezTo>
                <a:cubicBezTo>
                  <a:pt x="328620" y="9674"/>
                  <a:pt x="328154" y="10346"/>
                  <a:pt x="327534" y="10864"/>
                </a:cubicBezTo>
                <a:cubicBezTo>
                  <a:pt x="326965" y="11381"/>
                  <a:pt x="326344" y="11743"/>
                  <a:pt x="325620" y="12002"/>
                </a:cubicBezTo>
                <a:cubicBezTo>
                  <a:pt x="325930" y="12105"/>
                  <a:pt x="326241" y="12260"/>
                  <a:pt x="326551" y="12467"/>
                </a:cubicBezTo>
                <a:cubicBezTo>
                  <a:pt x="327223" y="12881"/>
                  <a:pt x="327741" y="13502"/>
                  <a:pt x="328154" y="14226"/>
                </a:cubicBezTo>
                <a:cubicBezTo>
                  <a:pt x="328568" y="14950"/>
                  <a:pt x="328827" y="15882"/>
                  <a:pt x="328827" y="16916"/>
                </a:cubicBezTo>
                <a:cubicBezTo>
                  <a:pt x="328879" y="17847"/>
                  <a:pt x="328930" y="18520"/>
                  <a:pt x="328982" y="19037"/>
                </a:cubicBezTo>
                <a:cubicBezTo>
                  <a:pt x="329034" y="19555"/>
                  <a:pt x="329137" y="19917"/>
                  <a:pt x="329292" y="20175"/>
                </a:cubicBezTo>
                <a:cubicBezTo>
                  <a:pt x="329448" y="20434"/>
                  <a:pt x="329654" y="20641"/>
                  <a:pt x="329862" y="20796"/>
                </a:cubicBezTo>
                <a:cubicBezTo>
                  <a:pt x="330068" y="20900"/>
                  <a:pt x="330223" y="21055"/>
                  <a:pt x="330327" y="21365"/>
                </a:cubicBezTo>
                <a:cubicBezTo>
                  <a:pt x="330379" y="21624"/>
                  <a:pt x="330327" y="21831"/>
                  <a:pt x="330223" y="22038"/>
                </a:cubicBezTo>
                <a:cubicBezTo>
                  <a:pt x="330120" y="22193"/>
                  <a:pt x="330017" y="22348"/>
                  <a:pt x="329862" y="22400"/>
                </a:cubicBezTo>
                <a:cubicBezTo>
                  <a:pt x="329706" y="22451"/>
                  <a:pt x="329551" y="22503"/>
                  <a:pt x="329396" y="22503"/>
                </a:cubicBezTo>
                <a:cubicBezTo>
                  <a:pt x="329189" y="22503"/>
                  <a:pt x="329034" y="22503"/>
                  <a:pt x="328879" y="22400"/>
                </a:cubicBezTo>
                <a:cubicBezTo>
                  <a:pt x="328620" y="22245"/>
                  <a:pt x="328309" y="21986"/>
                  <a:pt x="327999" y="21624"/>
                </a:cubicBezTo>
                <a:cubicBezTo>
                  <a:pt x="327689" y="21262"/>
                  <a:pt x="327430" y="20693"/>
                  <a:pt x="327223" y="20020"/>
                </a:cubicBezTo>
                <a:cubicBezTo>
                  <a:pt x="327016" y="19348"/>
                  <a:pt x="326913" y="18365"/>
                  <a:pt x="326913" y="17123"/>
                </a:cubicBezTo>
                <a:cubicBezTo>
                  <a:pt x="326913" y="16295"/>
                  <a:pt x="326758" y="15623"/>
                  <a:pt x="326499" y="15106"/>
                </a:cubicBezTo>
                <a:cubicBezTo>
                  <a:pt x="326189" y="14537"/>
                  <a:pt x="325878" y="14123"/>
                  <a:pt x="325465" y="13864"/>
                </a:cubicBezTo>
                <a:cubicBezTo>
                  <a:pt x="325051" y="13554"/>
                  <a:pt x="324637" y="13347"/>
                  <a:pt x="324120" y="13243"/>
                </a:cubicBezTo>
                <a:cubicBezTo>
                  <a:pt x="323654" y="13140"/>
                  <a:pt x="323189" y="13088"/>
                  <a:pt x="322723" y="13088"/>
                </a:cubicBezTo>
                <a:lnTo>
                  <a:pt x="315688" y="13088"/>
                </a:lnTo>
                <a:lnTo>
                  <a:pt x="315688" y="21572"/>
                </a:lnTo>
                <a:cubicBezTo>
                  <a:pt x="315688" y="21831"/>
                  <a:pt x="315585" y="22038"/>
                  <a:pt x="315430" y="22245"/>
                </a:cubicBezTo>
                <a:cubicBezTo>
                  <a:pt x="315275" y="22451"/>
                  <a:pt x="315016" y="22555"/>
                  <a:pt x="314757" y="22555"/>
                </a:cubicBezTo>
                <a:cubicBezTo>
                  <a:pt x="314447" y="22555"/>
                  <a:pt x="314188" y="22451"/>
                  <a:pt x="313981" y="22245"/>
                </a:cubicBezTo>
                <a:cubicBezTo>
                  <a:pt x="313774" y="22038"/>
                  <a:pt x="313671" y="21831"/>
                  <a:pt x="313671" y="21572"/>
                </a:cubicBezTo>
                <a:lnTo>
                  <a:pt x="313671" y="1345"/>
                </a:lnTo>
                <a:cubicBezTo>
                  <a:pt x="313671" y="1087"/>
                  <a:pt x="313774" y="880"/>
                  <a:pt x="313981" y="673"/>
                </a:cubicBezTo>
                <a:cubicBezTo>
                  <a:pt x="314188" y="517"/>
                  <a:pt x="314395" y="414"/>
                  <a:pt x="314654" y="414"/>
                </a:cubicBezTo>
                <a:close/>
                <a:moveTo>
                  <a:pt x="437556" y="362"/>
                </a:moveTo>
                <a:cubicBezTo>
                  <a:pt x="437712" y="362"/>
                  <a:pt x="437815" y="414"/>
                  <a:pt x="437970" y="465"/>
                </a:cubicBezTo>
                <a:cubicBezTo>
                  <a:pt x="438126" y="517"/>
                  <a:pt x="438229" y="621"/>
                  <a:pt x="438332" y="724"/>
                </a:cubicBezTo>
                <a:lnTo>
                  <a:pt x="451936" y="19037"/>
                </a:lnTo>
                <a:lnTo>
                  <a:pt x="451936" y="1241"/>
                </a:lnTo>
                <a:cubicBezTo>
                  <a:pt x="451936" y="983"/>
                  <a:pt x="452040" y="776"/>
                  <a:pt x="452195" y="621"/>
                </a:cubicBezTo>
                <a:cubicBezTo>
                  <a:pt x="452402" y="465"/>
                  <a:pt x="452609" y="362"/>
                  <a:pt x="452816" y="362"/>
                </a:cubicBezTo>
                <a:cubicBezTo>
                  <a:pt x="453074" y="362"/>
                  <a:pt x="453281" y="465"/>
                  <a:pt x="453540" y="724"/>
                </a:cubicBezTo>
                <a:cubicBezTo>
                  <a:pt x="453695" y="879"/>
                  <a:pt x="453799" y="1086"/>
                  <a:pt x="453799" y="1345"/>
                </a:cubicBezTo>
                <a:lnTo>
                  <a:pt x="453799" y="21572"/>
                </a:lnTo>
                <a:cubicBezTo>
                  <a:pt x="453799" y="21882"/>
                  <a:pt x="453695" y="22141"/>
                  <a:pt x="453488" y="22296"/>
                </a:cubicBezTo>
                <a:cubicBezTo>
                  <a:pt x="453281" y="22451"/>
                  <a:pt x="453074" y="22555"/>
                  <a:pt x="452816" y="22555"/>
                </a:cubicBezTo>
                <a:cubicBezTo>
                  <a:pt x="452661" y="22555"/>
                  <a:pt x="452557" y="22503"/>
                  <a:pt x="452402" y="22451"/>
                </a:cubicBezTo>
                <a:cubicBezTo>
                  <a:pt x="452247" y="22399"/>
                  <a:pt x="452143" y="22296"/>
                  <a:pt x="452040" y="22193"/>
                </a:cubicBezTo>
                <a:lnTo>
                  <a:pt x="438488" y="3931"/>
                </a:lnTo>
                <a:lnTo>
                  <a:pt x="438488" y="21675"/>
                </a:lnTo>
                <a:cubicBezTo>
                  <a:pt x="438488" y="21934"/>
                  <a:pt x="438384" y="22141"/>
                  <a:pt x="438229" y="22296"/>
                </a:cubicBezTo>
                <a:cubicBezTo>
                  <a:pt x="438074" y="22451"/>
                  <a:pt x="437867" y="22555"/>
                  <a:pt x="437608" y="22555"/>
                </a:cubicBezTo>
                <a:cubicBezTo>
                  <a:pt x="437298" y="22555"/>
                  <a:pt x="437091" y="22451"/>
                  <a:pt x="436936" y="22296"/>
                </a:cubicBezTo>
                <a:cubicBezTo>
                  <a:pt x="436781" y="22089"/>
                  <a:pt x="436677" y="21934"/>
                  <a:pt x="436677" y="21675"/>
                </a:cubicBezTo>
                <a:lnTo>
                  <a:pt x="436677" y="1345"/>
                </a:lnTo>
                <a:cubicBezTo>
                  <a:pt x="436677" y="1034"/>
                  <a:pt x="436729" y="776"/>
                  <a:pt x="436936" y="621"/>
                </a:cubicBezTo>
                <a:cubicBezTo>
                  <a:pt x="437091" y="465"/>
                  <a:pt x="437349" y="362"/>
                  <a:pt x="437556" y="362"/>
                </a:cubicBezTo>
                <a:close/>
                <a:moveTo>
                  <a:pt x="405538" y="362"/>
                </a:moveTo>
                <a:cubicBezTo>
                  <a:pt x="405796" y="362"/>
                  <a:pt x="406055" y="465"/>
                  <a:pt x="406210" y="672"/>
                </a:cubicBezTo>
                <a:cubicBezTo>
                  <a:pt x="406417" y="828"/>
                  <a:pt x="406520" y="1086"/>
                  <a:pt x="406520" y="1345"/>
                </a:cubicBezTo>
                <a:lnTo>
                  <a:pt x="406520" y="21468"/>
                </a:lnTo>
                <a:cubicBezTo>
                  <a:pt x="406520" y="21727"/>
                  <a:pt x="406417" y="21934"/>
                  <a:pt x="406210" y="22141"/>
                </a:cubicBezTo>
                <a:cubicBezTo>
                  <a:pt x="406003" y="22296"/>
                  <a:pt x="405796" y="22399"/>
                  <a:pt x="405538" y="22399"/>
                </a:cubicBezTo>
                <a:cubicBezTo>
                  <a:pt x="405227" y="22399"/>
                  <a:pt x="404969" y="22348"/>
                  <a:pt x="404814" y="22141"/>
                </a:cubicBezTo>
                <a:cubicBezTo>
                  <a:pt x="404658" y="21986"/>
                  <a:pt x="404555" y="21727"/>
                  <a:pt x="404555" y="21468"/>
                </a:cubicBezTo>
                <a:lnTo>
                  <a:pt x="404555" y="1345"/>
                </a:lnTo>
                <a:cubicBezTo>
                  <a:pt x="404555" y="1086"/>
                  <a:pt x="404606" y="879"/>
                  <a:pt x="404814" y="672"/>
                </a:cubicBezTo>
                <a:cubicBezTo>
                  <a:pt x="405020" y="465"/>
                  <a:pt x="405227" y="362"/>
                  <a:pt x="405538" y="362"/>
                </a:cubicBezTo>
                <a:close/>
                <a:moveTo>
                  <a:pt x="365605" y="362"/>
                </a:moveTo>
                <a:lnTo>
                  <a:pt x="377192" y="362"/>
                </a:lnTo>
                <a:cubicBezTo>
                  <a:pt x="377450" y="362"/>
                  <a:pt x="377657" y="465"/>
                  <a:pt x="377864" y="621"/>
                </a:cubicBezTo>
                <a:cubicBezTo>
                  <a:pt x="378020" y="776"/>
                  <a:pt x="378123" y="1034"/>
                  <a:pt x="378123" y="1293"/>
                </a:cubicBezTo>
                <a:cubicBezTo>
                  <a:pt x="378123" y="1552"/>
                  <a:pt x="378071" y="1810"/>
                  <a:pt x="377864" y="1966"/>
                </a:cubicBezTo>
                <a:cubicBezTo>
                  <a:pt x="377657" y="2121"/>
                  <a:pt x="377450" y="2224"/>
                  <a:pt x="377192" y="2224"/>
                </a:cubicBezTo>
                <a:lnTo>
                  <a:pt x="366640" y="2224"/>
                </a:lnTo>
                <a:lnTo>
                  <a:pt x="366640" y="10139"/>
                </a:lnTo>
                <a:lnTo>
                  <a:pt x="375744" y="10139"/>
                </a:lnTo>
                <a:cubicBezTo>
                  <a:pt x="376002" y="10139"/>
                  <a:pt x="376209" y="10191"/>
                  <a:pt x="376416" y="10398"/>
                </a:cubicBezTo>
                <a:cubicBezTo>
                  <a:pt x="376571" y="10605"/>
                  <a:pt x="376675" y="10812"/>
                  <a:pt x="376675" y="11070"/>
                </a:cubicBezTo>
                <a:cubicBezTo>
                  <a:pt x="376675" y="11329"/>
                  <a:pt x="376623" y="11588"/>
                  <a:pt x="376416" y="11743"/>
                </a:cubicBezTo>
                <a:cubicBezTo>
                  <a:pt x="376209" y="11898"/>
                  <a:pt x="376002" y="12001"/>
                  <a:pt x="375744" y="12001"/>
                </a:cubicBezTo>
                <a:lnTo>
                  <a:pt x="366640" y="12001"/>
                </a:lnTo>
                <a:lnTo>
                  <a:pt x="366640" y="20589"/>
                </a:lnTo>
                <a:lnTo>
                  <a:pt x="377192" y="20589"/>
                </a:lnTo>
                <a:cubicBezTo>
                  <a:pt x="377450" y="20589"/>
                  <a:pt x="377657" y="20641"/>
                  <a:pt x="377864" y="20847"/>
                </a:cubicBezTo>
                <a:cubicBezTo>
                  <a:pt x="378020" y="21054"/>
                  <a:pt x="378123" y="21261"/>
                  <a:pt x="378123" y="21520"/>
                </a:cubicBezTo>
                <a:cubicBezTo>
                  <a:pt x="378123" y="21779"/>
                  <a:pt x="378071" y="22037"/>
                  <a:pt x="377864" y="22193"/>
                </a:cubicBezTo>
                <a:cubicBezTo>
                  <a:pt x="377657" y="22348"/>
                  <a:pt x="377450" y="22451"/>
                  <a:pt x="377192" y="22451"/>
                </a:cubicBezTo>
                <a:lnTo>
                  <a:pt x="365605" y="22451"/>
                </a:lnTo>
                <a:cubicBezTo>
                  <a:pt x="365346" y="22451"/>
                  <a:pt x="365139" y="22399"/>
                  <a:pt x="364933" y="22193"/>
                </a:cubicBezTo>
                <a:cubicBezTo>
                  <a:pt x="364778" y="21986"/>
                  <a:pt x="364674" y="21779"/>
                  <a:pt x="364674" y="21520"/>
                </a:cubicBezTo>
                <a:lnTo>
                  <a:pt x="364674" y="1293"/>
                </a:lnTo>
                <a:cubicBezTo>
                  <a:pt x="364674" y="1034"/>
                  <a:pt x="364726" y="828"/>
                  <a:pt x="364933" y="621"/>
                </a:cubicBezTo>
                <a:cubicBezTo>
                  <a:pt x="365139" y="465"/>
                  <a:pt x="365346" y="362"/>
                  <a:pt x="365605" y="362"/>
                </a:cubicBezTo>
                <a:close/>
                <a:moveTo>
                  <a:pt x="272910" y="362"/>
                </a:moveTo>
                <a:lnTo>
                  <a:pt x="284393" y="362"/>
                </a:lnTo>
                <a:cubicBezTo>
                  <a:pt x="284652" y="362"/>
                  <a:pt x="284910" y="465"/>
                  <a:pt x="285014" y="621"/>
                </a:cubicBezTo>
                <a:cubicBezTo>
                  <a:pt x="285169" y="776"/>
                  <a:pt x="285272" y="1034"/>
                  <a:pt x="285272" y="1293"/>
                </a:cubicBezTo>
                <a:cubicBezTo>
                  <a:pt x="285272" y="1552"/>
                  <a:pt x="285169" y="1810"/>
                  <a:pt x="285014" y="1966"/>
                </a:cubicBezTo>
                <a:cubicBezTo>
                  <a:pt x="284859" y="2121"/>
                  <a:pt x="284600" y="2224"/>
                  <a:pt x="284341" y="2224"/>
                </a:cubicBezTo>
                <a:lnTo>
                  <a:pt x="273841" y="2224"/>
                </a:lnTo>
                <a:lnTo>
                  <a:pt x="273841" y="10139"/>
                </a:lnTo>
                <a:lnTo>
                  <a:pt x="282945" y="10139"/>
                </a:lnTo>
                <a:cubicBezTo>
                  <a:pt x="283203" y="10139"/>
                  <a:pt x="283462" y="10243"/>
                  <a:pt x="283617" y="10398"/>
                </a:cubicBezTo>
                <a:cubicBezTo>
                  <a:pt x="283772" y="10605"/>
                  <a:pt x="283876" y="10812"/>
                  <a:pt x="283876" y="11070"/>
                </a:cubicBezTo>
                <a:cubicBezTo>
                  <a:pt x="283876" y="11329"/>
                  <a:pt x="283772" y="11588"/>
                  <a:pt x="283617" y="11743"/>
                </a:cubicBezTo>
                <a:cubicBezTo>
                  <a:pt x="283462" y="11898"/>
                  <a:pt x="283203" y="12001"/>
                  <a:pt x="282945" y="12001"/>
                </a:cubicBezTo>
                <a:lnTo>
                  <a:pt x="273841" y="12001"/>
                </a:lnTo>
                <a:lnTo>
                  <a:pt x="273841" y="21520"/>
                </a:lnTo>
                <a:cubicBezTo>
                  <a:pt x="273841" y="21779"/>
                  <a:pt x="273737" y="21986"/>
                  <a:pt x="273582" y="22193"/>
                </a:cubicBezTo>
                <a:cubicBezTo>
                  <a:pt x="273427" y="22348"/>
                  <a:pt x="273168" y="22451"/>
                  <a:pt x="272910" y="22451"/>
                </a:cubicBezTo>
                <a:cubicBezTo>
                  <a:pt x="272599" y="22451"/>
                  <a:pt x="272341" y="22399"/>
                  <a:pt x="272186" y="22193"/>
                </a:cubicBezTo>
                <a:cubicBezTo>
                  <a:pt x="272030" y="21986"/>
                  <a:pt x="271927" y="21779"/>
                  <a:pt x="271927" y="21520"/>
                </a:cubicBezTo>
                <a:lnTo>
                  <a:pt x="271927" y="1293"/>
                </a:lnTo>
                <a:cubicBezTo>
                  <a:pt x="271927" y="1034"/>
                  <a:pt x="272030" y="828"/>
                  <a:pt x="272237" y="621"/>
                </a:cubicBezTo>
                <a:cubicBezTo>
                  <a:pt x="272444" y="465"/>
                  <a:pt x="272651" y="362"/>
                  <a:pt x="272910" y="362"/>
                </a:cubicBezTo>
                <a:close/>
                <a:moveTo>
                  <a:pt x="246270" y="362"/>
                </a:moveTo>
                <a:lnTo>
                  <a:pt x="257495" y="362"/>
                </a:lnTo>
                <a:cubicBezTo>
                  <a:pt x="257857" y="362"/>
                  <a:pt x="258167" y="517"/>
                  <a:pt x="258426" y="724"/>
                </a:cubicBezTo>
                <a:cubicBezTo>
                  <a:pt x="258685" y="931"/>
                  <a:pt x="258788" y="1241"/>
                  <a:pt x="258788" y="1604"/>
                </a:cubicBezTo>
                <a:cubicBezTo>
                  <a:pt x="258788" y="1966"/>
                  <a:pt x="258685" y="2276"/>
                  <a:pt x="258426" y="2483"/>
                </a:cubicBezTo>
                <a:cubicBezTo>
                  <a:pt x="258167" y="2690"/>
                  <a:pt x="257857" y="2793"/>
                  <a:pt x="257495" y="2793"/>
                </a:cubicBezTo>
                <a:lnTo>
                  <a:pt x="257495" y="2845"/>
                </a:lnTo>
                <a:lnTo>
                  <a:pt x="247615" y="2845"/>
                </a:lnTo>
                <a:lnTo>
                  <a:pt x="247615" y="9932"/>
                </a:lnTo>
                <a:lnTo>
                  <a:pt x="256099" y="9932"/>
                </a:lnTo>
                <a:cubicBezTo>
                  <a:pt x="256461" y="9932"/>
                  <a:pt x="256771" y="10087"/>
                  <a:pt x="257030" y="10294"/>
                </a:cubicBezTo>
                <a:cubicBezTo>
                  <a:pt x="257288" y="10501"/>
                  <a:pt x="257392" y="10812"/>
                  <a:pt x="257392" y="11174"/>
                </a:cubicBezTo>
                <a:cubicBezTo>
                  <a:pt x="257392" y="11536"/>
                  <a:pt x="257288" y="11846"/>
                  <a:pt x="257030" y="12053"/>
                </a:cubicBezTo>
                <a:cubicBezTo>
                  <a:pt x="256771" y="12260"/>
                  <a:pt x="256461" y="12364"/>
                  <a:pt x="256099" y="12364"/>
                </a:cubicBezTo>
                <a:lnTo>
                  <a:pt x="247615" y="12364"/>
                </a:lnTo>
                <a:lnTo>
                  <a:pt x="247615" y="20020"/>
                </a:lnTo>
                <a:lnTo>
                  <a:pt x="257495" y="20020"/>
                </a:lnTo>
                <a:cubicBezTo>
                  <a:pt x="257857" y="20020"/>
                  <a:pt x="258167" y="20123"/>
                  <a:pt x="258426" y="20382"/>
                </a:cubicBezTo>
                <a:cubicBezTo>
                  <a:pt x="258685" y="20589"/>
                  <a:pt x="258788" y="20899"/>
                  <a:pt x="258788" y="21210"/>
                </a:cubicBezTo>
                <a:cubicBezTo>
                  <a:pt x="258788" y="21572"/>
                  <a:pt x="258685" y="21882"/>
                  <a:pt x="258426" y="22089"/>
                </a:cubicBezTo>
                <a:cubicBezTo>
                  <a:pt x="258167" y="22348"/>
                  <a:pt x="257857" y="22451"/>
                  <a:pt x="257495" y="22451"/>
                </a:cubicBezTo>
                <a:lnTo>
                  <a:pt x="246270" y="22451"/>
                </a:lnTo>
                <a:cubicBezTo>
                  <a:pt x="245908" y="22451"/>
                  <a:pt x="245650" y="22348"/>
                  <a:pt x="245391" y="22089"/>
                </a:cubicBezTo>
                <a:cubicBezTo>
                  <a:pt x="245133" y="21830"/>
                  <a:pt x="245029" y="21520"/>
                  <a:pt x="245029" y="21158"/>
                </a:cubicBezTo>
                <a:lnTo>
                  <a:pt x="245029" y="1604"/>
                </a:lnTo>
                <a:cubicBezTo>
                  <a:pt x="245029" y="1241"/>
                  <a:pt x="245133" y="983"/>
                  <a:pt x="245391" y="724"/>
                </a:cubicBezTo>
                <a:cubicBezTo>
                  <a:pt x="245598" y="465"/>
                  <a:pt x="245908" y="362"/>
                  <a:pt x="246270" y="362"/>
                </a:cubicBezTo>
                <a:close/>
                <a:moveTo>
                  <a:pt x="202665" y="362"/>
                </a:moveTo>
                <a:cubicBezTo>
                  <a:pt x="202975" y="362"/>
                  <a:pt x="203286" y="465"/>
                  <a:pt x="203544" y="724"/>
                </a:cubicBezTo>
                <a:cubicBezTo>
                  <a:pt x="203803" y="983"/>
                  <a:pt x="203958" y="1293"/>
                  <a:pt x="203958" y="1655"/>
                </a:cubicBezTo>
                <a:lnTo>
                  <a:pt x="203958" y="14174"/>
                </a:lnTo>
                <a:cubicBezTo>
                  <a:pt x="203958" y="15364"/>
                  <a:pt x="204217" y="16399"/>
                  <a:pt x="204734" y="17278"/>
                </a:cubicBezTo>
                <a:cubicBezTo>
                  <a:pt x="205251" y="18157"/>
                  <a:pt x="205976" y="18882"/>
                  <a:pt x="206855" y="19399"/>
                </a:cubicBezTo>
                <a:cubicBezTo>
                  <a:pt x="207734" y="19916"/>
                  <a:pt x="208717" y="20175"/>
                  <a:pt x="209751" y="20175"/>
                </a:cubicBezTo>
                <a:cubicBezTo>
                  <a:pt x="210786" y="20175"/>
                  <a:pt x="211769" y="19916"/>
                  <a:pt x="212700" y="19399"/>
                </a:cubicBezTo>
                <a:cubicBezTo>
                  <a:pt x="213579" y="18882"/>
                  <a:pt x="214303" y="18209"/>
                  <a:pt x="214872" y="17278"/>
                </a:cubicBezTo>
                <a:cubicBezTo>
                  <a:pt x="215441" y="16347"/>
                  <a:pt x="215700" y="15312"/>
                  <a:pt x="215700" y="14174"/>
                </a:cubicBezTo>
                <a:lnTo>
                  <a:pt x="215700" y="1655"/>
                </a:lnTo>
                <a:cubicBezTo>
                  <a:pt x="215700" y="1293"/>
                  <a:pt x="215803" y="983"/>
                  <a:pt x="216011" y="724"/>
                </a:cubicBezTo>
                <a:cubicBezTo>
                  <a:pt x="216217" y="465"/>
                  <a:pt x="216528" y="362"/>
                  <a:pt x="216890" y="362"/>
                </a:cubicBezTo>
                <a:cubicBezTo>
                  <a:pt x="217252" y="362"/>
                  <a:pt x="217511" y="465"/>
                  <a:pt x="217821" y="724"/>
                </a:cubicBezTo>
                <a:cubicBezTo>
                  <a:pt x="218079" y="983"/>
                  <a:pt x="218183" y="1293"/>
                  <a:pt x="218183" y="1655"/>
                </a:cubicBezTo>
                <a:lnTo>
                  <a:pt x="218183" y="14174"/>
                </a:lnTo>
                <a:cubicBezTo>
                  <a:pt x="218183" y="15778"/>
                  <a:pt x="217769" y="17226"/>
                  <a:pt x="217045" y="18520"/>
                </a:cubicBezTo>
                <a:cubicBezTo>
                  <a:pt x="216321" y="19813"/>
                  <a:pt x="215286" y="20847"/>
                  <a:pt x="214045" y="21572"/>
                </a:cubicBezTo>
                <a:cubicBezTo>
                  <a:pt x="212804" y="22348"/>
                  <a:pt x="211355" y="22710"/>
                  <a:pt x="209751" y="22710"/>
                </a:cubicBezTo>
                <a:cubicBezTo>
                  <a:pt x="208148" y="22710"/>
                  <a:pt x="206700" y="22296"/>
                  <a:pt x="205407" y="21572"/>
                </a:cubicBezTo>
                <a:cubicBezTo>
                  <a:pt x="204165" y="20796"/>
                  <a:pt x="203131" y="19813"/>
                  <a:pt x="202406" y="18520"/>
                </a:cubicBezTo>
                <a:cubicBezTo>
                  <a:pt x="201682" y="17226"/>
                  <a:pt x="201320" y="15778"/>
                  <a:pt x="201320" y="14174"/>
                </a:cubicBezTo>
                <a:lnTo>
                  <a:pt x="201320" y="1655"/>
                </a:lnTo>
                <a:cubicBezTo>
                  <a:pt x="201320" y="1293"/>
                  <a:pt x="201424" y="983"/>
                  <a:pt x="201682" y="724"/>
                </a:cubicBezTo>
                <a:cubicBezTo>
                  <a:pt x="201941" y="465"/>
                  <a:pt x="202251" y="362"/>
                  <a:pt x="202665" y="362"/>
                </a:cubicBezTo>
                <a:close/>
                <a:moveTo>
                  <a:pt x="181458" y="362"/>
                </a:moveTo>
                <a:lnTo>
                  <a:pt x="196148" y="362"/>
                </a:lnTo>
                <a:cubicBezTo>
                  <a:pt x="196510" y="362"/>
                  <a:pt x="196820" y="465"/>
                  <a:pt x="197027" y="672"/>
                </a:cubicBezTo>
                <a:cubicBezTo>
                  <a:pt x="197286" y="879"/>
                  <a:pt x="197389" y="1190"/>
                  <a:pt x="197389" y="1552"/>
                </a:cubicBezTo>
                <a:cubicBezTo>
                  <a:pt x="197389" y="1914"/>
                  <a:pt x="197286" y="2224"/>
                  <a:pt x="197027" y="2431"/>
                </a:cubicBezTo>
                <a:cubicBezTo>
                  <a:pt x="196769" y="2638"/>
                  <a:pt x="196458" y="2742"/>
                  <a:pt x="196096" y="2742"/>
                </a:cubicBezTo>
                <a:lnTo>
                  <a:pt x="190096" y="2742"/>
                </a:lnTo>
                <a:lnTo>
                  <a:pt x="190096" y="21158"/>
                </a:lnTo>
                <a:cubicBezTo>
                  <a:pt x="190096" y="21520"/>
                  <a:pt x="189992" y="21830"/>
                  <a:pt x="189734" y="22089"/>
                </a:cubicBezTo>
                <a:cubicBezTo>
                  <a:pt x="189475" y="22348"/>
                  <a:pt x="189165" y="22451"/>
                  <a:pt x="188751" y="22451"/>
                </a:cubicBezTo>
                <a:cubicBezTo>
                  <a:pt x="188389" y="22451"/>
                  <a:pt x="188079" y="22348"/>
                  <a:pt x="187820" y="22089"/>
                </a:cubicBezTo>
                <a:cubicBezTo>
                  <a:pt x="187561" y="21830"/>
                  <a:pt x="187458" y="21520"/>
                  <a:pt x="187458" y="21158"/>
                </a:cubicBezTo>
                <a:lnTo>
                  <a:pt x="187458" y="2742"/>
                </a:lnTo>
                <a:lnTo>
                  <a:pt x="181458" y="2742"/>
                </a:lnTo>
                <a:cubicBezTo>
                  <a:pt x="181096" y="2742"/>
                  <a:pt x="180837" y="2638"/>
                  <a:pt x="180578" y="2431"/>
                </a:cubicBezTo>
                <a:cubicBezTo>
                  <a:pt x="180320" y="2173"/>
                  <a:pt x="180216" y="1914"/>
                  <a:pt x="180216" y="1552"/>
                </a:cubicBezTo>
                <a:cubicBezTo>
                  <a:pt x="180216" y="1190"/>
                  <a:pt x="180320" y="879"/>
                  <a:pt x="180578" y="672"/>
                </a:cubicBezTo>
                <a:cubicBezTo>
                  <a:pt x="180785" y="465"/>
                  <a:pt x="181096" y="362"/>
                  <a:pt x="181458" y="362"/>
                </a:cubicBezTo>
                <a:close/>
                <a:moveTo>
                  <a:pt x="168422" y="362"/>
                </a:moveTo>
                <a:cubicBezTo>
                  <a:pt x="168784" y="362"/>
                  <a:pt x="169095" y="465"/>
                  <a:pt x="169353" y="724"/>
                </a:cubicBezTo>
                <a:cubicBezTo>
                  <a:pt x="169612" y="931"/>
                  <a:pt x="169715" y="1241"/>
                  <a:pt x="169715" y="1604"/>
                </a:cubicBezTo>
                <a:lnTo>
                  <a:pt x="169715" y="19968"/>
                </a:lnTo>
                <a:lnTo>
                  <a:pt x="179285" y="19968"/>
                </a:lnTo>
                <a:cubicBezTo>
                  <a:pt x="179647" y="19968"/>
                  <a:pt x="179905" y="20123"/>
                  <a:pt x="180216" y="20330"/>
                </a:cubicBezTo>
                <a:cubicBezTo>
                  <a:pt x="180475" y="20537"/>
                  <a:pt x="180578" y="20847"/>
                  <a:pt x="180578" y="21210"/>
                </a:cubicBezTo>
                <a:cubicBezTo>
                  <a:pt x="180578" y="21572"/>
                  <a:pt x="180475" y="21882"/>
                  <a:pt x="180216" y="22089"/>
                </a:cubicBezTo>
                <a:cubicBezTo>
                  <a:pt x="179957" y="22348"/>
                  <a:pt x="179647" y="22451"/>
                  <a:pt x="179285" y="22451"/>
                </a:cubicBezTo>
                <a:lnTo>
                  <a:pt x="168370" y="22451"/>
                </a:lnTo>
                <a:cubicBezTo>
                  <a:pt x="168008" y="22451"/>
                  <a:pt x="167750" y="22348"/>
                  <a:pt x="167491" y="22089"/>
                </a:cubicBezTo>
                <a:cubicBezTo>
                  <a:pt x="167233" y="21830"/>
                  <a:pt x="167129" y="21520"/>
                  <a:pt x="167129" y="21158"/>
                </a:cubicBezTo>
                <a:lnTo>
                  <a:pt x="167129" y="1604"/>
                </a:lnTo>
                <a:cubicBezTo>
                  <a:pt x="167129" y="1241"/>
                  <a:pt x="167233" y="983"/>
                  <a:pt x="167491" y="724"/>
                </a:cubicBezTo>
                <a:cubicBezTo>
                  <a:pt x="167750" y="465"/>
                  <a:pt x="168060" y="362"/>
                  <a:pt x="168422" y="362"/>
                </a:cubicBezTo>
                <a:close/>
                <a:moveTo>
                  <a:pt x="146024" y="362"/>
                </a:moveTo>
                <a:cubicBezTo>
                  <a:pt x="146334" y="362"/>
                  <a:pt x="146645" y="465"/>
                  <a:pt x="146903" y="724"/>
                </a:cubicBezTo>
                <a:cubicBezTo>
                  <a:pt x="147162" y="983"/>
                  <a:pt x="147317" y="1293"/>
                  <a:pt x="147317" y="1655"/>
                </a:cubicBezTo>
                <a:lnTo>
                  <a:pt x="147317" y="14174"/>
                </a:lnTo>
                <a:cubicBezTo>
                  <a:pt x="147317" y="15364"/>
                  <a:pt x="147576" y="16399"/>
                  <a:pt x="148093" y="17278"/>
                </a:cubicBezTo>
                <a:cubicBezTo>
                  <a:pt x="148610" y="18157"/>
                  <a:pt x="149335" y="18882"/>
                  <a:pt x="150214" y="19399"/>
                </a:cubicBezTo>
                <a:cubicBezTo>
                  <a:pt x="151145" y="19916"/>
                  <a:pt x="152128" y="20175"/>
                  <a:pt x="153162" y="20175"/>
                </a:cubicBezTo>
                <a:cubicBezTo>
                  <a:pt x="154197" y="20175"/>
                  <a:pt x="155180" y="19916"/>
                  <a:pt x="156111" y="19399"/>
                </a:cubicBezTo>
                <a:cubicBezTo>
                  <a:pt x="156990" y="18882"/>
                  <a:pt x="157714" y="18209"/>
                  <a:pt x="158283" y="17278"/>
                </a:cubicBezTo>
                <a:cubicBezTo>
                  <a:pt x="158852" y="16347"/>
                  <a:pt x="159111" y="15312"/>
                  <a:pt x="159111" y="14174"/>
                </a:cubicBezTo>
                <a:lnTo>
                  <a:pt x="159111" y="1655"/>
                </a:lnTo>
                <a:cubicBezTo>
                  <a:pt x="159111" y="1293"/>
                  <a:pt x="159214" y="983"/>
                  <a:pt x="159421" y="724"/>
                </a:cubicBezTo>
                <a:cubicBezTo>
                  <a:pt x="159628" y="465"/>
                  <a:pt x="159938" y="362"/>
                  <a:pt x="160301" y="362"/>
                </a:cubicBezTo>
                <a:cubicBezTo>
                  <a:pt x="160663" y="362"/>
                  <a:pt x="160973" y="465"/>
                  <a:pt x="161180" y="724"/>
                </a:cubicBezTo>
                <a:cubicBezTo>
                  <a:pt x="161439" y="983"/>
                  <a:pt x="161542" y="1293"/>
                  <a:pt x="161542" y="1655"/>
                </a:cubicBezTo>
                <a:lnTo>
                  <a:pt x="161542" y="14174"/>
                </a:lnTo>
                <a:cubicBezTo>
                  <a:pt x="161542" y="15778"/>
                  <a:pt x="161128" y="17226"/>
                  <a:pt x="160404" y="18520"/>
                </a:cubicBezTo>
                <a:cubicBezTo>
                  <a:pt x="159680" y="19813"/>
                  <a:pt x="158645" y="20847"/>
                  <a:pt x="157404" y="21572"/>
                </a:cubicBezTo>
                <a:cubicBezTo>
                  <a:pt x="156163" y="22348"/>
                  <a:pt x="154714" y="22710"/>
                  <a:pt x="153110" y="22710"/>
                </a:cubicBezTo>
                <a:cubicBezTo>
                  <a:pt x="151507" y="22710"/>
                  <a:pt x="150059" y="22296"/>
                  <a:pt x="148766" y="21572"/>
                </a:cubicBezTo>
                <a:cubicBezTo>
                  <a:pt x="147524" y="20796"/>
                  <a:pt x="146490" y="19813"/>
                  <a:pt x="145765" y="18520"/>
                </a:cubicBezTo>
                <a:cubicBezTo>
                  <a:pt x="145041" y="17226"/>
                  <a:pt x="144679" y="15778"/>
                  <a:pt x="144679" y="14174"/>
                </a:cubicBezTo>
                <a:lnTo>
                  <a:pt x="144679" y="1655"/>
                </a:lnTo>
                <a:cubicBezTo>
                  <a:pt x="144679" y="1293"/>
                  <a:pt x="144783" y="983"/>
                  <a:pt x="145041" y="724"/>
                </a:cubicBezTo>
                <a:cubicBezTo>
                  <a:pt x="145300" y="465"/>
                  <a:pt x="145610" y="362"/>
                  <a:pt x="146024" y="362"/>
                </a:cubicBezTo>
                <a:close/>
                <a:moveTo>
                  <a:pt x="95849" y="362"/>
                </a:moveTo>
                <a:lnTo>
                  <a:pt x="110540" y="362"/>
                </a:lnTo>
                <a:cubicBezTo>
                  <a:pt x="110902" y="362"/>
                  <a:pt x="111212" y="465"/>
                  <a:pt x="111419" y="672"/>
                </a:cubicBezTo>
                <a:cubicBezTo>
                  <a:pt x="111678" y="879"/>
                  <a:pt x="111781" y="1190"/>
                  <a:pt x="111781" y="1552"/>
                </a:cubicBezTo>
                <a:cubicBezTo>
                  <a:pt x="111781" y="1914"/>
                  <a:pt x="111678" y="2224"/>
                  <a:pt x="111419" y="2431"/>
                </a:cubicBezTo>
                <a:cubicBezTo>
                  <a:pt x="111161" y="2638"/>
                  <a:pt x="110850" y="2742"/>
                  <a:pt x="110488" y="2742"/>
                </a:cubicBezTo>
                <a:lnTo>
                  <a:pt x="104488" y="2742"/>
                </a:lnTo>
                <a:lnTo>
                  <a:pt x="104488" y="21158"/>
                </a:lnTo>
                <a:cubicBezTo>
                  <a:pt x="104488" y="21520"/>
                  <a:pt x="104384" y="21830"/>
                  <a:pt x="104126" y="22089"/>
                </a:cubicBezTo>
                <a:cubicBezTo>
                  <a:pt x="103867" y="22348"/>
                  <a:pt x="103557" y="22451"/>
                  <a:pt x="103143" y="22451"/>
                </a:cubicBezTo>
                <a:cubicBezTo>
                  <a:pt x="102781" y="22451"/>
                  <a:pt x="102471" y="22348"/>
                  <a:pt x="102212" y="22089"/>
                </a:cubicBezTo>
                <a:cubicBezTo>
                  <a:pt x="101953" y="21830"/>
                  <a:pt x="101850" y="21520"/>
                  <a:pt x="101850" y="21158"/>
                </a:cubicBezTo>
                <a:lnTo>
                  <a:pt x="101850" y="2742"/>
                </a:lnTo>
                <a:lnTo>
                  <a:pt x="95849" y="2742"/>
                </a:lnTo>
                <a:cubicBezTo>
                  <a:pt x="95488" y="2742"/>
                  <a:pt x="95229" y="2638"/>
                  <a:pt x="94970" y="2431"/>
                </a:cubicBezTo>
                <a:cubicBezTo>
                  <a:pt x="94712" y="2173"/>
                  <a:pt x="94608" y="1914"/>
                  <a:pt x="94608" y="1552"/>
                </a:cubicBezTo>
                <a:cubicBezTo>
                  <a:pt x="94608" y="1190"/>
                  <a:pt x="94712" y="879"/>
                  <a:pt x="94970" y="672"/>
                </a:cubicBezTo>
                <a:cubicBezTo>
                  <a:pt x="95177" y="465"/>
                  <a:pt x="95488" y="362"/>
                  <a:pt x="95849" y="362"/>
                </a:cubicBezTo>
                <a:close/>
                <a:moveTo>
                  <a:pt x="79608" y="362"/>
                </a:moveTo>
                <a:lnTo>
                  <a:pt x="90832" y="362"/>
                </a:lnTo>
                <a:cubicBezTo>
                  <a:pt x="91194" y="362"/>
                  <a:pt x="91505" y="517"/>
                  <a:pt x="91763" y="724"/>
                </a:cubicBezTo>
                <a:cubicBezTo>
                  <a:pt x="92022" y="931"/>
                  <a:pt x="92125" y="1241"/>
                  <a:pt x="92125" y="1604"/>
                </a:cubicBezTo>
                <a:cubicBezTo>
                  <a:pt x="92125" y="1966"/>
                  <a:pt x="92022" y="2276"/>
                  <a:pt x="91763" y="2483"/>
                </a:cubicBezTo>
                <a:cubicBezTo>
                  <a:pt x="91505" y="2690"/>
                  <a:pt x="91194" y="2793"/>
                  <a:pt x="90832" y="2793"/>
                </a:cubicBezTo>
                <a:lnTo>
                  <a:pt x="90832" y="2845"/>
                </a:lnTo>
                <a:lnTo>
                  <a:pt x="80952" y="2845"/>
                </a:lnTo>
                <a:lnTo>
                  <a:pt x="80952" y="9932"/>
                </a:lnTo>
                <a:lnTo>
                  <a:pt x="89436" y="9932"/>
                </a:lnTo>
                <a:cubicBezTo>
                  <a:pt x="89798" y="9932"/>
                  <a:pt x="90108" y="10087"/>
                  <a:pt x="90367" y="10294"/>
                </a:cubicBezTo>
                <a:cubicBezTo>
                  <a:pt x="90626" y="10501"/>
                  <a:pt x="90729" y="10812"/>
                  <a:pt x="90729" y="11174"/>
                </a:cubicBezTo>
                <a:cubicBezTo>
                  <a:pt x="90729" y="11536"/>
                  <a:pt x="90626" y="11846"/>
                  <a:pt x="90367" y="12053"/>
                </a:cubicBezTo>
                <a:cubicBezTo>
                  <a:pt x="90108" y="12260"/>
                  <a:pt x="89798" y="12364"/>
                  <a:pt x="89436" y="12364"/>
                </a:cubicBezTo>
                <a:lnTo>
                  <a:pt x="80952" y="12364"/>
                </a:lnTo>
                <a:lnTo>
                  <a:pt x="80952" y="20020"/>
                </a:lnTo>
                <a:lnTo>
                  <a:pt x="90832" y="20020"/>
                </a:lnTo>
                <a:cubicBezTo>
                  <a:pt x="91194" y="20020"/>
                  <a:pt x="91505" y="20123"/>
                  <a:pt x="91763" y="20382"/>
                </a:cubicBezTo>
                <a:cubicBezTo>
                  <a:pt x="92022" y="20589"/>
                  <a:pt x="92125" y="20899"/>
                  <a:pt x="92125" y="21210"/>
                </a:cubicBezTo>
                <a:cubicBezTo>
                  <a:pt x="92125" y="21572"/>
                  <a:pt x="92022" y="21882"/>
                  <a:pt x="91763" y="22089"/>
                </a:cubicBezTo>
                <a:cubicBezTo>
                  <a:pt x="91505" y="22348"/>
                  <a:pt x="91194" y="22451"/>
                  <a:pt x="90832" y="22451"/>
                </a:cubicBezTo>
                <a:lnTo>
                  <a:pt x="79608" y="22451"/>
                </a:lnTo>
                <a:cubicBezTo>
                  <a:pt x="79246" y="22451"/>
                  <a:pt x="78987" y="22348"/>
                  <a:pt x="78728" y="22089"/>
                </a:cubicBezTo>
                <a:cubicBezTo>
                  <a:pt x="78470" y="21830"/>
                  <a:pt x="78366" y="21520"/>
                  <a:pt x="78366" y="21158"/>
                </a:cubicBezTo>
                <a:lnTo>
                  <a:pt x="78366" y="1604"/>
                </a:lnTo>
                <a:cubicBezTo>
                  <a:pt x="78366" y="1241"/>
                  <a:pt x="78470" y="983"/>
                  <a:pt x="78728" y="724"/>
                </a:cubicBezTo>
                <a:cubicBezTo>
                  <a:pt x="78935" y="465"/>
                  <a:pt x="79246" y="362"/>
                  <a:pt x="79608" y="362"/>
                </a:cubicBezTo>
                <a:close/>
                <a:moveTo>
                  <a:pt x="61606" y="362"/>
                </a:moveTo>
                <a:lnTo>
                  <a:pt x="72831" y="362"/>
                </a:lnTo>
                <a:cubicBezTo>
                  <a:pt x="73193" y="362"/>
                  <a:pt x="73504" y="517"/>
                  <a:pt x="73762" y="724"/>
                </a:cubicBezTo>
                <a:cubicBezTo>
                  <a:pt x="74021" y="931"/>
                  <a:pt x="74124" y="1241"/>
                  <a:pt x="74124" y="1604"/>
                </a:cubicBezTo>
                <a:cubicBezTo>
                  <a:pt x="74124" y="1966"/>
                  <a:pt x="74021" y="2276"/>
                  <a:pt x="73762" y="2483"/>
                </a:cubicBezTo>
                <a:cubicBezTo>
                  <a:pt x="73504" y="2690"/>
                  <a:pt x="73193" y="2793"/>
                  <a:pt x="72831" y="2793"/>
                </a:cubicBezTo>
                <a:lnTo>
                  <a:pt x="72831" y="2845"/>
                </a:lnTo>
                <a:lnTo>
                  <a:pt x="62951" y="2845"/>
                </a:lnTo>
                <a:lnTo>
                  <a:pt x="62951" y="9932"/>
                </a:lnTo>
                <a:lnTo>
                  <a:pt x="71435" y="9932"/>
                </a:lnTo>
                <a:cubicBezTo>
                  <a:pt x="71797" y="9932"/>
                  <a:pt x="72107" y="10087"/>
                  <a:pt x="72366" y="10294"/>
                </a:cubicBezTo>
                <a:cubicBezTo>
                  <a:pt x="72624" y="10501"/>
                  <a:pt x="72728" y="10812"/>
                  <a:pt x="72728" y="11174"/>
                </a:cubicBezTo>
                <a:cubicBezTo>
                  <a:pt x="72728" y="11536"/>
                  <a:pt x="72624" y="11846"/>
                  <a:pt x="72366" y="12053"/>
                </a:cubicBezTo>
                <a:cubicBezTo>
                  <a:pt x="72107" y="12260"/>
                  <a:pt x="71797" y="12364"/>
                  <a:pt x="71435" y="12364"/>
                </a:cubicBezTo>
                <a:lnTo>
                  <a:pt x="62951" y="12364"/>
                </a:lnTo>
                <a:lnTo>
                  <a:pt x="62951" y="20020"/>
                </a:lnTo>
                <a:lnTo>
                  <a:pt x="72831" y="20020"/>
                </a:lnTo>
                <a:cubicBezTo>
                  <a:pt x="73193" y="20020"/>
                  <a:pt x="73504" y="20123"/>
                  <a:pt x="73762" y="20382"/>
                </a:cubicBezTo>
                <a:cubicBezTo>
                  <a:pt x="74021" y="20589"/>
                  <a:pt x="74124" y="20899"/>
                  <a:pt x="74124" y="21210"/>
                </a:cubicBezTo>
                <a:cubicBezTo>
                  <a:pt x="74124" y="21572"/>
                  <a:pt x="74021" y="21882"/>
                  <a:pt x="73762" y="22089"/>
                </a:cubicBezTo>
                <a:cubicBezTo>
                  <a:pt x="73504" y="22348"/>
                  <a:pt x="73193" y="22451"/>
                  <a:pt x="72831" y="22451"/>
                </a:cubicBezTo>
                <a:lnTo>
                  <a:pt x="61606" y="22451"/>
                </a:lnTo>
                <a:cubicBezTo>
                  <a:pt x="61244" y="22451"/>
                  <a:pt x="60986" y="22348"/>
                  <a:pt x="60727" y="22089"/>
                </a:cubicBezTo>
                <a:cubicBezTo>
                  <a:pt x="60469" y="21830"/>
                  <a:pt x="60365" y="21520"/>
                  <a:pt x="60365" y="21158"/>
                </a:cubicBezTo>
                <a:lnTo>
                  <a:pt x="60365" y="1604"/>
                </a:lnTo>
                <a:cubicBezTo>
                  <a:pt x="60365" y="1241"/>
                  <a:pt x="60469" y="983"/>
                  <a:pt x="60727" y="724"/>
                </a:cubicBezTo>
                <a:cubicBezTo>
                  <a:pt x="60934" y="465"/>
                  <a:pt x="61244" y="362"/>
                  <a:pt x="61606" y="362"/>
                </a:cubicBezTo>
                <a:close/>
                <a:moveTo>
                  <a:pt x="19191" y="362"/>
                </a:moveTo>
                <a:lnTo>
                  <a:pt x="33881" y="362"/>
                </a:lnTo>
                <a:cubicBezTo>
                  <a:pt x="34243" y="362"/>
                  <a:pt x="34553" y="465"/>
                  <a:pt x="34760" y="672"/>
                </a:cubicBezTo>
                <a:cubicBezTo>
                  <a:pt x="35019" y="879"/>
                  <a:pt x="35122" y="1190"/>
                  <a:pt x="35122" y="1552"/>
                </a:cubicBezTo>
                <a:cubicBezTo>
                  <a:pt x="35122" y="1914"/>
                  <a:pt x="35019" y="2224"/>
                  <a:pt x="34760" y="2431"/>
                </a:cubicBezTo>
                <a:cubicBezTo>
                  <a:pt x="34502" y="2638"/>
                  <a:pt x="34191" y="2742"/>
                  <a:pt x="33829" y="2742"/>
                </a:cubicBezTo>
                <a:lnTo>
                  <a:pt x="27829" y="2742"/>
                </a:lnTo>
                <a:lnTo>
                  <a:pt x="27829" y="21158"/>
                </a:lnTo>
                <a:cubicBezTo>
                  <a:pt x="27829" y="21520"/>
                  <a:pt x="27725" y="21830"/>
                  <a:pt x="27467" y="22089"/>
                </a:cubicBezTo>
                <a:cubicBezTo>
                  <a:pt x="27208" y="22348"/>
                  <a:pt x="26898" y="22451"/>
                  <a:pt x="26484" y="22451"/>
                </a:cubicBezTo>
                <a:cubicBezTo>
                  <a:pt x="26122" y="22451"/>
                  <a:pt x="25812" y="22348"/>
                  <a:pt x="25553" y="22089"/>
                </a:cubicBezTo>
                <a:cubicBezTo>
                  <a:pt x="25294" y="21830"/>
                  <a:pt x="25191" y="21520"/>
                  <a:pt x="25191" y="21158"/>
                </a:cubicBezTo>
                <a:lnTo>
                  <a:pt x="25191" y="2742"/>
                </a:lnTo>
                <a:lnTo>
                  <a:pt x="19191" y="2742"/>
                </a:lnTo>
                <a:cubicBezTo>
                  <a:pt x="18829" y="2742"/>
                  <a:pt x="18570" y="2638"/>
                  <a:pt x="18311" y="2431"/>
                </a:cubicBezTo>
                <a:cubicBezTo>
                  <a:pt x="18053" y="2173"/>
                  <a:pt x="17949" y="1914"/>
                  <a:pt x="17949" y="1552"/>
                </a:cubicBezTo>
                <a:cubicBezTo>
                  <a:pt x="17949" y="1190"/>
                  <a:pt x="18053" y="879"/>
                  <a:pt x="18311" y="672"/>
                </a:cubicBezTo>
                <a:cubicBezTo>
                  <a:pt x="18518" y="465"/>
                  <a:pt x="18829" y="362"/>
                  <a:pt x="19191" y="362"/>
                </a:cubicBezTo>
                <a:close/>
                <a:moveTo>
                  <a:pt x="224907" y="259"/>
                </a:moveTo>
                <a:lnTo>
                  <a:pt x="233649" y="259"/>
                </a:lnTo>
                <a:cubicBezTo>
                  <a:pt x="234839" y="259"/>
                  <a:pt x="235925" y="569"/>
                  <a:pt x="236856" y="1087"/>
                </a:cubicBezTo>
                <a:cubicBezTo>
                  <a:pt x="237839" y="1656"/>
                  <a:pt x="238563" y="2380"/>
                  <a:pt x="239132" y="3311"/>
                </a:cubicBezTo>
                <a:cubicBezTo>
                  <a:pt x="239701" y="4294"/>
                  <a:pt x="239960" y="5329"/>
                  <a:pt x="239960" y="6570"/>
                </a:cubicBezTo>
                <a:cubicBezTo>
                  <a:pt x="239960" y="7450"/>
                  <a:pt x="239805" y="8277"/>
                  <a:pt x="239443" y="9053"/>
                </a:cubicBezTo>
                <a:cubicBezTo>
                  <a:pt x="239080" y="9778"/>
                  <a:pt x="238615" y="10450"/>
                  <a:pt x="238046" y="11019"/>
                </a:cubicBezTo>
                <a:cubicBezTo>
                  <a:pt x="237529" y="11536"/>
                  <a:pt x="236960" y="11898"/>
                  <a:pt x="236339" y="12157"/>
                </a:cubicBezTo>
                <a:cubicBezTo>
                  <a:pt x="236649" y="12312"/>
                  <a:pt x="236960" y="12519"/>
                  <a:pt x="237270" y="12726"/>
                </a:cubicBezTo>
                <a:cubicBezTo>
                  <a:pt x="237839" y="13192"/>
                  <a:pt x="238305" y="13709"/>
                  <a:pt x="238667" y="14382"/>
                </a:cubicBezTo>
                <a:cubicBezTo>
                  <a:pt x="239029" y="15054"/>
                  <a:pt x="239236" y="15830"/>
                  <a:pt x="239236" y="16709"/>
                </a:cubicBezTo>
                <a:cubicBezTo>
                  <a:pt x="239288" y="17485"/>
                  <a:pt x="239339" y="18106"/>
                  <a:pt x="239391" y="18572"/>
                </a:cubicBezTo>
                <a:cubicBezTo>
                  <a:pt x="239443" y="19037"/>
                  <a:pt x="239546" y="19400"/>
                  <a:pt x="239650" y="19658"/>
                </a:cubicBezTo>
                <a:cubicBezTo>
                  <a:pt x="239753" y="19917"/>
                  <a:pt x="239960" y="20124"/>
                  <a:pt x="240167" y="20279"/>
                </a:cubicBezTo>
                <a:cubicBezTo>
                  <a:pt x="240425" y="20486"/>
                  <a:pt x="240633" y="20744"/>
                  <a:pt x="240736" y="21003"/>
                </a:cubicBezTo>
                <a:cubicBezTo>
                  <a:pt x="240839" y="21314"/>
                  <a:pt x="240788" y="21624"/>
                  <a:pt x="240581" y="21934"/>
                </a:cubicBezTo>
                <a:cubicBezTo>
                  <a:pt x="240477" y="22141"/>
                  <a:pt x="240270" y="22296"/>
                  <a:pt x="240063" y="22348"/>
                </a:cubicBezTo>
                <a:cubicBezTo>
                  <a:pt x="239857" y="22452"/>
                  <a:pt x="239598" y="22452"/>
                  <a:pt x="239391" y="22452"/>
                </a:cubicBezTo>
                <a:cubicBezTo>
                  <a:pt x="239132" y="22400"/>
                  <a:pt x="238925" y="22348"/>
                  <a:pt x="238770" y="22245"/>
                </a:cubicBezTo>
                <a:cubicBezTo>
                  <a:pt x="238408" y="22090"/>
                  <a:pt x="238098" y="21779"/>
                  <a:pt x="237787" y="21417"/>
                </a:cubicBezTo>
                <a:cubicBezTo>
                  <a:pt x="237477" y="21055"/>
                  <a:pt x="237218" y="20486"/>
                  <a:pt x="237012" y="19813"/>
                </a:cubicBezTo>
                <a:cubicBezTo>
                  <a:pt x="236804" y="19141"/>
                  <a:pt x="236701" y="18158"/>
                  <a:pt x="236701" y="16968"/>
                </a:cubicBezTo>
                <a:cubicBezTo>
                  <a:pt x="236701" y="16296"/>
                  <a:pt x="236598" y="15778"/>
                  <a:pt x="236391" y="15313"/>
                </a:cubicBezTo>
                <a:cubicBezTo>
                  <a:pt x="236132" y="14847"/>
                  <a:pt x="235873" y="14485"/>
                  <a:pt x="235511" y="14226"/>
                </a:cubicBezTo>
                <a:cubicBezTo>
                  <a:pt x="235150" y="13968"/>
                  <a:pt x="234787" y="13761"/>
                  <a:pt x="234322" y="13657"/>
                </a:cubicBezTo>
                <a:cubicBezTo>
                  <a:pt x="233908" y="13554"/>
                  <a:pt x="233442" y="13502"/>
                  <a:pt x="232977" y="13502"/>
                </a:cubicBezTo>
                <a:lnTo>
                  <a:pt x="226304" y="13502"/>
                </a:lnTo>
                <a:lnTo>
                  <a:pt x="226304" y="21055"/>
                </a:lnTo>
                <a:cubicBezTo>
                  <a:pt x="226304" y="21417"/>
                  <a:pt x="226201" y="21727"/>
                  <a:pt x="225994" y="21986"/>
                </a:cubicBezTo>
                <a:cubicBezTo>
                  <a:pt x="225735" y="22245"/>
                  <a:pt x="225476" y="22348"/>
                  <a:pt x="225115" y="22348"/>
                </a:cubicBezTo>
                <a:cubicBezTo>
                  <a:pt x="224701" y="22348"/>
                  <a:pt x="224338" y="22245"/>
                  <a:pt x="224080" y="21986"/>
                </a:cubicBezTo>
                <a:cubicBezTo>
                  <a:pt x="223821" y="21727"/>
                  <a:pt x="223666" y="21417"/>
                  <a:pt x="223666" y="21055"/>
                </a:cubicBezTo>
                <a:lnTo>
                  <a:pt x="223666" y="1501"/>
                </a:lnTo>
                <a:cubicBezTo>
                  <a:pt x="223666" y="1138"/>
                  <a:pt x="223770" y="880"/>
                  <a:pt x="224028" y="621"/>
                </a:cubicBezTo>
                <a:cubicBezTo>
                  <a:pt x="224235" y="362"/>
                  <a:pt x="224545" y="259"/>
                  <a:pt x="224907" y="259"/>
                </a:cubicBezTo>
                <a:close/>
                <a:moveTo>
                  <a:pt x="40294" y="259"/>
                </a:moveTo>
                <a:lnTo>
                  <a:pt x="48984" y="259"/>
                </a:lnTo>
                <a:cubicBezTo>
                  <a:pt x="50174" y="259"/>
                  <a:pt x="51260" y="569"/>
                  <a:pt x="52191" y="1087"/>
                </a:cubicBezTo>
                <a:cubicBezTo>
                  <a:pt x="53174" y="1656"/>
                  <a:pt x="53899" y="2380"/>
                  <a:pt x="54467" y="3311"/>
                </a:cubicBezTo>
                <a:cubicBezTo>
                  <a:pt x="55037" y="4294"/>
                  <a:pt x="55295" y="5329"/>
                  <a:pt x="55295" y="6570"/>
                </a:cubicBezTo>
                <a:cubicBezTo>
                  <a:pt x="55295" y="7450"/>
                  <a:pt x="55140" y="8277"/>
                  <a:pt x="54778" y="9053"/>
                </a:cubicBezTo>
                <a:cubicBezTo>
                  <a:pt x="54416" y="9778"/>
                  <a:pt x="53950" y="10450"/>
                  <a:pt x="53381" y="11019"/>
                </a:cubicBezTo>
                <a:cubicBezTo>
                  <a:pt x="52864" y="11536"/>
                  <a:pt x="52295" y="11898"/>
                  <a:pt x="51674" y="12157"/>
                </a:cubicBezTo>
                <a:cubicBezTo>
                  <a:pt x="52036" y="12312"/>
                  <a:pt x="52295" y="12519"/>
                  <a:pt x="52605" y="12726"/>
                </a:cubicBezTo>
                <a:cubicBezTo>
                  <a:pt x="53174" y="13192"/>
                  <a:pt x="53640" y="13709"/>
                  <a:pt x="54002" y="14382"/>
                </a:cubicBezTo>
                <a:cubicBezTo>
                  <a:pt x="54364" y="15054"/>
                  <a:pt x="54571" y="15830"/>
                  <a:pt x="54571" y="16709"/>
                </a:cubicBezTo>
                <a:cubicBezTo>
                  <a:pt x="54623" y="17485"/>
                  <a:pt x="54675" y="18106"/>
                  <a:pt x="54726" y="18572"/>
                </a:cubicBezTo>
                <a:cubicBezTo>
                  <a:pt x="54778" y="19037"/>
                  <a:pt x="54881" y="19400"/>
                  <a:pt x="54985" y="19658"/>
                </a:cubicBezTo>
                <a:cubicBezTo>
                  <a:pt x="55088" y="19917"/>
                  <a:pt x="55295" y="20124"/>
                  <a:pt x="55502" y="20279"/>
                </a:cubicBezTo>
                <a:cubicBezTo>
                  <a:pt x="55761" y="20486"/>
                  <a:pt x="55968" y="20744"/>
                  <a:pt x="56123" y="21003"/>
                </a:cubicBezTo>
                <a:cubicBezTo>
                  <a:pt x="56226" y="21314"/>
                  <a:pt x="56175" y="21624"/>
                  <a:pt x="55968" y="21934"/>
                </a:cubicBezTo>
                <a:cubicBezTo>
                  <a:pt x="55864" y="22141"/>
                  <a:pt x="55657" y="22296"/>
                  <a:pt x="55450" y="22348"/>
                </a:cubicBezTo>
                <a:cubicBezTo>
                  <a:pt x="55244" y="22452"/>
                  <a:pt x="54985" y="22452"/>
                  <a:pt x="54778" y="22452"/>
                </a:cubicBezTo>
                <a:cubicBezTo>
                  <a:pt x="54519" y="22400"/>
                  <a:pt x="54312" y="22348"/>
                  <a:pt x="54157" y="22245"/>
                </a:cubicBezTo>
                <a:cubicBezTo>
                  <a:pt x="53795" y="22090"/>
                  <a:pt x="53485" y="21779"/>
                  <a:pt x="53174" y="21417"/>
                </a:cubicBezTo>
                <a:cubicBezTo>
                  <a:pt x="52864" y="21055"/>
                  <a:pt x="52605" y="20486"/>
                  <a:pt x="52399" y="19813"/>
                </a:cubicBezTo>
                <a:cubicBezTo>
                  <a:pt x="52191" y="19141"/>
                  <a:pt x="52088" y="18158"/>
                  <a:pt x="52088" y="16968"/>
                </a:cubicBezTo>
                <a:cubicBezTo>
                  <a:pt x="52088" y="16296"/>
                  <a:pt x="51985" y="15778"/>
                  <a:pt x="51778" y="15313"/>
                </a:cubicBezTo>
                <a:cubicBezTo>
                  <a:pt x="51519" y="14847"/>
                  <a:pt x="51260" y="14485"/>
                  <a:pt x="50898" y="14226"/>
                </a:cubicBezTo>
                <a:cubicBezTo>
                  <a:pt x="50537" y="13968"/>
                  <a:pt x="50174" y="13761"/>
                  <a:pt x="49709" y="13657"/>
                </a:cubicBezTo>
                <a:cubicBezTo>
                  <a:pt x="49295" y="13554"/>
                  <a:pt x="48829" y="13502"/>
                  <a:pt x="48364" y="13502"/>
                </a:cubicBezTo>
                <a:lnTo>
                  <a:pt x="41691" y="13502"/>
                </a:lnTo>
                <a:lnTo>
                  <a:pt x="41691" y="21055"/>
                </a:lnTo>
                <a:cubicBezTo>
                  <a:pt x="41691" y="21417"/>
                  <a:pt x="41588" y="21727"/>
                  <a:pt x="41381" y="21986"/>
                </a:cubicBezTo>
                <a:cubicBezTo>
                  <a:pt x="41122" y="22245"/>
                  <a:pt x="40863" y="22348"/>
                  <a:pt x="40502" y="22348"/>
                </a:cubicBezTo>
                <a:cubicBezTo>
                  <a:pt x="40088" y="22348"/>
                  <a:pt x="39777" y="22245"/>
                  <a:pt x="39467" y="21986"/>
                </a:cubicBezTo>
                <a:cubicBezTo>
                  <a:pt x="39208" y="21727"/>
                  <a:pt x="39053" y="21417"/>
                  <a:pt x="39053" y="21055"/>
                </a:cubicBezTo>
                <a:lnTo>
                  <a:pt x="39053" y="1501"/>
                </a:lnTo>
                <a:cubicBezTo>
                  <a:pt x="39053" y="1138"/>
                  <a:pt x="39157" y="880"/>
                  <a:pt x="39415" y="621"/>
                </a:cubicBezTo>
                <a:cubicBezTo>
                  <a:pt x="39622" y="362"/>
                  <a:pt x="39932" y="259"/>
                  <a:pt x="40294" y="259"/>
                </a:cubicBezTo>
                <a:close/>
                <a:moveTo>
                  <a:pt x="465800" y="104"/>
                </a:moveTo>
                <a:cubicBezTo>
                  <a:pt x="467041" y="104"/>
                  <a:pt x="468231" y="311"/>
                  <a:pt x="469369" y="725"/>
                </a:cubicBezTo>
                <a:cubicBezTo>
                  <a:pt x="470507" y="1139"/>
                  <a:pt x="471438" y="1759"/>
                  <a:pt x="472110" y="2587"/>
                </a:cubicBezTo>
                <a:cubicBezTo>
                  <a:pt x="472421" y="2949"/>
                  <a:pt x="472576" y="3260"/>
                  <a:pt x="472576" y="3518"/>
                </a:cubicBezTo>
                <a:cubicBezTo>
                  <a:pt x="472576" y="3725"/>
                  <a:pt x="472472" y="3932"/>
                  <a:pt x="472265" y="4139"/>
                </a:cubicBezTo>
                <a:cubicBezTo>
                  <a:pt x="472059" y="4346"/>
                  <a:pt x="471852" y="4449"/>
                  <a:pt x="471593" y="4449"/>
                </a:cubicBezTo>
                <a:cubicBezTo>
                  <a:pt x="471386" y="4449"/>
                  <a:pt x="471231" y="4398"/>
                  <a:pt x="471076" y="4242"/>
                </a:cubicBezTo>
                <a:cubicBezTo>
                  <a:pt x="470714" y="3777"/>
                  <a:pt x="470300" y="3415"/>
                  <a:pt x="469731" y="3053"/>
                </a:cubicBezTo>
                <a:cubicBezTo>
                  <a:pt x="469162" y="2691"/>
                  <a:pt x="468593" y="2432"/>
                  <a:pt x="467921" y="2225"/>
                </a:cubicBezTo>
                <a:cubicBezTo>
                  <a:pt x="467248" y="2070"/>
                  <a:pt x="466576" y="1966"/>
                  <a:pt x="465851" y="1966"/>
                </a:cubicBezTo>
                <a:cubicBezTo>
                  <a:pt x="464817" y="1966"/>
                  <a:pt x="463937" y="2122"/>
                  <a:pt x="463161" y="2432"/>
                </a:cubicBezTo>
                <a:cubicBezTo>
                  <a:pt x="462386" y="2742"/>
                  <a:pt x="461765" y="3156"/>
                  <a:pt x="461299" y="3725"/>
                </a:cubicBezTo>
                <a:cubicBezTo>
                  <a:pt x="460834" y="4294"/>
                  <a:pt x="460627" y="5018"/>
                  <a:pt x="460627" y="5794"/>
                </a:cubicBezTo>
                <a:cubicBezTo>
                  <a:pt x="460627" y="6674"/>
                  <a:pt x="460885" y="7398"/>
                  <a:pt x="461403" y="7967"/>
                </a:cubicBezTo>
                <a:cubicBezTo>
                  <a:pt x="461868" y="8536"/>
                  <a:pt x="462541" y="9002"/>
                  <a:pt x="463369" y="9364"/>
                </a:cubicBezTo>
                <a:cubicBezTo>
                  <a:pt x="464196" y="9726"/>
                  <a:pt x="465075" y="10088"/>
                  <a:pt x="466006" y="10398"/>
                </a:cubicBezTo>
                <a:cubicBezTo>
                  <a:pt x="466886" y="10657"/>
                  <a:pt x="467765" y="10968"/>
                  <a:pt x="468593" y="11278"/>
                </a:cubicBezTo>
                <a:cubicBezTo>
                  <a:pt x="469421" y="11588"/>
                  <a:pt x="470196" y="12002"/>
                  <a:pt x="470817" y="12468"/>
                </a:cubicBezTo>
                <a:cubicBezTo>
                  <a:pt x="471438" y="12933"/>
                  <a:pt x="471955" y="13554"/>
                  <a:pt x="472317" y="14278"/>
                </a:cubicBezTo>
                <a:cubicBezTo>
                  <a:pt x="472679" y="15003"/>
                  <a:pt x="472886" y="15934"/>
                  <a:pt x="472886" y="17072"/>
                </a:cubicBezTo>
                <a:cubicBezTo>
                  <a:pt x="472886" y="18158"/>
                  <a:pt x="472576" y="19089"/>
                  <a:pt x="471955" y="19969"/>
                </a:cubicBezTo>
                <a:cubicBezTo>
                  <a:pt x="471334" y="20848"/>
                  <a:pt x="470507" y="21521"/>
                  <a:pt x="469421" y="22038"/>
                </a:cubicBezTo>
                <a:cubicBezTo>
                  <a:pt x="468386" y="22555"/>
                  <a:pt x="467145" y="22814"/>
                  <a:pt x="465696" y="22814"/>
                </a:cubicBezTo>
                <a:cubicBezTo>
                  <a:pt x="464093" y="22814"/>
                  <a:pt x="462696" y="22555"/>
                  <a:pt x="461506" y="22038"/>
                </a:cubicBezTo>
                <a:cubicBezTo>
                  <a:pt x="460317" y="21521"/>
                  <a:pt x="459230" y="20693"/>
                  <a:pt x="458144" y="19658"/>
                </a:cubicBezTo>
                <a:cubicBezTo>
                  <a:pt x="458041" y="19555"/>
                  <a:pt x="457937" y="19451"/>
                  <a:pt x="457886" y="19348"/>
                </a:cubicBezTo>
                <a:cubicBezTo>
                  <a:pt x="457834" y="19193"/>
                  <a:pt x="457782" y="19038"/>
                  <a:pt x="457782" y="18882"/>
                </a:cubicBezTo>
                <a:cubicBezTo>
                  <a:pt x="457782" y="18675"/>
                  <a:pt x="457886" y="18417"/>
                  <a:pt x="458092" y="18210"/>
                </a:cubicBezTo>
                <a:cubicBezTo>
                  <a:pt x="458299" y="18003"/>
                  <a:pt x="458506" y="17899"/>
                  <a:pt x="458765" y="17899"/>
                </a:cubicBezTo>
                <a:cubicBezTo>
                  <a:pt x="458972" y="17899"/>
                  <a:pt x="459230" y="18003"/>
                  <a:pt x="459437" y="18210"/>
                </a:cubicBezTo>
                <a:cubicBezTo>
                  <a:pt x="460265" y="19089"/>
                  <a:pt x="461196" y="19762"/>
                  <a:pt x="462230" y="20227"/>
                </a:cubicBezTo>
                <a:cubicBezTo>
                  <a:pt x="463265" y="20693"/>
                  <a:pt x="464403" y="20900"/>
                  <a:pt x="465593" y="20900"/>
                </a:cubicBezTo>
                <a:cubicBezTo>
                  <a:pt x="466576" y="20900"/>
                  <a:pt x="467507" y="20745"/>
                  <a:pt x="468282" y="20434"/>
                </a:cubicBezTo>
                <a:cubicBezTo>
                  <a:pt x="469058" y="20124"/>
                  <a:pt x="469679" y="19658"/>
                  <a:pt x="470145" y="19089"/>
                </a:cubicBezTo>
                <a:cubicBezTo>
                  <a:pt x="470558" y="18469"/>
                  <a:pt x="470817" y="17796"/>
                  <a:pt x="470817" y="17020"/>
                </a:cubicBezTo>
                <a:cubicBezTo>
                  <a:pt x="470817" y="16089"/>
                  <a:pt x="470558" y="15313"/>
                  <a:pt x="470041" y="14692"/>
                </a:cubicBezTo>
                <a:cubicBezTo>
                  <a:pt x="469524" y="14071"/>
                  <a:pt x="468852" y="13606"/>
                  <a:pt x="467972" y="13192"/>
                </a:cubicBezTo>
                <a:cubicBezTo>
                  <a:pt x="467093" y="12830"/>
                  <a:pt x="466110" y="12468"/>
                  <a:pt x="465075" y="12157"/>
                </a:cubicBezTo>
                <a:cubicBezTo>
                  <a:pt x="464196" y="11899"/>
                  <a:pt x="463369" y="11588"/>
                  <a:pt x="462593" y="11278"/>
                </a:cubicBezTo>
                <a:cubicBezTo>
                  <a:pt x="461817" y="10968"/>
                  <a:pt x="461144" y="10554"/>
                  <a:pt x="460523" y="10088"/>
                </a:cubicBezTo>
                <a:cubicBezTo>
                  <a:pt x="459954" y="9623"/>
                  <a:pt x="459489" y="9002"/>
                  <a:pt x="459127" y="8329"/>
                </a:cubicBezTo>
                <a:cubicBezTo>
                  <a:pt x="458765" y="7605"/>
                  <a:pt x="458609" y="6777"/>
                  <a:pt x="458609" y="5794"/>
                </a:cubicBezTo>
                <a:cubicBezTo>
                  <a:pt x="458609" y="4708"/>
                  <a:pt x="458920" y="3725"/>
                  <a:pt x="459489" y="2846"/>
                </a:cubicBezTo>
                <a:cubicBezTo>
                  <a:pt x="460110" y="2018"/>
                  <a:pt x="460937" y="1346"/>
                  <a:pt x="462024" y="828"/>
                </a:cubicBezTo>
                <a:cubicBezTo>
                  <a:pt x="463110" y="363"/>
                  <a:pt x="464351" y="104"/>
                  <a:pt x="465800" y="104"/>
                </a:cubicBezTo>
                <a:close/>
                <a:moveTo>
                  <a:pt x="392502" y="104"/>
                </a:moveTo>
                <a:cubicBezTo>
                  <a:pt x="393640" y="104"/>
                  <a:pt x="394726" y="259"/>
                  <a:pt x="395761" y="518"/>
                </a:cubicBezTo>
                <a:cubicBezTo>
                  <a:pt x="396796" y="776"/>
                  <a:pt x="397727" y="1190"/>
                  <a:pt x="398554" y="1708"/>
                </a:cubicBezTo>
                <a:cubicBezTo>
                  <a:pt x="398658" y="1811"/>
                  <a:pt x="398813" y="1915"/>
                  <a:pt x="398864" y="2070"/>
                </a:cubicBezTo>
                <a:cubicBezTo>
                  <a:pt x="398916" y="2173"/>
                  <a:pt x="398968" y="2328"/>
                  <a:pt x="398968" y="2484"/>
                </a:cubicBezTo>
                <a:cubicBezTo>
                  <a:pt x="398968" y="2794"/>
                  <a:pt x="398916" y="3053"/>
                  <a:pt x="398709" y="3208"/>
                </a:cubicBezTo>
                <a:cubicBezTo>
                  <a:pt x="398502" y="3363"/>
                  <a:pt x="398296" y="3467"/>
                  <a:pt x="398089" y="3467"/>
                </a:cubicBezTo>
                <a:cubicBezTo>
                  <a:pt x="397985" y="3467"/>
                  <a:pt x="397882" y="3415"/>
                  <a:pt x="397778" y="3415"/>
                </a:cubicBezTo>
                <a:cubicBezTo>
                  <a:pt x="397675" y="3415"/>
                  <a:pt x="397623" y="3363"/>
                  <a:pt x="397520" y="3311"/>
                </a:cubicBezTo>
                <a:cubicBezTo>
                  <a:pt x="396796" y="2949"/>
                  <a:pt x="396020" y="2587"/>
                  <a:pt x="395192" y="2380"/>
                </a:cubicBezTo>
                <a:cubicBezTo>
                  <a:pt x="394364" y="2122"/>
                  <a:pt x="393433" y="2018"/>
                  <a:pt x="392502" y="2018"/>
                </a:cubicBezTo>
                <a:cubicBezTo>
                  <a:pt x="390692" y="2018"/>
                  <a:pt x="389088" y="2432"/>
                  <a:pt x="387692" y="3260"/>
                </a:cubicBezTo>
                <a:cubicBezTo>
                  <a:pt x="386295" y="4087"/>
                  <a:pt x="385157" y="5174"/>
                  <a:pt x="384381" y="6622"/>
                </a:cubicBezTo>
                <a:cubicBezTo>
                  <a:pt x="383605" y="8071"/>
                  <a:pt x="383191" y="9674"/>
                  <a:pt x="383191" y="11485"/>
                </a:cubicBezTo>
                <a:cubicBezTo>
                  <a:pt x="383191" y="13295"/>
                  <a:pt x="383605" y="14899"/>
                  <a:pt x="384381" y="16348"/>
                </a:cubicBezTo>
                <a:cubicBezTo>
                  <a:pt x="385157" y="17744"/>
                  <a:pt x="386295" y="18882"/>
                  <a:pt x="387692" y="19710"/>
                </a:cubicBezTo>
                <a:cubicBezTo>
                  <a:pt x="389088" y="20538"/>
                  <a:pt x="390692" y="20952"/>
                  <a:pt x="392502" y="20952"/>
                </a:cubicBezTo>
                <a:cubicBezTo>
                  <a:pt x="393433" y="20952"/>
                  <a:pt x="394364" y="20796"/>
                  <a:pt x="395347" y="20538"/>
                </a:cubicBezTo>
                <a:cubicBezTo>
                  <a:pt x="396226" y="20279"/>
                  <a:pt x="397002" y="19917"/>
                  <a:pt x="397675" y="19503"/>
                </a:cubicBezTo>
                <a:lnTo>
                  <a:pt x="397675" y="13244"/>
                </a:lnTo>
                <a:lnTo>
                  <a:pt x="392709" y="13244"/>
                </a:lnTo>
                <a:cubicBezTo>
                  <a:pt x="392450" y="13244"/>
                  <a:pt x="392244" y="13140"/>
                  <a:pt x="392036" y="12933"/>
                </a:cubicBezTo>
                <a:cubicBezTo>
                  <a:pt x="391830" y="12726"/>
                  <a:pt x="391726" y="12519"/>
                  <a:pt x="391726" y="12261"/>
                </a:cubicBezTo>
                <a:cubicBezTo>
                  <a:pt x="391726" y="12002"/>
                  <a:pt x="391830" y="11743"/>
                  <a:pt x="392036" y="11588"/>
                </a:cubicBezTo>
                <a:cubicBezTo>
                  <a:pt x="392192" y="11433"/>
                  <a:pt x="392450" y="11330"/>
                  <a:pt x="392709" y="11330"/>
                </a:cubicBezTo>
                <a:lnTo>
                  <a:pt x="398761" y="11330"/>
                </a:lnTo>
                <a:cubicBezTo>
                  <a:pt x="399020" y="11330"/>
                  <a:pt x="399227" y="11433"/>
                  <a:pt x="399382" y="11640"/>
                </a:cubicBezTo>
                <a:cubicBezTo>
                  <a:pt x="399537" y="11795"/>
                  <a:pt x="399640" y="12054"/>
                  <a:pt x="399640" y="12313"/>
                </a:cubicBezTo>
                <a:lnTo>
                  <a:pt x="399640" y="19917"/>
                </a:lnTo>
                <a:cubicBezTo>
                  <a:pt x="399640" y="20072"/>
                  <a:pt x="399640" y="20227"/>
                  <a:pt x="399537" y="20383"/>
                </a:cubicBezTo>
                <a:cubicBezTo>
                  <a:pt x="399433" y="20538"/>
                  <a:pt x="399330" y="20641"/>
                  <a:pt x="399175" y="20745"/>
                </a:cubicBezTo>
                <a:cubicBezTo>
                  <a:pt x="398244" y="21365"/>
                  <a:pt x="397209" y="21883"/>
                  <a:pt x="396071" y="22245"/>
                </a:cubicBezTo>
                <a:cubicBezTo>
                  <a:pt x="394933" y="22607"/>
                  <a:pt x="393744" y="22814"/>
                  <a:pt x="392502" y="22814"/>
                </a:cubicBezTo>
                <a:cubicBezTo>
                  <a:pt x="390899" y="22814"/>
                  <a:pt x="389398" y="22555"/>
                  <a:pt x="388002" y="21986"/>
                </a:cubicBezTo>
                <a:cubicBezTo>
                  <a:pt x="386605" y="21417"/>
                  <a:pt x="385416" y="20641"/>
                  <a:pt x="384381" y="19607"/>
                </a:cubicBezTo>
                <a:cubicBezTo>
                  <a:pt x="383346" y="18572"/>
                  <a:pt x="382571" y="17382"/>
                  <a:pt x="382001" y="15985"/>
                </a:cubicBezTo>
                <a:cubicBezTo>
                  <a:pt x="381433" y="14589"/>
                  <a:pt x="381174" y="13089"/>
                  <a:pt x="381174" y="11485"/>
                </a:cubicBezTo>
                <a:cubicBezTo>
                  <a:pt x="381174" y="9881"/>
                  <a:pt x="381433" y="8381"/>
                  <a:pt x="382001" y="6984"/>
                </a:cubicBezTo>
                <a:cubicBezTo>
                  <a:pt x="382571" y="5587"/>
                  <a:pt x="383346" y="4398"/>
                  <a:pt x="384381" y="3363"/>
                </a:cubicBezTo>
                <a:cubicBezTo>
                  <a:pt x="385416" y="2328"/>
                  <a:pt x="386605" y="1552"/>
                  <a:pt x="388002" y="983"/>
                </a:cubicBezTo>
                <a:cubicBezTo>
                  <a:pt x="389398" y="414"/>
                  <a:pt x="390899" y="104"/>
                  <a:pt x="392502" y="104"/>
                </a:cubicBezTo>
                <a:close/>
                <a:moveTo>
                  <a:pt x="134179" y="104"/>
                </a:moveTo>
                <a:cubicBezTo>
                  <a:pt x="135265" y="104"/>
                  <a:pt x="136352" y="259"/>
                  <a:pt x="137386" y="570"/>
                </a:cubicBezTo>
                <a:cubicBezTo>
                  <a:pt x="138421" y="828"/>
                  <a:pt x="139352" y="1242"/>
                  <a:pt x="140231" y="1811"/>
                </a:cubicBezTo>
                <a:cubicBezTo>
                  <a:pt x="140593" y="1966"/>
                  <a:pt x="140800" y="2277"/>
                  <a:pt x="140852" y="2639"/>
                </a:cubicBezTo>
                <a:cubicBezTo>
                  <a:pt x="140904" y="3001"/>
                  <a:pt x="140800" y="3363"/>
                  <a:pt x="140541" y="3673"/>
                </a:cubicBezTo>
                <a:cubicBezTo>
                  <a:pt x="140335" y="3984"/>
                  <a:pt x="140128" y="4139"/>
                  <a:pt x="139817" y="4139"/>
                </a:cubicBezTo>
                <a:cubicBezTo>
                  <a:pt x="139507" y="4139"/>
                  <a:pt x="139248" y="4087"/>
                  <a:pt x="138938" y="3932"/>
                </a:cubicBezTo>
                <a:cubicBezTo>
                  <a:pt x="138265" y="3518"/>
                  <a:pt x="137490" y="3208"/>
                  <a:pt x="136714" y="2949"/>
                </a:cubicBezTo>
                <a:cubicBezTo>
                  <a:pt x="135886" y="2691"/>
                  <a:pt x="135058" y="2587"/>
                  <a:pt x="134179" y="2587"/>
                </a:cubicBezTo>
                <a:cubicBezTo>
                  <a:pt x="132938" y="2587"/>
                  <a:pt x="131800" y="2846"/>
                  <a:pt x="130765" y="3260"/>
                </a:cubicBezTo>
                <a:cubicBezTo>
                  <a:pt x="129731" y="3673"/>
                  <a:pt x="128851" y="4294"/>
                  <a:pt x="128075" y="5070"/>
                </a:cubicBezTo>
                <a:cubicBezTo>
                  <a:pt x="127351" y="5846"/>
                  <a:pt x="126730" y="6777"/>
                  <a:pt x="126317" y="7864"/>
                </a:cubicBezTo>
                <a:cubicBezTo>
                  <a:pt x="125903" y="8950"/>
                  <a:pt x="125696" y="10140"/>
                  <a:pt x="125696" y="11433"/>
                </a:cubicBezTo>
                <a:cubicBezTo>
                  <a:pt x="125696" y="12830"/>
                  <a:pt x="125903" y="14071"/>
                  <a:pt x="126368" y="15158"/>
                </a:cubicBezTo>
                <a:cubicBezTo>
                  <a:pt x="126782" y="16244"/>
                  <a:pt x="127403" y="17175"/>
                  <a:pt x="128179" y="17951"/>
                </a:cubicBezTo>
                <a:cubicBezTo>
                  <a:pt x="128955" y="18727"/>
                  <a:pt x="129834" y="19296"/>
                  <a:pt x="130869" y="19710"/>
                </a:cubicBezTo>
                <a:cubicBezTo>
                  <a:pt x="131851" y="20124"/>
                  <a:pt x="132990" y="20331"/>
                  <a:pt x="134179" y="20331"/>
                </a:cubicBezTo>
                <a:cubicBezTo>
                  <a:pt x="135007" y="20331"/>
                  <a:pt x="135886" y="20227"/>
                  <a:pt x="136662" y="19969"/>
                </a:cubicBezTo>
                <a:cubicBezTo>
                  <a:pt x="137438" y="19710"/>
                  <a:pt x="138214" y="19400"/>
                  <a:pt x="138938" y="18934"/>
                </a:cubicBezTo>
                <a:cubicBezTo>
                  <a:pt x="139248" y="18779"/>
                  <a:pt x="139507" y="18727"/>
                  <a:pt x="139817" y="18779"/>
                </a:cubicBezTo>
                <a:cubicBezTo>
                  <a:pt x="140076" y="18831"/>
                  <a:pt x="140335" y="18986"/>
                  <a:pt x="140645" y="19141"/>
                </a:cubicBezTo>
                <a:cubicBezTo>
                  <a:pt x="140852" y="19451"/>
                  <a:pt x="140955" y="19814"/>
                  <a:pt x="140904" y="20176"/>
                </a:cubicBezTo>
                <a:cubicBezTo>
                  <a:pt x="140800" y="20589"/>
                  <a:pt x="140645" y="20848"/>
                  <a:pt x="140283" y="21003"/>
                </a:cubicBezTo>
                <a:cubicBezTo>
                  <a:pt x="139766" y="21314"/>
                  <a:pt x="139145" y="21624"/>
                  <a:pt x="138473" y="21883"/>
                </a:cubicBezTo>
                <a:cubicBezTo>
                  <a:pt x="137800" y="22141"/>
                  <a:pt x="137076" y="22348"/>
                  <a:pt x="136352" y="22504"/>
                </a:cubicBezTo>
                <a:cubicBezTo>
                  <a:pt x="135627" y="22659"/>
                  <a:pt x="134903" y="22710"/>
                  <a:pt x="134179" y="22710"/>
                </a:cubicBezTo>
                <a:cubicBezTo>
                  <a:pt x="132679" y="22710"/>
                  <a:pt x="131231" y="22452"/>
                  <a:pt x="129886" y="21935"/>
                </a:cubicBezTo>
                <a:cubicBezTo>
                  <a:pt x="128541" y="21417"/>
                  <a:pt x="127351" y="20641"/>
                  <a:pt x="126317" y="19658"/>
                </a:cubicBezTo>
                <a:cubicBezTo>
                  <a:pt x="125282" y="18675"/>
                  <a:pt x="124506" y="17486"/>
                  <a:pt x="123886" y="16089"/>
                </a:cubicBezTo>
                <a:cubicBezTo>
                  <a:pt x="123316" y="14692"/>
                  <a:pt x="123006" y="13140"/>
                  <a:pt x="123006" y="11381"/>
                </a:cubicBezTo>
                <a:cubicBezTo>
                  <a:pt x="123006" y="9778"/>
                  <a:pt x="123265" y="8226"/>
                  <a:pt x="123834" y="6881"/>
                </a:cubicBezTo>
                <a:cubicBezTo>
                  <a:pt x="124403" y="5536"/>
                  <a:pt x="125179" y="4346"/>
                  <a:pt x="126213" y="3311"/>
                </a:cubicBezTo>
                <a:cubicBezTo>
                  <a:pt x="127248" y="2277"/>
                  <a:pt x="128438" y="1501"/>
                  <a:pt x="129782" y="932"/>
                </a:cubicBezTo>
                <a:cubicBezTo>
                  <a:pt x="131127" y="363"/>
                  <a:pt x="132576" y="104"/>
                  <a:pt x="134179" y="104"/>
                </a:cubicBezTo>
                <a:close/>
                <a:moveTo>
                  <a:pt x="421573" y="52"/>
                </a:moveTo>
                <a:cubicBezTo>
                  <a:pt x="423125" y="52"/>
                  <a:pt x="424522" y="311"/>
                  <a:pt x="425815" y="880"/>
                </a:cubicBezTo>
                <a:cubicBezTo>
                  <a:pt x="427108" y="1449"/>
                  <a:pt x="428246" y="2225"/>
                  <a:pt x="429177" y="3259"/>
                </a:cubicBezTo>
                <a:cubicBezTo>
                  <a:pt x="430108" y="4294"/>
                  <a:pt x="430884" y="5484"/>
                  <a:pt x="431350" y="6880"/>
                </a:cubicBezTo>
                <a:cubicBezTo>
                  <a:pt x="431867" y="8226"/>
                  <a:pt x="432125" y="9777"/>
                  <a:pt x="432125" y="11433"/>
                </a:cubicBezTo>
                <a:cubicBezTo>
                  <a:pt x="432125" y="13088"/>
                  <a:pt x="431867" y="14588"/>
                  <a:pt x="431350" y="15985"/>
                </a:cubicBezTo>
                <a:cubicBezTo>
                  <a:pt x="430832" y="17382"/>
                  <a:pt x="430108" y="18572"/>
                  <a:pt x="429177" y="19606"/>
                </a:cubicBezTo>
                <a:cubicBezTo>
                  <a:pt x="428246" y="20641"/>
                  <a:pt x="427108" y="21417"/>
                  <a:pt x="425815" y="21986"/>
                </a:cubicBezTo>
                <a:cubicBezTo>
                  <a:pt x="424522" y="22555"/>
                  <a:pt x="423125" y="22814"/>
                  <a:pt x="421573" y="22814"/>
                </a:cubicBezTo>
                <a:cubicBezTo>
                  <a:pt x="420021" y="22814"/>
                  <a:pt x="418625" y="22555"/>
                  <a:pt x="417332" y="21986"/>
                </a:cubicBezTo>
                <a:cubicBezTo>
                  <a:pt x="416038" y="21417"/>
                  <a:pt x="414901" y="20641"/>
                  <a:pt x="413969" y="19606"/>
                </a:cubicBezTo>
                <a:cubicBezTo>
                  <a:pt x="413038" y="18572"/>
                  <a:pt x="412314" y="17330"/>
                  <a:pt x="411797" y="15985"/>
                </a:cubicBezTo>
                <a:cubicBezTo>
                  <a:pt x="411280" y="14640"/>
                  <a:pt x="411021" y="13088"/>
                  <a:pt x="411021" y="11433"/>
                </a:cubicBezTo>
                <a:cubicBezTo>
                  <a:pt x="411021" y="9777"/>
                  <a:pt x="411280" y="8277"/>
                  <a:pt x="411797" y="6880"/>
                </a:cubicBezTo>
                <a:cubicBezTo>
                  <a:pt x="412262" y="5484"/>
                  <a:pt x="413038" y="4294"/>
                  <a:pt x="413969" y="3259"/>
                </a:cubicBezTo>
                <a:cubicBezTo>
                  <a:pt x="414901" y="2225"/>
                  <a:pt x="416038" y="1449"/>
                  <a:pt x="417332" y="880"/>
                </a:cubicBezTo>
                <a:cubicBezTo>
                  <a:pt x="418625" y="311"/>
                  <a:pt x="420021" y="52"/>
                  <a:pt x="421573" y="52"/>
                </a:cubicBezTo>
                <a:close/>
                <a:moveTo>
                  <a:pt x="298670" y="52"/>
                </a:moveTo>
                <a:cubicBezTo>
                  <a:pt x="300222" y="52"/>
                  <a:pt x="301619" y="311"/>
                  <a:pt x="302912" y="880"/>
                </a:cubicBezTo>
                <a:cubicBezTo>
                  <a:pt x="304205" y="1449"/>
                  <a:pt x="305343" y="2225"/>
                  <a:pt x="306274" y="3259"/>
                </a:cubicBezTo>
                <a:cubicBezTo>
                  <a:pt x="307205" y="4294"/>
                  <a:pt x="307981" y="5484"/>
                  <a:pt x="308447" y="6880"/>
                </a:cubicBezTo>
                <a:cubicBezTo>
                  <a:pt x="308964" y="8226"/>
                  <a:pt x="309222" y="9777"/>
                  <a:pt x="309222" y="11433"/>
                </a:cubicBezTo>
                <a:cubicBezTo>
                  <a:pt x="309222" y="13088"/>
                  <a:pt x="308964" y="14588"/>
                  <a:pt x="308447" y="15985"/>
                </a:cubicBezTo>
                <a:cubicBezTo>
                  <a:pt x="307929" y="17382"/>
                  <a:pt x="307205" y="18572"/>
                  <a:pt x="306274" y="19606"/>
                </a:cubicBezTo>
                <a:cubicBezTo>
                  <a:pt x="305343" y="20641"/>
                  <a:pt x="304205" y="21417"/>
                  <a:pt x="302912" y="21986"/>
                </a:cubicBezTo>
                <a:cubicBezTo>
                  <a:pt x="301619" y="22555"/>
                  <a:pt x="300222" y="22814"/>
                  <a:pt x="298670" y="22814"/>
                </a:cubicBezTo>
                <a:cubicBezTo>
                  <a:pt x="297118" y="22814"/>
                  <a:pt x="295722" y="22555"/>
                  <a:pt x="294429" y="21986"/>
                </a:cubicBezTo>
                <a:cubicBezTo>
                  <a:pt x="293135" y="21417"/>
                  <a:pt x="291998" y="20641"/>
                  <a:pt x="291066" y="19606"/>
                </a:cubicBezTo>
                <a:cubicBezTo>
                  <a:pt x="290135" y="18572"/>
                  <a:pt x="289411" y="17382"/>
                  <a:pt x="288894" y="15985"/>
                </a:cubicBezTo>
                <a:cubicBezTo>
                  <a:pt x="288377" y="14640"/>
                  <a:pt x="288118" y="13088"/>
                  <a:pt x="288118" y="11433"/>
                </a:cubicBezTo>
                <a:cubicBezTo>
                  <a:pt x="288118" y="9777"/>
                  <a:pt x="288377" y="8277"/>
                  <a:pt x="288894" y="6880"/>
                </a:cubicBezTo>
                <a:cubicBezTo>
                  <a:pt x="289411" y="5484"/>
                  <a:pt x="290135" y="4294"/>
                  <a:pt x="291066" y="3259"/>
                </a:cubicBezTo>
                <a:cubicBezTo>
                  <a:pt x="291998" y="2225"/>
                  <a:pt x="293135" y="1449"/>
                  <a:pt x="294429" y="880"/>
                </a:cubicBezTo>
                <a:cubicBezTo>
                  <a:pt x="295722" y="311"/>
                  <a:pt x="297118" y="52"/>
                  <a:pt x="298670" y="52"/>
                </a:cubicBezTo>
                <a:close/>
                <a:moveTo>
                  <a:pt x="8069" y="0"/>
                </a:moveTo>
                <a:cubicBezTo>
                  <a:pt x="9363" y="0"/>
                  <a:pt x="10604" y="207"/>
                  <a:pt x="11742" y="621"/>
                </a:cubicBezTo>
                <a:cubicBezTo>
                  <a:pt x="12880" y="1086"/>
                  <a:pt x="13811" y="1655"/>
                  <a:pt x="14483" y="2380"/>
                </a:cubicBezTo>
                <a:cubicBezTo>
                  <a:pt x="14897" y="2793"/>
                  <a:pt x="15104" y="3207"/>
                  <a:pt x="15104" y="3569"/>
                </a:cubicBezTo>
                <a:cubicBezTo>
                  <a:pt x="15104" y="3880"/>
                  <a:pt x="14949" y="4190"/>
                  <a:pt x="14690" y="4449"/>
                </a:cubicBezTo>
                <a:cubicBezTo>
                  <a:pt x="14432" y="4708"/>
                  <a:pt x="14121" y="4863"/>
                  <a:pt x="13811" y="4863"/>
                </a:cubicBezTo>
                <a:cubicBezTo>
                  <a:pt x="13604" y="4863"/>
                  <a:pt x="13397" y="4759"/>
                  <a:pt x="13190" y="4604"/>
                </a:cubicBezTo>
                <a:cubicBezTo>
                  <a:pt x="12828" y="4190"/>
                  <a:pt x="12414" y="3828"/>
                  <a:pt x="11845" y="3518"/>
                </a:cubicBezTo>
                <a:cubicBezTo>
                  <a:pt x="11276" y="3207"/>
                  <a:pt x="10707" y="2949"/>
                  <a:pt x="10035" y="2742"/>
                </a:cubicBezTo>
                <a:cubicBezTo>
                  <a:pt x="9363" y="2587"/>
                  <a:pt x="8742" y="2483"/>
                  <a:pt x="8069" y="2483"/>
                </a:cubicBezTo>
                <a:cubicBezTo>
                  <a:pt x="7138" y="2483"/>
                  <a:pt x="6259" y="2638"/>
                  <a:pt x="5535" y="2897"/>
                </a:cubicBezTo>
                <a:cubicBezTo>
                  <a:pt x="4811" y="3156"/>
                  <a:pt x="4242" y="3569"/>
                  <a:pt x="3828" y="4087"/>
                </a:cubicBezTo>
                <a:cubicBezTo>
                  <a:pt x="3414" y="4604"/>
                  <a:pt x="3207" y="5225"/>
                  <a:pt x="3207" y="5949"/>
                </a:cubicBezTo>
                <a:cubicBezTo>
                  <a:pt x="3207" y="6725"/>
                  <a:pt x="3414" y="7398"/>
                  <a:pt x="3880" y="7915"/>
                </a:cubicBezTo>
                <a:cubicBezTo>
                  <a:pt x="4345" y="8432"/>
                  <a:pt x="4966" y="8846"/>
                  <a:pt x="5742" y="9156"/>
                </a:cubicBezTo>
                <a:cubicBezTo>
                  <a:pt x="6518" y="9518"/>
                  <a:pt x="7397" y="9777"/>
                  <a:pt x="8328" y="10036"/>
                </a:cubicBezTo>
                <a:cubicBezTo>
                  <a:pt x="9363" y="10294"/>
                  <a:pt x="10294" y="10605"/>
                  <a:pt x="11173" y="10915"/>
                </a:cubicBezTo>
                <a:cubicBezTo>
                  <a:pt x="12052" y="11277"/>
                  <a:pt x="12828" y="11691"/>
                  <a:pt x="13449" y="12157"/>
                </a:cubicBezTo>
                <a:cubicBezTo>
                  <a:pt x="14070" y="12622"/>
                  <a:pt x="14587" y="13243"/>
                  <a:pt x="15001" y="13916"/>
                </a:cubicBezTo>
                <a:cubicBezTo>
                  <a:pt x="15363" y="14640"/>
                  <a:pt x="15518" y="15571"/>
                  <a:pt x="15518" y="16657"/>
                </a:cubicBezTo>
                <a:cubicBezTo>
                  <a:pt x="15518" y="17847"/>
                  <a:pt x="15208" y="18882"/>
                  <a:pt x="14535" y="19761"/>
                </a:cubicBezTo>
                <a:cubicBezTo>
                  <a:pt x="13863" y="20641"/>
                  <a:pt x="12983" y="21365"/>
                  <a:pt x="11845" y="21882"/>
                </a:cubicBezTo>
                <a:cubicBezTo>
                  <a:pt x="10707" y="22400"/>
                  <a:pt x="9414" y="22710"/>
                  <a:pt x="8018" y="22710"/>
                </a:cubicBezTo>
                <a:cubicBezTo>
                  <a:pt x="6466" y="22710"/>
                  <a:pt x="5121" y="22503"/>
                  <a:pt x="3931" y="22037"/>
                </a:cubicBezTo>
                <a:cubicBezTo>
                  <a:pt x="2741" y="21572"/>
                  <a:pt x="1604" y="20848"/>
                  <a:pt x="517" y="19813"/>
                </a:cubicBezTo>
                <a:cubicBezTo>
                  <a:pt x="362" y="19710"/>
                  <a:pt x="259" y="19503"/>
                  <a:pt x="155" y="19347"/>
                </a:cubicBezTo>
                <a:cubicBezTo>
                  <a:pt x="52" y="19192"/>
                  <a:pt x="0" y="18985"/>
                  <a:pt x="0" y="18778"/>
                </a:cubicBezTo>
                <a:cubicBezTo>
                  <a:pt x="0" y="18468"/>
                  <a:pt x="104" y="18158"/>
                  <a:pt x="362" y="17899"/>
                </a:cubicBezTo>
                <a:cubicBezTo>
                  <a:pt x="569" y="17640"/>
                  <a:pt x="879" y="17485"/>
                  <a:pt x="1241" y="17485"/>
                </a:cubicBezTo>
                <a:cubicBezTo>
                  <a:pt x="1500" y="17485"/>
                  <a:pt x="1810" y="17640"/>
                  <a:pt x="2017" y="17847"/>
                </a:cubicBezTo>
                <a:cubicBezTo>
                  <a:pt x="2845" y="18623"/>
                  <a:pt x="3724" y="19244"/>
                  <a:pt x="4707" y="19658"/>
                </a:cubicBezTo>
                <a:cubicBezTo>
                  <a:pt x="5690" y="20072"/>
                  <a:pt x="6776" y="20279"/>
                  <a:pt x="7966" y="20279"/>
                </a:cubicBezTo>
                <a:cubicBezTo>
                  <a:pt x="8897" y="20279"/>
                  <a:pt x="9776" y="20123"/>
                  <a:pt x="10500" y="19813"/>
                </a:cubicBezTo>
                <a:cubicBezTo>
                  <a:pt x="11225" y="19503"/>
                  <a:pt x="11794" y="19089"/>
                  <a:pt x="12259" y="18571"/>
                </a:cubicBezTo>
                <a:cubicBezTo>
                  <a:pt x="12725" y="18054"/>
                  <a:pt x="12932" y="17433"/>
                  <a:pt x="12932" y="16761"/>
                </a:cubicBezTo>
                <a:cubicBezTo>
                  <a:pt x="12932" y="15933"/>
                  <a:pt x="12673" y="15261"/>
                  <a:pt x="12207" y="14692"/>
                </a:cubicBezTo>
                <a:cubicBezTo>
                  <a:pt x="11742" y="14123"/>
                  <a:pt x="11070" y="13657"/>
                  <a:pt x="10242" y="13295"/>
                </a:cubicBezTo>
                <a:cubicBezTo>
                  <a:pt x="9414" y="12933"/>
                  <a:pt x="8431" y="12622"/>
                  <a:pt x="7345" y="12364"/>
                </a:cubicBezTo>
                <a:cubicBezTo>
                  <a:pt x="6362" y="12157"/>
                  <a:pt x="5483" y="11898"/>
                  <a:pt x="4655" y="11536"/>
                </a:cubicBezTo>
                <a:cubicBezTo>
                  <a:pt x="3828" y="11226"/>
                  <a:pt x="3103" y="10812"/>
                  <a:pt x="2535" y="10294"/>
                </a:cubicBezTo>
                <a:cubicBezTo>
                  <a:pt x="1914" y="9777"/>
                  <a:pt x="1448" y="9208"/>
                  <a:pt x="1138" y="8484"/>
                </a:cubicBezTo>
                <a:cubicBezTo>
                  <a:pt x="827" y="7760"/>
                  <a:pt x="672" y="6932"/>
                  <a:pt x="672" y="6001"/>
                </a:cubicBezTo>
                <a:cubicBezTo>
                  <a:pt x="672" y="4811"/>
                  <a:pt x="983" y="3776"/>
                  <a:pt x="1604" y="2845"/>
                </a:cubicBezTo>
                <a:cubicBezTo>
                  <a:pt x="2276" y="1914"/>
                  <a:pt x="3103" y="1242"/>
                  <a:pt x="4242" y="724"/>
                </a:cubicBezTo>
                <a:cubicBezTo>
                  <a:pt x="5328" y="259"/>
                  <a:pt x="6621" y="0"/>
                  <a:pt x="8069" y="0"/>
                </a:cubicBezTo>
                <a:close/>
              </a:path>
            </a:pathLst>
          </a:custGeom>
          <a:solidFill>
            <a:schemeClr val="bg1"/>
          </a:solidFill>
          <a:ln w="517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750"/>
          </a:p>
        </p:txBody>
      </p:sp>
      <p:grpSp>
        <p:nvGrpSpPr>
          <p:cNvPr id="16" name="Graphic 2">
            <a:extLst>
              <a:ext uri="{FF2B5EF4-FFF2-40B4-BE49-F238E27FC236}">
                <a16:creationId xmlns:a16="http://schemas.microsoft.com/office/drawing/2014/main" id="{02E17DDC-3E97-1240-B745-407C2F643FFE}"/>
              </a:ext>
            </a:extLst>
          </p:cNvPr>
          <p:cNvGrpSpPr/>
          <p:nvPr userDrawn="1"/>
        </p:nvGrpSpPr>
        <p:grpSpPr>
          <a:xfrm rot="10800000" flipH="1">
            <a:off x="1153821" y="-1"/>
            <a:ext cx="5496359" cy="1927640"/>
            <a:chOff x="4341691" y="6150422"/>
            <a:chExt cx="1587779" cy="552324"/>
          </a:xfrm>
          <a:solidFill>
            <a:srgbClr val="FFFFFF"/>
          </a:solidFill>
        </p:grpSpPr>
        <p:sp>
          <p:nvSpPr>
            <p:cNvPr id="17" name="Graphic 2">
              <a:extLst>
                <a:ext uri="{FF2B5EF4-FFF2-40B4-BE49-F238E27FC236}">
                  <a16:creationId xmlns:a16="http://schemas.microsoft.com/office/drawing/2014/main" id="{D48D4343-1490-A544-B4FC-0D1A1795A943}"/>
                </a:ext>
              </a:extLst>
            </p:cNvPr>
            <p:cNvSpPr/>
            <p:nvPr/>
          </p:nvSpPr>
          <p:spPr>
            <a:xfrm>
              <a:off x="4599786" y="6331015"/>
              <a:ext cx="1071829" cy="371732"/>
            </a:xfrm>
            <a:custGeom>
              <a:avLst/>
              <a:gdLst>
                <a:gd name="connsiteX0" fmla="*/ 543881 w 1071829"/>
                <a:gd name="connsiteY0" fmla="*/ 2221 h 371732"/>
                <a:gd name="connsiteX1" fmla="*/ 540858 w 1071829"/>
                <a:gd name="connsiteY1" fmla="*/ 949 h 371732"/>
                <a:gd name="connsiteX2" fmla="*/ 538674 w 1071829"/>
                <a:gd name="connsiteY2" fmla="*/ 109 h 371732"/>
                <a:gd name="connsiteX3" fmla="*/ 535891 w 1071829"/>
                <a:gd name="connsiteY3" fmla="*/ 37 h 371732"/>
                <a:gd name="connsiteX4" fmla="*/ 533179 w 1071829"/>
                <a:gd name="connsiteY4" fmla="*/ 109 h 371732"/>
                <a:gd name="connsiteX5" fmla="*/ 530948 w 1071829"/>
                <a:gd name="connsiteY5" fmla="*/ 997 h 371732"/>
                <a:gd name="connsiteX6" fmla="*/ 527996 w 1071829"/>
                <a:gd name="connsiteY6" fmla="*/ 2245 h 371732"/>
                <a:gd name="connsiteX7" fmla="*/ 527636 w 1071829"/>
                <a:gd name="connsiteY7" fmla="*/ 2388 h 371732"/>
                <a:gd name="connsiteX8" fmla="*/ 0 w 1071829"/>
                <a:gd name="connsiteY8" fmla="*/ 371732 h 371732"/>
                <a:gd name="connsiteX9" fmla="*/ 4895 w 1071829"/>
                <a:gd name="connsiteY9" fmla="*/ 371732 h 371732"/>
                <a:gd name="connsiteX10" fmla="*/ 50342 w 1071829"/>
                <a:gd name="connsiteY10" fmla="*/ 371732 h 371732"/>
                <a:gd name="connsiteX11" fmla="*/ 535891 w 1071829"/>
                <a:gd name="connsiteY11" fmla="*/ 31807 h 371732"/>
                <a:gd name="connsiteX12" fmla="*/ 1021559 w 1071829"/>
                <a:gd name="connsiteY12" fmla="*/ 371732 h 371732"/>
                <a:gd name="connsiteX13" fmla="*/ 1071829 w 1071829"/>
                <a:gd name="connsiteY13" fmla="*/ 371732 h 371732"/>
                <a:gd name="connsiteX14" fmla="*/ 544217 w 1071829"/>
                <a:gd name="connsiteY14" fmla="*/ 2388 h 371732"/>
                <a:gd name="connsiteX15" fmla="*/ 543881 w 1071829"/>
                <a:gd name="connsiteY15" fmla="*/ 2221 h 371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71829" h="371732">
                  <a:moveTo>
                    <a:pt x="543881" y="2221"/>
                  </a:moveTo>
                  <a:cubicBezTo>
                    <a:pt x="542969" y="1597"/>
                    <a:pt x="541866" y="1357"/>
                    <a:pt x="540858" y="949"/>
                  </a:cubicBezTo>
                  <a:cubicBezTo>
                    <a:pt x="540138" y="661"/>
                    <a:pt x="539442" y="229"/>
                    <a:pt x="538674" y="109"/>
                  </a:cubicBezTo>
                  <a:cubicBezTo>
                    <a:pt x="537786" y="-83"/>
                    <a:pt x="536850" y="37"/>
                    <a:pt x="535891" y="37"/>
                  </a:cubicBezTo>
                  <a:cubicBezTo>
                    <a:pt x="534979" y="37"/>
                    <a:pt x="534067" y="-83"/>
                    <a:pt x="533179" y="109"/>
                  </a:cubicBezTo>
                  <a:cubicBezTo>
                    <a:pt x="532411" y="229"/>
                    <a:pt x="531692" y="685"/>
                    <a:pt x="530948" y="997"/>
                  </a:cubicBezTo>
                  <a:cubicBezTo>
                    <a:pt x="529892" y="1357"/>
                    <a:pt x="528860" y="1621"/>
                    <a:pt x="527996" y="2245"/>
                  </a:cubicBezTo>
                  <a:cubicBezTo>
                    <a:pt x="527852" y="2365"/>
                    <a:pt x="527732" y="2365"/>
                    <a:pt x="527636" y="2388"/>
                  </a:cubicBezTo>
                  <a:lnTo>
                    <a:pt x="0" y="371732"/>
                  </a:lnTo>
                  <a:lnTo>
                    <a:pt x="4895" y="371732"/>
                  </a:lnTo>
                  <a:lnTo>
                    <a:pt x="50342" y="371732"/>
                  </a:lnTo>
                  <a:lnTo>
                    <a:pt x="535891" y="31807"/>
                  </a:lnTo>
                  <a:lnTo>
                    <a:pt x="1021559" y="371732"/>
                  </a:lnTo>
                  <a:lnTo>
                    <a:pt x="1071829" y="371732"/>
                  </a:lnTo>
                  <a:lnTo>
                    <a:pt x="544217" y="2388"/>
                  </a:lnTo>
                  <a:cubicBezTo>
                    <a:pt x="544097" y="2341"/>
                    <a:pt x="543953" y="2341"/>
                    <a:pt x="543881" y="2221"/>
                  </a:cubicBezTo>
                </a:path>
              </a:pathLst>
            </a:custGeom>
            <a:solidFill>
              <a:srgbClr val="FFFFFF"/>
            </a:solidFill>
            <a:ln w="2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750"/>
            </a:p>
          </p:txBody>
        </p:sp>
        <p:sp>
          <p:nvSpPr>
            <p:cNvPr id="18" name="Graphic 2">
              <a:extLst>
                <a:ext uri="{FF2B5EF4-FFF2-40B4-BE49-F238E27FC236}">
                  <a16:creationId xmlns:a16="http://schemas.microsoft.com/office/drawing/2014/main" id="{96253A98-6F2A-7249-9DBE-CE363FAFF7A5}"/>
                </a:ext>
              </a:extLst>
            </p:cNvPr>
            <p:cNvSpPr/>
            <p:nvPr/>
          </p:nvSpPr>
          <p:spPr>
            <a:xfrm>
              <a:off x="4341691" y="6150422"/>
              <a:ext cx="1587779" cy="552300"/>
            </a:xfrm>
            <a:custGeom>
              <a:avLst/>
              <a:gdLst>
                <a:gd name="connsiteX0" fmla="*/ 801976 w 1587779"/>
                <a:gd name="connsiteY0" fmla="*/ 2269 h 552300"/>
                <a:gd name="connsiteX1" fmla="*/ 798953 w 1587779"/>
                <a:gd name="connsiteY1" fmla="*/ 997 h 552300"/>
                <a:gd name="connsiteX2" fmla="*/ 796769 w 1587779"/>
                <a:gd name="connsiteY2" fmla="*/ 109 h 552300"/>
                <a:gd name="connsiteX3" fmla="*/ 793986 w 1587779"/>
                <a:gd name="connsiteY3" fmla="*/ 37 h 552300"/>
                <a:gd name="connsiteX4" fmla="*/ 791274 w 1587779"/>
                <a:gd name="connsiteY4" fmla="*/ 109 h 552300"/>
                <a:gd name="connsiteX5" fmla="*/ 789043 w 1587779"/>
                <a:gd name="connsiteY5" fmla="*/ 997 h 552300"/>
                <a:gd name="connsiteX6" fmla="*/ 786091 w 1587779"/>
                <a:gd name="connsiteY6" fmla="*/ 2269 h 552300"/>
                <a:gd name="connsiteX7" fmla="*/ 785731 w 1587779"/>
                <a:gd name="connsiteY7" fmla="*/ 2412 h 552300"/>
                <a:gd name="connsiteX8" fmla="*/ 0 w 1587779"/>
                <a:gd name="connsiteY8" fmla="*/ 552301 h 552300"/>
                <a:gd name="connsiteX9" fmla="*/ 9526 w 1587779"/>
                <a:gd name="connsiteY9" fmla="*/ 552301 h 552300"/>
                <a:gd name="connsiteX10" fmla="*/ 50294 w 1587779"/>
                <a:gd name="connsiteY10" fmla="*/ 552301 h 552300"/>
                <a:gd name="connsiteX11" fmla="*/ 793962 w 1587779"/>
                <a:gd name="connsiteY11" fmla="*/ 31879 h 552300"/>
                <a:gd name="connsiteX12" fmla="*/ 1537557 w 1587779"/>
                <a:gd name="connsiteY12" fmla="*/ 552301 h 552300"/>
                <a:gd name="connsiteX13" fmla="*/ 1587780 w 1587779"/>
                <a:gd name="connsiteY13" fmla="*/ 552301 h 552300"/>
                <a:gd name="connsiteX14" fmla="*/ 802288 w 1587779"/>
                <a:gd name="connsiteY14" fmla="*/ 2412 h 552300"/>
                <a:gd name="connsiteX15" fmla="*/ 801976 w 1587779"/>
                <a:gd name="connsiteY15" fmla="*/ 2269 h 55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87779" h="552300">
                  <a:moveTo>
                    <a:pt x="801976" y="2269"/>
                  </a:moveTo>
                  <a:cubicBezTo>
                    <a:pt x="801064" y="1693"/>
                    <a:pt x="799961" y="1357"/>
                    <a:pt x="798953" y="997"/>
                  </a:cubicBezTo>
                  <a:cubicBezTo>
                    <a:pt x="798233" y="709"/>
                    <a:pt x="797537" y="277"/>
                    <a:pt x="796769" y="109"/>
                  </a:cubicBezTo>
                  <a:cubicBezTo>
                    <a:pt x="795881" y="-83"/>
                    <a:pt x="794945" y="37"/>
                    <a:pt x="793986" y="37"/>
                  </a:cubicBezTo>
                  <a:cubicBezTo>
                    <a:pt x="793074" y="37"/>
                    <a:pt x="792162" y="-83"/>
                    <a:pt x="791274" y="109"/>
                  </a:cubicBezTo>
                  <a:cubicBezTo>
                    <a:pt x="790506" y="253"/>
                    <a:pt x="789787" y="733"/>
                    <a:pt x="789043" y="997"/>
                  </a:cubicBezTo>
                  <a:cubicBezTo>
                    <a:pt x="787987" y="1357"/>
                    <a:pt x="786955" y="1693"/>
                    <a:pt x="786091" y="2269"/>
                  </a:cubicBezTo>
                  <a:cubicBezTo>
                    <a:pt x="785947" y="2341"/>
                    <a:pt x="785827" y="2341"/>
                    <a:pt x="785731" y="2412"/>
                  </a:cubicBezTo>
                  <a:lnTo>
                    <a:pt x="0" y="552301"/>
                  </a:lnTo>
                  <a:lnTo>
                    <a:pt x="9526" y="552301"/>
                  </a:lnTo>
                  <a:lnTo>
                    <a:pt x="50294" y="552301"/>
                  </a:lnTo>
                  <a:lnTo>
                    <a:pt x="793962" y="31879"/>
                  </a:lnTo>
                  <a:lnTo>
                    <a:pt x="1537557" y="552301"/>
                  </a:lnTo>
                  <a:lnTo>
                    <a:pt x="1587780" y="552301"/>
                  </a:lnTo>
                  <a:lnTo>
                    <a:pt x="802288" y="2412"/>
                  </a:lnTo>
                  <a:cubicBezTo>
                    <a:pt x="802192" y="2341"/>
                    <a:pt x="802048" y="2341"/>
                    <a:pt x="801976" y="2269"/>
                  </a:cubicBezTo>
                </a:path>
              </a:pathLst>
            </a:custGeom>
            <a:solidFill>
              <a:srgbClr val="FFFFFF"/>
            </a:solidFill>
            <a:ln w="2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750"/>
            </a:p>
          </p:txBody>
        </p:sp>
        <p:sp>
          <p:nvSpPr>
            <p:cNvPr id="19" name="Graphic 2">
              <a:extLst>
                <a:ext uri="{FF2B5EF4-FFF2-40B4-BE49-F238E27FC236}">
                  <a16:creationId xmlns:a16="http://schemas.microsoft.com/office/drawing/2014/main" id="{542486A3-1152-D24F-A9AF-33F91DF219E1}"/>
                </a:ext>
              </a:extLst>
            </p:cNvPr>
            <p:cNvSpPr/>
            <p:nvPr/>
          </p:nvSpPr>
          <p:spPr>
            <a:xfrm>
              <a:off x="4863473" y="6515629"/>
              <a:ext cx="544457" cy="187118"/>
            </a:xfrm>
            <a:custGeom>
              <a:avLst/>
              <a:gdLst>
                <a:gd name="connsiteX0" fmla="*/ 280531 w 544457"/>
                <a:gd name="connsiteY0" fmla="*/ 2375 h 187118"/>
                <a:gd name="connsiteX1" fmla="*/ 280195 w 544457"/>
                <a:gd name="connsiteY1" fmla="*/ 2230 h 187118"/>
                <a:gd name="connsiteX2" fmla="*/ 277196 w 544457"/>
                <a:gd name="connsiteY2" fmla="*/ 959 h 187118"/>
                <a:gd name="connsiteX3" fmla="*/ 275012 w 544457"/>
                <a:gd name="connsiteY3" fmla="*/ 119 h 187118"/>
                <a:gd name="connsiteX4" fmla="*/ 272205 w 544457"/>
                <a:gd name="connsiteY4" fmla="*/ 47 h 187118"/>
                <a:gd name="connsiteX5" fmla="*/ 269493 w 544457"/>
                <a:gd name="connsiteY5" fmla="*/ 119 h 187118"/>
                <a:gd name="connsiteX6" fmla="*/ 267261 w 544457"/>
                <a:gd name="connsiteY6" fmla="*/ 959 h 187118"/>
                <a:gd name="connsiteX7" fmla="*/ 264310 w 544457"/>
                <a:gd name="connsiteY7" fmla="*/ 2230 h 187118"/>
                <a:gd name="connsiteX8" fmla="*/ 263950 w 544457"/>
                <a:gd name="connsiteY8" fmla="*/ 2375 h 187118"/>
                <a:gd name="connsiteX9" fmla="*/ 0 w 544457"/>
                <a:gd name="connsiteY9" fmla="*/ 187118 h 187118"/>
                <a:gd name="connsiteX10" fmla="*/ 50295 w 544457"/>
                <a:gd name="connsiteY10" fmla="*/ 187118 h 187118"/>
                <a:gd name="connsiteX11" fmla="*/ 272205 w 544457"/>
                <a:gd name="connsiteY11" fmla="*/ 31793 h 187118"/>
                <a:gd name="connsiteX12" fmla="*/ 494187 w 544457"/>
                <a:gd name="connsiteY12" fmla="*/ 187118 h 187118"/>
                <a:gd name="connsiteX13" fmla="*/ 544457 w 544457"/>
                <a:gd name="connsiteY13" fmla="*/ 187118 h 187118"/>
                <a:gd name="connsiteX14" fmla="*/ 280531 w 544457"/>
                <a:gd name="connsiteY14" fmla="*/ 2375 h 187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44457" h="187118">
                  <a:moveTo>
                    <a:pt x="280531" y="2375"/>
                  </a:moveTo>
                  <a:cubicBezTo>
                    <a:pt x="280411" y="2303"/>
                    <a:pt x="280315" y="2303"/>
                    <a:pt x="280195" y="2230"/>
                  </a:cubicBezTo>
                  <a:cubicBezTo>
                    <a:pt x="279283" y="1607"/>
                    <a:pt x="278228" y="1319"/>
                    <a:pt x="277196" y="959"/>
                  </a:cubicBezTo>
                  <a:cubicBezTo>
                    <a:pt x="276428" y="671"/>
                    <a:pt x="275780" y="239"/>
                    <a:pt x="275012" y="119"/>
                  </a:cubicBezTo>
                  <a:cubicBezTo>
                    <a:pt x="274100" y="-97"/>
                    <a:pt x="273141" y="47"/>
                    <a:pt x="272205" y="47"/>
                  </a:cubicBezTo>
                  <a:cubicBezTo>
                    <a:pt x="271341" y="47"/>
                    <a:pt x="270405" y="-97"/>
                    <a:pt x="269493" y="119"/>
                  </a:cubicBezTo>
                  <a:cubicBezTo>
                    <a:pt x="268725" y="239"/>
                    <a:pt x="268005" y="671"/>
                    <a:pt x="267261" y="959"/>
                  </a:cubicBezTo>
                  <a:cubicBezTo>
                    <a:pt x="266206" y="1319"/>
                    <a:pt x="265222" y="1607"/>
                    <a:pt x="264310" y="2230"/>
                  </a:cubicBezTo>
                  <a:cubicBezTo>
                    <a:pt x="264166" y="2279"/>
                    <a:pt x="264046" y="2303"/>
                    <a:pt x="263950" y="2375"/>
                  </a:cubicBezTo>
                  <a:lnTo>
                    <a:pt x="0" y="187118"/>
                  </a:lnTo>
                  <a:lnTo>
                    <a:pt x="50295" y="187118"/>
                  </a:lnTo>
                  <a:lnTo>
                    <a:pt x="272205" y="31793"/>
                  </a:lnTo>
                  <a:lnTo>
                    <a:pt x="494187" y="187118"/>
                  </a:lnTo>
                  <a:lnTo>
                    <a:pt x="544457" y="187118"/>
                  </a:lnTo>
                  <a:lnTo>
                    <a:pt x="280531" y="2375"/>
                  </a:lnTo>
                  <a:close/>
                </a:path>
              </a:pathLst>
            </a:custGeom>
            <a:solidFill>
              <a:srgbClr val="FFFFFF"/>
            </a:solidFill>
            <a:ln w="2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750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A101C698-9EAA-E44B-A970-7F3082DADD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549"/>
          <a:stretch>
            <a:fillRect/>
          </a:stretch>
        </p:blipFill>
        <p:spPr>
          <a:xfrm>
            <a:off x="2042797" y="5029984"/>
            <a:ext cx="4607383" cy="5661829"/>
          </a:xfrm>
          <a:custGeom>
            <a:avLst/>
            <a:gdLst>
              <a:gd name="connsiteX0" fmla="*/ 0 w 3809685"/>
              <a:gd name="connsiteY0" fmla="*/ 0 h 4643489"/>
              <a:gd name="connsiteX1" fmla="*/ 3809685 w 3809685"/>
              <a:gd name="connsiteY1" fmla="*/ 0 h 4643489"/>
              <a:gd name="connsiteX2" fmla="*/ 3809685 w 3809685"/>
              <a:gd name="connsiteY2" fmla="*/ 4643489 h 4643489"/>
              <a:gd name="connsiteX3" fmla="*/ 0 w 3809685"/>
              <a:gd name="connsiteY3" fmla="*/ 4643489 h 4643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9685" h="4643489">
                <a:moveTo>
                  <a:pt x="0" y="0"/>
                </a:moveTo>
                <a:lnTo>
                  <a:pt x="3809685" y="0"/>
                </a:lnTo>
                <a:lnTo>
                  <a:pt x="3809685" y="4643489"/>
                </a:lnTo>
                <a:lnTo>
                  <a:pt x="0" y="4643489"/>
                </a:lnTo>
                <a:close/>
              </a:path>
            </a:pathLst>
          </a:custGeom>
        </p:spPr>
      </p:pic>
      <p:sp>
        <p:nvSpPr>
          <p:cNvPr id="21" name="Picture Placeholder 14">
            <a:extLst>
              <a:ext uri="{FF2B5EF4-FFF2-40B4-BE49-F238E27FC236}">
                <a16:creationId xmlns:a16="http://schemas.microsoft.com/office/drawing/2014/main" id="{62124643-0DC3-2D4F-AB91-7E548002A2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96678" y="5502756"/>
            <a:ext cx="3973385" cy="5168053"/>
          </a:xfrm>
          <a:custGeom>
            <a:avLst/>
            <a:gdLst>
              <a:gd name="connsiteX0" fmla="*/ 910260 w 4900611"/>
              <a:gd name="connsiteY0" fmla="*/ 4784374 h 6322218"/>
              <a:gd name="connsiteX1" fmla="*/ 910260 w 4900611"/>
              <a:gd name="connsiteY1" fmla="*/ 5430211 h 6322218"/>
              <a:gd name="connsiteX2" fmla="*/ 3961468 w 4900611"/>
              <a:gd name="connsiteY2" fmla="*/ 5430211 h 6322218"/>
              <a:gd name="connsiteX3" fmla="*/ 3961468 w 4900611"/>
              <a:gd name="connsiteY3" fmla="*/ 4784374 h 6322218"/>
              <a:gd name="connsiteX4" fmla="*/ 0 w 4900611"/>
              <a:gd name="connsiteY4" fmla="*/ 0 h 6322218"/>
              <a:gd name="connsiteX5" fmla="*/ 4900611 w 4900611"/>
              <a:gd name="connsiteY5" fmla="*/ 0 h 6322218"/>
              <a:gd name="connsiteX6" fmla="*/ 4900611 w 4900611"/>
              <a:gd name="connsiteY6" fmla="*/ 6322218 h 6322218"/>
              <a:gd name="connsiteX7" fmla="*/ 0 w 4900611"/>
              <a:gd name="connsiteY7" fmla="*/ 6322218 h 6322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00611" h="6322218">
                <a:moveTo>
                  <a:pt x="910260" y="4784374"/>
                </a:moveTo>
                <a:lnTo>
                  <a:pt x="910260" y="5430211"/>
                </a:lnTo>
                <a:lnTo>
                  <a:pt x="3961468" y="5430211"/>
                </a:lnTo>
                <a:lnTo>
                  <a:pt x="3961468" y="4784374"/>
                </a:lnTo>
                <a:close/>
                <a:moveTo>
                  <a:pt x="0" y="0"/>
                </a:moveTo>
                <a:lnTo>
                  <a:pt x="4900611" y="0"/>
                </a:lnTo>
                <a:lnTo>
                  <a:pt x="4900611" y="6322218"/>
                </a:lnTo>
                <a:lnTo>
                  <a:pt x="0" y="63222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lang="fr-CA" sz="1000"/>
            </a:lvl1pPr>
          </a:lstStyle>
          <a:p>
            <a:endParaRPr lang="fr-CA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4C214D-3429-1349-AF3D-A826EE0A83DC}"/>
              </a:ext>
            </a:extLst>
          </p:cNvPr>
          <p:cNvSpPr/>
          <p:nvPr userDrawn="1"/>
        </p:nvSpPr>
        <p:spPr bwMode="auto">
          <a:xfrm>
            <a:off x="3032934" y="9426290"/>
            <a:ext cx="2473903" cy="527935"/>
          </a:xfrm>
          <a:prstGeom prst="rect">
            <a:avLst/>
          </a:prstGeom>
          <a:solidFill>
            <a:srgbClr val="085156"/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141398" tIns="70698" rIns="141398" bIns="70698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CA" sz="4175" dirty="0"/>
          </a:p>
        </p:txBody>
      </p:sp>
      <p:sp>
        <p:nvSpPr>
          <p:cNvPr id="23" name="Text Placeholder 32">
            <a:extLst>
              <a:ext uri="{FF2B5EF4-FFF2-40B4-BE49-F238E27FC236}">
                <a16:creationId xmlns:a16="http://schemas.microsoft.com/office/drawing/2014/main" id="{792AC0DF-D568-B746-8DF3-717DF9F99A8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96678" y="9519760"/>
            <a:ext cx="3973385" cy="434465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7460" indent="0">
              <a:buNone/>
              <a:defRPr sz="3111">
                <a:solidFill>
                  <a:srgbClr val="011E3B"/>
                </a:solidFill>
                <a:latin typeface="Montserrat" pitchFamily="2" charset="77"/>
              </a:defRPr>
            </a:lvl2pPr>
            <a:lvl3pPr marL="734919" indent="0">
              <a:buNone/>
              <a:defRPr sz="3111">
                <a:solidFill>
                  <a:srgbClr val="011E3B"/>
                </a:solidFill>
                <a:latin typeface="Montserrat" pitchFamily="2" charset="77"/>
              </a:defRPr>
            </a:lvl3pPr>
            <a:lvl4pPr marL="1102379" indent="0">
              <a:buNone/>
              <a:defRPr sz="3111">
                <a:solidFill>
                  <a:srgbClr val="011E3B"/>
                </a:solidFill>
                <a:latin typeface="Montserrat" pitchFamily="2" charset="77"/>
              </a:defRPr>
            </a:lvl4pPr>
            <a:lvl5pPr marL="1469839" indent="0">
              <a:buNone/>
              <a:defRPr sz="3111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LEARN MORE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764BC1B-F763-B24A-A5AD-E09E5BA6A057}"/>
              </a:ext>
            </a:extLst>
          </p:cNvPr>
          <p:cNvSpPr/>
          <p:nvPr userDrawn="1"/>
        </p:nvSpPr>
        <p:spPr>
          <a:xfrm>
            <a:off x="-6353700" y="-96878"/>
            <a:ext cx="6335861" cy="12764055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83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D620A72-B42D-B145-8E33-89FB2885A98C}"/>
              </a:ext>
            </a:extLst>
          </p:cNvPr>
          <p:cNvSpPr/>
          <p:nvPr userDrawn="1"/>
        </p:nvSpPr>
        <p:spPr>
          <a:xfrm>
            <a:off x="-1511541" y="10670809"/>
            <a:ext cx="10236282" cy="208525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83"/>
          </a:p>
        </p:txBody>
      </p:sp>
      <p:sp>
        <p:nvSpPr>
          <p:cNvPr id="26" name="Text Placeholder 32">
            <a:extLst>
              <a:ext uri="{FF2B5EF4-FFF2-40B4-BE49-F238E27FC236}">
                <a16:creationId xmlns:a16="http://schemas.microsoft.com/office/drawing/2014/main" id="{3FB8BC50-DC0F-3342-BC8F-9100AE3070E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626378" y="791212"/>
            <a:ext cx="3455353" cy="3732592"/>
          </a:xfrm>
        </p:spPr>
        <p:txBody>
          <a:bodyPr numCol="1" spcCol="288000" anchor="t">
            <a:no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None/>
              <a:defRPr sz="1050" b="0" i="0">
                <a:solidFill>
                  <a:srgbClr val="5E5E5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77967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2pPr>
            <a:lvl3pPr marL="755934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3pPr>
            <a:lvl4pPr marL="1133901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4pPr>
            <a:lvl5pPr marL="1511869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to type</a:t>
            </a:r>
            <a:endParaRPr lang="en-US" dirty="0"/>
          </a:p>
        </p:txBody>
      </p:sp>
      <p:sp>
        <p:nvSpPr>
          <p:cNvPr id="27" name="Text Placeholder 32">
            <a:extLst>
              <a:ext uri="{FF2B5EF4-FFF2-40B4-BE49-F238E27FC236}">
                <a16:creationId xmlns:a16="http://schemas.microsoft.com/office/drawing/2014/main" id="{2CB6CA19-720D-1649-A694-C35866B6E8C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07511" y="776133"/>
            <a:ext cx="2552544" cy="1289281"/>
          </a:xfrm>
        </p:spPr>
        <p:txBody>
          <a:bodyPr>
            <a:noAutofit/>
          </a:bodyPr>
          <a:lstStyle>
            <a:lvl1pPr marL="0" indent="0" algn="l">
              <a:lnSpc>
                <a:spcPts val="2580"/>
              </a:lnSpc>
              <a:spcBef>
                <a:spcPts val="0"/>
              </a:spcBef>
              <a:buNone/>
              <a:defRPr sz="2400" b="1" i="0">
                <a:solidFill>
                  <a:srgbClr val="0851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77967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2pPr>
            <a:lvl3pPr marL="755934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3pPr>
            <a:lvl4pPr marL="1133901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4pPr>
            <a:lvl5pPr marL="1511869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YOUR</a:t>
            </a:r>
          </a:p>
          <a:p>
            <a:pPr lvl="0"/>
            <a:r>
              <a:rPr lang="en-GB" dirty="0"/>
              <a:t>HEADING</a:t>
            </a:r>
            <a:endParaRPr lang="en-US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9A9C328-A4BF-864E-8C49-DF5184F07E62}"/>
              </a:ext>
            </a:extLst>
          </p:cNvPr>
          <p:cNvCxnSpPr>
            <a:cxnSpLocks/>
          </p:cNvCxnSpPr>
          <p:nvPr userDrawn="1"/>
        </p:nvCxnSpPr>
        <p:spPr>
          <a:xfrm>
            <a:off x="522538" y="1925836"/>
            <a:ext cx="532210" cy="0"/>
          </a:xfrm>
          <a:prstGeom prst="line">
            <a:avLst/>
          </a:prstGeom>
          <a:ln w="28575">
            <a:solidFill>
              <a:srgbClr val="F5C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32">
            <a:extLst>
              <a:ext uri="{FF2B5EF4-FFF2-40B4-BE49-F238E27FC236}">
                <a16:creationId xmlns:a16="http://schemas.microsoft.com/office/drawing/2014/main" id="{FFB77BA9-3D4F-1A4C-A64C-88DD2B959D4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46692" y="2337797"/>
            <a:ext cx="2513363" cy="2211941"/>
          </a:xfrm>
        </p:spPr>
        <p:txBody>
          <a:bodyPr numCol="1" spcCol="288000" anchor="t">
            <a:noAutofit/>
          </a:bodyPr>
          <a:lstStyle>
            <a:lvl1pPr marL="0" marR="0" indent="0" algn="just" defTabSz="20729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 i="1">
                <a:solidFill>
                  <a:srgbClr val="5E5E5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77967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2pPr>
            <a:lvl3pPr marL="755934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3pPr>
            <a:lvl4pPr marL="1133901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4pPr>
            <a:lvl5pPr marL="1511869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marL="0" marR="0" lvl="0" indent="0" algn="just" defTabSz="20729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IE" dirty="0"/>
              <a:t>Sub-Heading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CF75A255-F9D6-B04B-9CD4-37E6A48582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79381" y="10245992"/>
            <a:ext cx="300672" cy="2665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555C66"/>
                </a:solidFill>
                <a:latin typeface="Avenir" panose="02000503020000020003" pitchFamily="2" charset="0"/>
              </a:defRPr>
            </a:lvl1pPr>
          </a:lstStyle>
          <a:p>
            <a:fld id="{CB2079F2-58AF-ED44-82D7-E04B2F6FD6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01BA3C7-A037-3048-9F0D-F4997418023F}"/>
              </a:ext>
            </a:extLst>
          </p:cNvPr>
          <p:cNvSpPr/>
          <p:nvPr userDrawn="1"/>
        </p:nvSpPr>
        <p:spPr>
          <a:xfrm rot="16200000">
            <a:off x="5677889" y="8228841"/>
            <a:ext cx="317349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800" dirty="0">
                <a:solidFill>
                  <a:srgbClr val="406F70"/>
                </a:solidFill>
              </a:rPr>
              <a:t>INNOVATION FOR THE FOOD SERVICE SECTOR</a:t>
            </a:r>
          </a:p>
        </p:txBody>
      </p:sp>
      <p:pic>
        <p:nvPicPr>
          <p:cNvPr id="37" name="Picture 36" descr="A picture containing drawing&#10;&#10;Description automatically generated">
            <a:extLst>
              <a:ext uri="{FF2B5EF4-FFF2-40B4-BE49-F238E27FC236}">
                <a16:creationId xmlns:a16="http://schemas.microsoft.com/office/drawing/2014/main" id="{14E4DE85-8F23-5A4C-A70C-9C9584D094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3675" y="9997251"/>
            <a:ext cx="127388" cy="16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28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Rectangle 359">
            <a:extLst>
              <a:ext uri="{FF2B5EF4-FFF2-40B4-BE49-F238E27FC236}">
                <a16:creationId xmlns:a16="http://schemas.microsoft.com/office/drawing/2014/main" id="{3B19DFBE-96E3-AC49-B0CD-CB7434C35EDD}"/>
              </a:ext>
            </a:extLst>
          </p:cNvPr>
          <p:cNvSpPr/>
          <p:nvPr userDrawn="1"/>
        </p:nvSpPr>
        <p:spPr>
          <a:xfrm>
            <a:off x="4337335" y="8336481"/>
            <a:ext cx="2900346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1700" b="0" i="0" u="none" strike="noStrike" dirty="0" err="1">
                <a:solidFill>
                  <a:srgbClr val="08515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</a:t>
            </a:r>
            <a:r>
              <a:rPr lang="en-IE" sz="1700" b="1" i="0" u="none" strike="noStrike" dirty="0" err="1">
                <a:solidFill>
                  <a:srgbClr val="08515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foodinnovation</a:t>
            </a:r>
            <a:r>
              <a:rPr lang="en-IE" sz="1700" b="0" i="0" u="none" strike="noStrike" dirty="0" err="1">
                <a:solidFill>
                  <a:srgbClr val="08515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.how</a:t>
            </a:r>
            <a:endParaRPr lang="en-US" sz="1700" dirty="0">
              <a:solidFill>
                <a:srgbClr val="08515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1" name="Freeform 360">
            <a:extLst>
              <a:ext uri="{FF2B5EF4-FFF2-40B4-BE49-F238E27FC236}">
                <a16:creationId xmlns:a16="http://schemas.microsoft.com/office/drawing/2014/main" id="{582DC88E-5638-3846-8B82-9354CD5E2CC6}"/>
              </a:ext>
            </a:extLst>
          </p:cNvPr>
          <p:cNvSpPr/>
          <p:nvPr userDrawn="1"/>
        </p:nvSpPr>
        <p:spPr>
          <a:xfrm>
            <a:off x="-3267205" y="4536925"/>
            <a:ext cx="10049956" cy="4441766"/>
          </a:xfrm>
          <a:custGeom>
            <a:avLst/>
            <a:gdLst>
              <a:gd name="connsiteX0" fmla="*/ 5426896 w 11332213"/>
              <a:gd name="connsiteY0" fmla="*/ 0 h 5008483"/>
              <a:gd name="connsiteX1" fmla="*/ 6133050 w 11332213"/>
              <a:gd name="connsiteY1" fmla="*/ 0 h 5008483"/>
              <a:gd name="connsiteX2" fmla="*/ 6133050 w 11332213"/>
              <a:gd name="connsiteY2" fmla="*/ 3 h 5008483"/>
              <a:gd name="connsiteX3" fmla="*/ 11332213 w 11332213"/>
              <a:gd name="connsiteY3" fmla="*/ 3 h 5008483"/>
              <a:gd name="connsiteX4" fmla="*/ 11330326 w 11332213"/>
              <a:gd name="connsiteY4" fmla="*/ 37406 h 5008483"/>
              <a:gd name="connsiteX5" fmla="*/ 10575758 w 11332213"/>
              <a:gd name="connsiteY5" fmla="*/ 2305541 h 5008483"/>
              <a:gd name="connsiteX6" fmla="*/ 10433608 w 11332213"/>
              <a:gd name="connsiteY6" fmla="*/ 2526432 h 5008483"/>
              <a:gd name="connsiteX7" fmla="*/ 10436809 w 11332213"/>
              <a:gd name="connsiteY7" fmla="*/ 2526432 h 5008483"/>
              <a:gd name="connsiteX8" fmla="*/ 10322366 w 11332213"/>
              <a:gd name="connsiteY8" fmla="*/ 2694743 h 5008483"/>
              <a:gd name="connsiteX9" fmla="*/ 6397432 w 11332213"/>
              <a:gd name="connsiteY9" fmla="*/ 4983631 h 5008483"/>
              <a:gd name="connsiteX10" fmla="*/ 5905318 w 11332213"/>
              <a:gd name="connsiteY10" fmla="*/ 5008480 h 5008483"/>
              <a:gd name="connsiteX11" fmla="*/ 5905318 w 11332213"/>
              <a:gd name="connsiteY11" fmla="*/ 5008483 h 5008483"/>
              <a:gd name="connsiteX12" fmla="*/ 5199163 w 11332213"/>
              <a:gd name="connsiteY12" fmla="*/ 5008483 h 5008483"/>
              <a:gd name="connsiteX13" fmla="*/ 5199163 w 11332213"/>
              <a:gd name="connsiteY13" fmla="*/ 5008480 h 5008483"/>
              <a:gd name="connsiteX14" fmla="*/ 0 w 11332213"/>
              <a:gd name="connsiteY14" fmla="*/ 5008480 h 5008483"/>
              <a:gd name="connsiteX15" fmla="*/ 1887 w 11332213"/>
              <a:gd name="connsiteY15" fmla="*/ 4971077 h 5008483"/>
              <a:gd name="connsiteX16" fmla="*/ 815394 w 11332213"/>
              <a:gd name="connsiteY16" fmla="*/ 2607114 h 5008483"/>
              <a:gd name="connsiteX17" fmla="*/ 833803 w 11332213"/>
              <a:gd name="connsiteY17" fmla="*/ 2579140 h 5008483"/>
              <a:gd name="connsiteX18" fmla="*/ 879503 w 11332213"/>
              <a:gd name="connsiteY18" fmla="*/ 2505436 h 5008483"/>
              <a:gd name="connsiteX19" fmla="*/ 4934782 w 11332213"/>
              <a:gd name="connsiteY19" fmla="*/ 24852 h 5008483"/>
              <a:gd name="connsiteX20" fmla="*/ 5426896 w 11332213"/>
              <a:gd name="connsiteY20" fmla="*/ 3 h 500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32213" h="5008483">
                <a:moveTo>
                  <a:pt x="5426896" y="0"/>
                </a:moveTo>
                <a:lnTo>
                  <a:pt x="6133050" y="0"/>
                </a:lnTo>
                <a:lnTo>
                  <a:pt x="6133050" y="3"/>
                </a:lnTo>
                <a:lnTo>
                  <a:pt x="11332213" y="3"/>
                </a:lnTo>
                <a:lnTo>
                  <a:pt x="11330326" y="37406"/>
                </a:lnTo>
                <a:cubicBezTo>
                  <a:pt x="11246722" y="860639"/>
                  <a:pt x="10981656" y="1630227"/>
                  <a:pt x="10575758" y="2305541"/>
                </a:cubicBezTo>
                <a:lnTo>
                  <a:pt x="10433608" y="2526432"/>
                </a:lnTo>
                <a:lnTo>
                  <a:pt x="10436809" y="2526432"/>
                </a:lnTo>
                <a:lnTo>
                  <a:pt x="10322366" y="2694743"/>
                </a:lnTo>
                <a:cubicBezTo>
                  <a:pt x="9427334" y="3953341"/>
                  <a:pt x="8016078" y="4819248"/>
                  <a:pt x="6397432" y="4983631"/>
                </a:cubicBezTo>
                <a:lnTo>
                  <a:pt x="5905318" y="5008480"/>
                </a:lnTo>
                <a:lnTo>
                  <a:pt x="5905318" y="5008483"/>
                </a:lnTo>
                <a:lnTo>
                  <a:pt x="5199163" y="5008483"/>
                </a:lnTo>
                <a:lnTo>
                  <a:pt x="5199163" y="5008480"/>
                </a:lnTo>
                <a:lnTo>
                  <a:pt x="0" y="5008480"/>
                </a:lnTo>
                <a:lnTo>
                  <a:pt x="1887" y="4971077"/>
                </a:lnTo>
                <a:cubicBezTo>
                  <a:pt x="89472" y="4108643"/>
                  <a:pt x="376213" y="3305084"/>
                  <a:pt x="815394" y="2607114"/>
                </a:cubicBezTo>
                <a:lnTo>
                  <a:pt x="833803" y="2579140"/>
                </a:lnTo>
                <a:lnTo>
                  <a:pt x="879503" y="2505436"/>
                </a:lnTo>
                <a:cubicBezTo>
                  <a:pt x="1764272" y="1143487"/>
                  <a:pt x="3235203" y="197454"/>
                  <a:pt x="4934782" y="24852"/>
                </a:cubicBezTo>
                <a:lnTo>
                  <a:pt x="5426896" y="3"/>
                </a:lnTo>
                <a:close/>
              </a:path>
            </a:pathLst>
          </a:custGeom>
          <a:solidFill>
            <a:srgbClr val="085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Freeform 361">
            <a:extLst>
              <a:ext uri="{FF2B5EF4-FFF2-40B4-BE49-F238E27FC236}">
                <a16:creationId xmlns:a16="http://schemas.microsoft.com/office/drawing/2014/main" id="{32B770C7-0B4B-3A42-A870-BD41C7EFB7AF}"/>
              </a:ext>
            </a:extLst>
          </p:cNvPr>
          <p:cNvSpPr/>
          <p:nvPr userDrawn="1"/>
        </p:nvSpPr>
        <p:spPr>
          <a:xfrm>
            <a:off x="3779837" y="7211246"/>
            <a:ext cx="4816471" cy="2139943"/>
          </a:xfrm>
          <a:custGeom>
            <a:avLst/>
            <a:gdLst>
              <a:gd name="connsiteX0" fmla="*/ 5426896 w 11332213"/>
              <a:gd name="connsiteY0" fmla="*/ 0 h 5008483"/>
              <a:gd name="connsiteX1" fmla="*/ 6133050 w 11332213"/>
              <a:gd name="connsiteY1" fmla="*/ 0 h 5008483"/>
              <a:gd name="connsiteX2" fmla="*/ 6133050 w 11332213"/>
              <a:gd name="connsiteY2" fmla="*/ 3 h 5008483"/>
              <a:gd name="connsiteX3" fmla="*/ 11332213 w 11332213"/>
              <a:gd name="connsiteY3" fmla="*/ 3 h 5008483"/>
              <a:gd name="connsiteX4" fmla="*/ 11330326 w 11332213"/>
              <a:gd name="connsiteY4" fmla="*/ 37406 h 5008483"/>
              <a:gd name="connsiteX5" fmla="*/ 10575758 w 11332213"/>
              <a:gd name="connsiteY5" fmla="*/ 2305541 h 5008483"/>
              <a:gd name="connsiteX6" fmla="*/ 10433608 w 11332213"/>
              <a:gd name="connsiteY6" fmla="*/ 2526432 h 5008483"/>
              <a:gd name="connsiteX7" fmla="*/ 10436809 w 11332213"/>
              <a:gd name="connsiteY7" fmla="*/ 2526432 h 5008483"/>
              <a:gd name="connsiteX8" fmla="*/ 10322366 w 11332213"/>
              <a:gd name="connsiteY8" fmla="*/ 2694743 h 5008483"/>
              <a:gd name="connsiteX9" fmla="*/ 6397432 w 11332213"/>
              <a:gd name="connsiteY9" fmla="*/ 4983631 h 5008483"/>
              <a:gd name="connsiteX10" fmla="*/ 5905318 w 11332213"/>
              <a:gd name="connsiteY10" fmla="*/ 5008480 h 5008483"/>
              <a:gd name="connsiteX11" fmla="*/ 5905318 w 11332213"/>
              <a:gd name="connsiteY11" fmla="*/ 5008483 h 5008483"/>
              <a:gd name="connsiteX12" fmla="*/ 5199163 w 11332213"/>
              <a:gd name="connsiteY12" fmla="*/ 5008483 h 5008483"/>
              <a:gd name="connsiteX13" fmla="*/ 5199163 w 11332213"/>
              <a:gd name="connsiteY13" fmla="*/ 5008480 h 5008483"/>
              <a:gd name="connsiteX14" fmla="*/ 0 w 11332213"/>
              <a:gd name="connsiteY14" fmla="*/ 5008480 h 5008483"/>
              <a:gd name="connsiteX15" fmla="*/ 1887 w 11332213"/>
              <a:gd name="connsiteY15" fmla="*/ 4971077 h 5008483"/>
              <a:gd name="connsiteX16" fmla="*/ 815394 w 11332213"/>
              <a:gd name="connsiteY16" fmla="*/ 2607114 h 5008483"/>
              <a:gd name="connsiteX17" fmla="*/ 833803 w 11332213"/>
              <a:gd name="connsiteY17" fmla="*/ 2579140 h 5008483"/>
              <a:gd name="connsiteX18" fmla="*/ 879503 w 11332213"/>
              <a:gd name="connsiteY18" fmla="*/ 2505436 h 5008483"/>
              <a:gd name="connsiteX19" fmla="*/ 4934782 w 11332213"/>
              <a:gd name="connsiteY19" fmla="*/ 24852 h 5008483"/>
              <a:gd name="connsiteX20" fmla="*/ 5426896 w 11332213"/>
              <a:gd name="connsiteY20" fmla="*/ 3 h 500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32213" h="5008483">
                <a:moveTo>
                  <a:pt x="5426896" y="0"/>
                </a:moveTo>
                <a:lnTo>
                  <a:pt x="6133050" y="0"/>
                </a:lnTo>
                <a:lnTo>
                  <a:pt x="6133050" y="3"/>
                </a:lnTo>
                <a:lnTo>
                  <a:pt x="11332213" y="3"/>
                </a:lnTo>
                <a:lnTo>
                  <a:pt x="11330326" y="37406"/>
                </a:lnTo>
                <a:cubicBezTo>
                  <a:pt x="11246722" y="860639"/>
                  <a:pt x="10981656" y="1630227"/>
                  <a:pt x="10575758" y="2305541"/>
                </a:cubicBezTo>
                <a:lnTo>
                  <a:pt x="10433608" y="2526432"/>
                </a:lnTo>
                <a:lnTo>
                  <a:pt x="10436809" y="2526432"/>
                </a:lnTo>
                <a:lnTo>
                  <a:pt x="10322366" y="2694743"/>
                </a:lnTo>
                <a:cubicBezTo>
                  <a:pt x="9427334" y="3953341"/>
                  <a:pt x="8016078" y="4819248"/>
                  <a:pt x="6397432" y="4983631"/>
                </a:cubicBezTo>
                <a:lnTo>
                  <a:pt x="5905318" y="5008480"/>
                </a:lnTo>
                <a:lnTo>
                  <a:pt x="5905318" y="5008483"/>
                </a:lnTo>
                <a:lnTo>
                  <a:pt x="5199163" y="5008483"/>
                </a:lnTo>
                <a:lnTo>
                  <a:pt x="5199163" y="5008480"/>
                </a:lnTo>
                <a:lnTo>
                  <a:pt x="0" y="5008480"/>
                </a:lnTo>
                <a:lnTo>
                  <a:pt x="1887" y="4971077"/>
                </a:lnTo>
                <a:cubicBezTo>
                  <a:pt x="89472" y="4108643"/>
                  <a:pt x="376213" y="3305084"/>
                  <a:pt x="815394" y="2607114"/>
                </a:cubicBezTo>
                <a:lnTo>
                  <a:pt x="833803" y="2579140"/>
                </a:lnTo>
                <a:lnTo>
                  <a:pt x="879503" y="2505436"/>
                </a:lnTo>
                <a:cubicBezTo>
                  <a:pt x="1764272" y="1143487"/>
                  <a:pt x="3235203" y="197454"/>
                  <a:pt x="4934782" y="24852"/>
                </a:cubicBezTo>
                <a:lnTo>
                  <a:pt x="5426896" y="3"/>
                </a:lnTo>
                <a:close/>
              </a:path>
            </a:pathLst>
          </a:custGeom>
          <a:noFill/>
          <a:ln w="28575">
            <a:solidFill>
              <a:srgbClr val="F5C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Rectangle 366">
            <a:extLst>
              <a:ext uri="{FF2B5EF4-FFF2-40B4-BE49-F238E27FC236}">
                <a16:creationId xmlns:a16="http://schemas.microsoft.com/office/drawing/2014/main" id="{349A2502-12BA-DB4B-813B-CE2660B34695}"/>
              </a:ext>
            </a:extLst>
          </p:cNvPr>
          <p:cNvSpPr/>
          <p:nvPr userDrawn="1"/>
        </p:nvSpPr>
        <p:spPr>
          <a:xfrm>
            <a:off x="-4863830" y="-55544"/>
            <a:ext cx="4863830" cy="1080289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8" name="Picture 367">
            <a:extLst>
              <a:ext uri="{FF2B5EF4-FFF2-40B4-BE49-F238E27FC236}">
                <a16:creationId xmlns:a16="http://schemas.microsoft.com/office/drawing/2014/main" id="{3FFED891-DDBD-9C47-967F-55FEBD7CC8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4449"/>
          <a:stretch/>
        </p:blipFill>
        <p:spPr bwMode="auto">
          <a:xfrm>
            <a:off x="5988279" y="9951580"/>
            <a:ext cx="1151051" cy="2643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69" name="Rectangle 368">
            <a:extLst>
              <a:ext uri="{FF2B5EF4-FFF2-40B4-BE49-F238E27FC236}">
                <a16:creationId xmlns:a16="http://schemas.microsoft.com/office/drawing/2014/main" id="{2A1F6E15-0DF6-BC41-B8C5-291996951E88}"/>
              </a:ext>
            </a:extLst>
          </p:cNvPr>
          <p:cNvSpPr/>
          <p:nvPr userDrawn="1"/>
        </p:nvSpPr>
        <p:spPr>
          <a:xfrm>
            <a:off x="7559675" y="475910"/>
            <a:ext cx="4863830" cy="1080289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Text Placeholder 32">
            <a:extLst>
              <a:ext uri="{FF2B5EF4-FFF2-40B4-BE49-F238E27FC236}">
                <a16:creationId xmlns:a16="http://schemas.microsoft.com/office/drawing/2014/main" id="{4A808208-E871-4D45-95A5-58B05E6F4C4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11649" y="1928928"/>
            <a:ext cx="5735646" cy="1765482"/>
          </a:xfrm>
        </p:spPr>
        <p:txBody>
          <a:bodyPr numCol="1" spcCol="288000" anchor="t">
            <a:noAutofit/>
          </a:bodyPr>
          <a:lstStyle>
            <a:lvl1pPr marL="0" marR="0" indent="0" algn="just" defTabSz="20729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 i="1">
                <a:solidFill>
                  <a:srgbClr val="0851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77967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2pPr>
            <a:lvl3pPr marL="755934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3pPr>
            <a:lvl4pPr marL="1133901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4pPr>
            <a:lvl5pPr marL="1511869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marL="0" marR="0" lvl="0" indent="0" algn="just" defTabSz="20729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IE" dirty="0"/>
              <a:t>Sub-Heading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371" name="Text Placeholder 32">
            <a:extLst>
              <a:ext uri="{FF2B5EF4-FFF2-40B4-BE49-F238E27FC236}">
                <a16:creationId xmlns:a16="http://schemas.microsoft.com/office/drawing/2014/main" id="{DE0D5DCB-9621-094C-B743-C293F244FCE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93612" y="1152737"/>
            <a:ext cx="5759055" cy="879667"/>
          </a:xfrm>
        </p:spPr>
        <p:txBody>
          <a:bodyPr>
            <a:noAutofit/>
          </a:bodyPr>
          <a:lstStyle>
            <a:lvl1pPr marL="0" indent="0" algn="l">
              <a:buNone/>
              <a:defRPr sz="2400" b="1" i="0">
                <a:solidFill>
                  <a:srgbClr val="0851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77967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2pPr>
            <a:lvl3pPr marL="755934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3pPr>
            <a:lvl4pPr marL="1133901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4pPr>
            <a:lvl5pPr marL="1511869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Heading</a:t>
            </a:r>
            <a:endParaRPr lang="en-US" dirty="0"/>
          </a:p>
        </p:txBody>
      </p:sp>
      <p:cxnSp>
        <p:nvCxnSpPr>
          <p:cNvPr id="372" name="Straight Connector 371">
            <a:extLst>
              <a:ext uri="{FF2B5EF4-FFF2-40B4-BE49-F238E27FC236}">
                <a16:creationId xmlns:a16="http://schemas.microsoft.com/office/drawing/2014/main" id="{511241DF-A5F6-C54E-91C6-C44EEE74FD0A}"/>
              </a:ext>
            </a:extLst>
          </p:cNvPr>
          <p:cNvCxnSpPr>
            <a:cxnSpLocks/>
          </p:cNvCxnSpPr>
          <p:nvPr userDrawn="1"/>
        </p:nvCxnSpPr>
        <p:spPr>
          <a:xfrm>
            <a:off x="808640" y="1627883"/>
            <a:ext cx="690748" cy="0"/>
          </a:xfrm>
          <a:prstGeom prst="line">
            <a:avLst/>
          </a:prstGeom>
          <a:ln w="28575">
            <a:solidFill>
              <a:srgbClr val="F5C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ject 62">
            <a:extLst>
              <a:ext uri="{FF2B5EF4-FFF2-40B4-BE49-F238E27FC236}">
                <a16:creationId xmlns:a16="http://schemas.microsoft.com/office/drawing/2014/main" id="{3075ECB5-0EAC-074F-B756-ECFA2A47B163}"/>
              </a:ext>
            </a:extLst>
          </p:cNvPr>
          <p:cNvSpPr txBox="1"/>
          <p:nvPr userDrawn="1"/>
        </p:nvSpPr>
        <p:spPr>
          <a:xfrm>
            <a:off x="446006" y="9323506"/>
            <a:ext cx="75565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5C0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Partners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6A8F00-D062-9B40-AA8C-F6BDF0D036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276" y="9583348"/>
            <a:ext cx="3847980" cy="4318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0A59F01-1F0F-6C4D-9528-D8C9E7B82E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994" y="9951580"/>
            <a:ext cx="3061343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614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Freeform 389">
            <a:extLst>
              <a:ext uri="{FF2B5EF4-FFF2-40B4-BE49-F238E27FC236}">
                <a16:creationId xmlns:a16="http://schemas.microsoft.com/office/drawing/2014/main" id="{CC593168-72B3-5042-B604-2066E72183E5}"/>
              </a:ext>
            </a:extLst>
          </p:cNvPr>
          <p:cNvSpPr/>
          <p:nvPr userDrawn="1"/>
        </p:nvSpPr>
        <p:spPr>
          <a:xfrm rot="16200000">
            <a:off x="-896448" y="874424"/>
            <a:ext cx="5756226" cy="4007378"/>
          </a:xfrm>
          <a:custGeom>
            <a:avLst/>
            <a:gdLst>
              <a:gd name="connsiteX0" fmla="*/ 4231902 w 7540219"/>
              <a:gd name="connsiteY0" fmla="*/ 0 h 5249361"/>
              <a:gd name="connsiteX1" fmla="*/ 4972017 w 7540219"/>
              <a:gd name="connsiteY1" fmla="*/ 0 h 5249361"/>
              <a:gd name="connsiteX2" fmla="*/ 4972017 w 7540219"/>
              <a:gd name="connsiteY2" fmla="*/ 3 h 5249361"/>
              <a:gd name="connsiteX3" fmla="*/ 7540219 w 7540219"/>
              <a:gd name="connsiteY3" fmla="*/ 3 h 5249361"/>
              <a:gd name="connsiteX4" fmla="*/ 7540219 w 7540219"/>
              <a:gd name="connsiteY4" fmla="*/ 4481778 h 5249361"/>
              <a:gd name="connsiteX5" fmla="*/ 7323840 w 7540219"/>
              <a:gd name="connsiteY5" fmla="*/ 4602088 h 5249361"/>
              <a:gd name="connsiteX6" fmla="*/ 5249114 w 7540219"/>
              <a:gd name="connsiteY6" fmla="*/ 5223314 h 5249361"/>
              <a:gd name="connsiteX7" fmla="*/ 4733333 w 7540219"/>
              <a:gd name="connsiteY7" fmla="*/ 5249358 h 5249361"/>
              <a:gd name="connsiteX8" fmla="*/ 4733333 w 7540219"/>
              <a:gd name="connsiteY8" fmla="*/ 5249361 h 5249361"/>
              <a:gd name="connsiteX9" fmla="*/ 3993216 w 7540219"/>
              <a:gd name="connsiteY9" fmla="*/ 5249361 h 5249361"/>
              <a:gd name="connsiteX10" fmla="*/ 3993216 w 7540219"/>
              <a:gd name="connsiteY10" fmla="*/ 5249358 h 5249361"/>
              <a:gd name="connsiteX11" fmla="*/ 0 w 7540219"/>
              <a:gd name="connsiteY11" fmla="*/ 5249358 h 5249361"/>
              <a:gd name="connsiteX12" fmla="*/ 0 w 7540219"/>
              <a:gd name="connsiteY12" fmla="*/ 1928895 h 5249361"/>
              <a:gd name="connsiteX13" fmla="*/ 49752 w 7540219"/>
              <a:gd name="connsiteY13" fmla="*/ 1871438 h 5249361"/>
              <a:gd name="connsiteX14" fmla="*/ 3716120 w 7540219"/>
              <a:gd name="connsiteY14" fmla="*/ 26047 h 5249361"/>
              <a:gd name="connsiteX15" fmla="*/ 4231902 w 7540219"/>
              <a:gd name="connsiteY15" fmla="*/ 3 h 5249361"/>
              <a:gd name="connsiteX16" fmla="*/ 4231902 w 7540219"/>
              <a:gd name="connsiteY16" fmla="*/ 0 h 5249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540219" h="5249361">
                <a:moveTo>
                  <a:pt x="4231902" y="0"/>
                </a:moveTo>
                <a:lnTo>
                  <a:pt x="4972017" y="0"/>
                </a:lnTo>
                <a:lnTo>
                  <a:pt x="4972017" y="3"/>
                </a:lnTo>
                <a:lnTo>
                  <a:pt x="7540219" y="3"/>
                </a:lnTo>
                <a:lnTo>
                  <a:pt x="7540219" y="4481778"/>
                </a:lnTo>
                <a:lnTo>
                  <a:pt x="7323840" y="4602088"/>
                </a:lnTo>
                <a:cubicBezTo>
                  <a:pt x="6691939" y="4931827"/>
                  <a:pt x="5991329" y="5147938"/>
                  <a:pt x="5249114" y="5223314"/>
                </a:cubicBezTo>
                <a:lnTo>
                  <a:pt x="4733333" y="5249358"/>
                </a:lnTo>
                <a:lnTo>
                  <a:pt x="4733333" y="5249361"/>
                </a:lnTo>
                <a:lnTo>
                  <a:pt x="3993216" y="5249361"/>
                </a:lnTo>
                <a:lnTo>
                  <a:pt x="3993216" y="5249358"/>
                </a:lnTo>
                <a:lnTo>
                  <a:pt x="0" y="5249358"/>
                </a:lnTo>
                <a:lnTo>
                  <a:pt x="0" y="1928895"/>
                </a:lnTo>
                <a:lnTo>
                  <a:pt x="49752" y="1871438"/>
                </a:lnTo>
                <a:cubicBezTo>
                  <a:pt x="979682" y="855156"/>
                  <a:pt x="2268800" y="173031"/>
                  <a:pt x="3716120" y="26047"/>
                </a:cubicBezTo>
                <a:lnTo>
                  <a:pt x="4231902" y="3"/>
                </a:lnTo>
                <a:lnTo>
                  <a:pt x="4231902" y="0"/>
                </a:lnTo>
                <a:close/>
              </a:path>
            </a:pathLst>
          </a:custGeom>
          <a:solidFill>
            <a:srgbClr val="085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1" name="Rectangle 390">
            <a:extLst>
              <a:ext uri="{FF2B5EF4-FFF2-40B4-BE49-F238E27FC236}">
                <a16:creationId xmlns:a16="http://schemas.microsoft.com/office/drawing/2014/main" id="{4193B805-B3A0-8B4E-80C5-2B18ECD7B15A}"/>
              </a:ext>
            </a:extLst>
          </p:cNvPr>
          <p:cNvSpPr/>
          <p:nvPr userDrawn="1"/>
        </p:nvSpPr>
        <p:spPr>
          <a:xfrm rot="16200000">
            <a:off x="-1978397" y="4728061"/>
            <a:ext cx="7927867" cy="3999641"/>
          </a:xfrm>
          <a:prstGeom prst="rect">
            <a:avLst/>
          </a:prstGeom>
          <a:solidFill>
            <a:srgbClr val="085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83"/>
          </a:p>
        </p:txBody>
      </p:sp>
      <p:sp>
        <p:nvSpPr>
          <p:cNvPr id="403" name="Freeform 402">
            <a:extLst>
              <a:ext uri="{FF2B5EF4-FFF2-40B4-BE49-F238E27FC236}">
                <a16:creationId xmlns:a16="http://schemas.microsoft.com/office/drawing/2014/main" id="{5D84C288-FDEB-4E49-B64E-4BF6E3D8BD86}"/>
              </a:ext>
            </a:extLst>
          </p:cNvPr>
          <p:cNvSpPr/>
          <p:nvPr userDrawn="1"/>
        </p:nvSpPr>
        <p:spPr>
          <a:xfrm>
            <a:off x="2098678" y="2332102"/>
            <a:ext cx="7230658" cy="3195726"/>
          </a:xfrm>
          <a:custGeom>
            <a:avLst/>
            <a:gdLst>
              <a:gd name="connsiteX0" fmla="*/ 5426896 w 11332213"/>
              <a:gd name="connsiteY0" fmla="*/ 0 h 5008483"/>
              <a:gd name="connsiteX1" fmla="*/ 6133050 w 11332213"/>
              <a:gd name="connsiteY1" fmla="*/ 0 h 5008483"/>
              <a:gd name="connsiteX2" fmla="*/ 6133050 w 11332213"/>
              <a:gd name="connsiteY2" fmla="*/ 3 h 5008483"/>
              <a:gd name="connsiteX3" fmla="*/ 11332213 w 11332213"/>
              <a:gd name="connsiteY3" fmla="*/ 3 h 5008483"/>
              <a:gd name="connsiteX4" fmla="*/ 11330326 w 11332213"/>
              <a:gd name="connsiteY4" fmla="*/ 37406 h 5008483"/>
              <a:gd name="connsiteX5" fmla="*/ 10575758 w 11332213"/>
              <a:gd name="connsiteY5" fmla="*/ 2305541 h 5008483"/>
              <a:gd name="connsiteX6" fmla="*/ 10433608 w 11332213"/>
              <a:gd name="connsiteY6" fmla="*/ 2526432 h 5008483"/>
              <a:gd name="connsiteX7" fmla="*/ 10436809 w 11332213"/>
              <a:gd name="connsiteY7" fmla="*/ 2526432 h 5008483"/>
              <a:gd name="connsiteX8" fmla="*/ 10322366 w 11332213"/>
              <a:gd name="connsiteY8" fmla="*/ 2694743 h 5008483"/>
              <a:gd name="connsiteX9" fmla="*/ 6397432 w 11332213"/>
              <a:gd name="connsiteY9" fmla="*/ 4983631 h 5008483"/>
              <a:gd name="connsiteX10" fmla="*/ 5905318 w 11332213"/>
              <a:gd name="connsiteY10" fmla="*/ 5008480 h 5008483"/>
              <a:gd name="connsiteX11" fmla="*/ 5905318 w 11332213"/>
              <a:gd name="connsiteY11" fmla="*/ 5008483 h 5008483"/>
              <a:gd name="connsiteX12" fmla="*/ 5199163 w 11332213"/>
              <a:gd name="connsiteY12" fmla="*/ 5008483 h 5008483"/>
              <a:gd name="connsiteX13" fmla="*/ 5199163 w 11332213"/>
              <a:gd name="connsiteY13" fmla="*/ 5008480 h 5008483"/>
              <a:gd name="connsiteX14" fmla="*/ 0 w 11332213"/>
              <a:gd name="connsiteY14" fmla="*/ 5008480 h 5008483"/>
              <a:gd name="connsiteX15" fmla="*/ 1887 w 11332213"/>
              <a:gd name="connsiteY15" fmla="*/ 4971077 h 5008483"/>
              <a:gd name="connsiteX16" fmla="*/ 815394 w 11332213"/>
              <a:gd name="connsiteY16" fmla="*/ 2607114 h 5008483"/>
              <a:gd name="connsiteX17" fmla="*/ 833803 w 11332213"/>
              <a:gd name="connsiteY17" fmla="*/ 2579140 h 5008483"/>
              <a:gd name="connsiteX18" fmla="*/ 879503 w 11332213"/>
              <a:gd name="connsiteY18" fmla="*/ 2505436 h 5008483"/>
              <a:gd name="connsiteX19" fmla="*/ 4934782 w 11332213"/>
              <a:gd name="connsiteY19" fmla="*/ 24852 h 5008483"/>
              <a:gd name="connsiteX20" fmla="*/ 5426896 w 11332213"/>
              <a:gd name="connsiteY20" fmla="*/ 3 h 500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32213" h="5008483">
                <a:moveTo>
                  <a:pt x="5426896" y="0"/>
                </a:moveTo>
                <a:lnTo>
                  <a:pt x="6133050" y="0"/>
                </a:lnTo>
                <a:lnTo>
                  <a:pt x="6133050" y="3"/>
                </a:lnTo>
                <a:lnTo>
                  <a:pt x="11332213" y="3"/>
                </a:lnTo>
                <a:lnTo>
                  <a:pt x="11330326" y="37406"/>
                </a:lnTo>
                <a:cubicBezTo>
                  <a:pt x="11246722" y="860639"/>
                  <a:pt x="10981656" y="1630227"/>
                  <a:pt x="10575758" y="2305541"/>
                </a:cubicBezTo>
                <a:lnTo>
                  <a:pt x="10433608" y="2526432"/>
                </a:lnTo>
                <a:lnTo>
                  <a:pt x="10436809" y="2526432"/>
                </a:lnTo>
                <a:lnTo>
                  <a:pt x="10322366" y="2694743"/>
                </a:lnTo>
                <a:cubicBezTo>
                  <a:pt x="9427334" y="3953341"/>
                  <a:pt x="8016078" y="4819248"/>
                  <a:pt x="6397432" y="4983631"/>
                </a:cubicBezTo>
                <a:lnTo>
                  <a:pt x="5905318" y="5008480"/>
                </a:lnTo>
                <a:lnTo>
                  <a:pt x="5905318" y="5008483"/>
                </a:lnTo>
                <a:lnTo>
                  <a:pt x="5199163" y="5008483"/>
                </a:lnTo>
                <a:lnTo>
                  <a:pt x="5199163" y="5008480"/>
                </a:lnTo>
                <a:lnTo>
                  <a:pt x="0" y="5008480"/>
                </a:lnTo>
                <a:lnTo>
                  <a:pt x="1887" y="4971077"/>
                </a:lnTo>
                <a:cubicBezTo>
                  <a:pt x="89472" y="4108643"/>
                  <a:pt x="376213" y="3305084"/>
                  <a:pt x="815394" y="2607114"/>
                </a:cubicBezTo>
                <a:lnTo>
                  <a:pt x="833803" y="2579140"/>
                </a:lnTo>
                <a:lnTo>
                  <a:pt x="879503" y="2505436"/>
                </a:lnTo>
                <a:cubicBezTo>
                  <a:pt x="1764272" y="1143487"/>
                  <a:pt x="3235203" y="197454"/>
                  <a:pt x="4934782" y="24852"/>
                </a:cubicBezTo>
                <a:lnTo>
                  <a:pt x="5426896" y="3"/>
                </a:lnTo>
                <a:close/>
              </a:path>
            </a:pathLst>
          </a:custGeom>
          <a:noFill/>
          <a:ln w="19050">
            <a:solidFill>
              <a:srgbClr val="F5C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aphic 76">
            <a:extLst>
              <a:ext uri="{FF2B5EF4-FFF2-40B4-BE49-F238E27FC236}">
                <a16:creationId xmlns:a16="http://schemas.microsoft.com/office/drawing/2014/main" id="{147C43F5-B0E4-2C42-B6A1-570D99B74FD6}"/>
              </a:ext>
            </a:extLst>
          </p:cNvPr>
          <p:cNvGrpSpPr/>
          <p:nvPr userDrawn="1"/>
        </p:nvGrpSpPr>
        <p:grpSpPr>
          <a:xfrm>
            <a:off x="4454825" y="9744619"/>
            <a:ext cx="2526982" cy="234917"/>
            <a:chOff x="6923246" y="4898421"/>
            <a:chExt cx="1763327" cy="163925"/>
          </a:xfrm>
        </p:grpSpPr>
        <p:grpSp>
          <p:nvGrpSpPr>
            <p:cNvPr id="75" name="Graphic 76">
              <a:extLst>
                <a:ext uri="{FF2B5EF4-FFF2-40B4-BE49-F238E27FC236}">
                  <a16:creationId xmlns:a16="http://schemas.microsoft.com/office/drawing/2014/main" id="{869E2A03-233C-4046-A0D7-6BE06DBB6534}"/>
                </a:ext>
              </a:extLst>
            </p:cNvPr>
            <p:cNvGrpSpPr/>
            <p:nvPr/>
          </p:nvGrpSpPr>
          <p:grpSpPr>
            <a:xfrm>
              <a:off x="7942326" y="4900231"/>
              <a:ext cx="744247" cy="162115"/>
              <a:chOff x="7942326" y="4900231"/>
              <a:chExt cx="744247" cy="162115"/>
            </a:xfrm>
          </p:grpSpPr>
          <p:sp>
            <p:nvSpPr>
              <p:cNvPr id="280" name="Freeform 279">
                <a:extLst>
                  <a:ext uri="{FF2B5EF4-FFF2-40B4-BE49-F238E27FC236}">
                    <a16:creationId xmlns:a16="http://schemas.microsoft.com/office/drawing/2014/main" id="{2AFA6FB1-C025-5B41-B9F6-8E26D7767376}"/>
                  </a:ext>
                </a:extLst>
              </p:cNvPr>
              <p:cNvSpPr/>
              <p:nvPr/>
            </p:nvSpPr>
            <p:spPr>
              <a:xfrm>
                <a:off x="7942326" y="4900231"/>
                <a:ext cx="239133" cy="161258"/>
              </a:xfrm>
              <a:custGeom>
                <a:avLst/>
                <a:gdLst>
                  <a:gd name="connsiteX0" fmla="*/ 0 w 239133"/>
                  <a:gd name="connsiteY0" fmla="*/ 0 h 161258"/>
                  <a:gd name="connsiteX1" fmla="*/ 239134 w 239133"/>
                  <a:gd name="connsiteY1" fmla="*/ 0 h 161258"/>
                  <a:gd name="connsiteX2" fmla="*/ 239134 w 239133"/>
                  <a:gd name="connsiteY2" fmla="*/ 161258 h 161258"/>
                  <a:gd name="connsiteX3" fmla="*/ 0 w 239133"/>
                  <a:gd name="connsiteY3" fmla="*/ 161258 h 161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133" h="161258">
                    <a:moveTo>
                      <a:pt x="0" y="0"/>
                    </a:moveTo>
                    <a:lnTo>
                      <a:pt x="239134" y="0"/>
                    </a:lnTo>
                    <a:lnTo>
                      <a:pt x="239134" y="161258"/>
                    </a:lnTo>
                    <a:lnTo>
                      <a:pt x="0" y="161258"/>
                    </a:lnTo>
                    <a:close/>
                  </a:path>
                </a:pathLst>
              </a:custGeom>
              <a:solidFill>
                <a:srgbClr val="23509E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81" name="Freeform 280">
                <a:extLst>
                  <a:ext uri="{FF2B5EF4-FFF2-40B4-BE49-F238E27FC236}">
                    <a16:creationId xmlns:a16="http://schemas.microsoft.com/office/drawing/2014/main" id="{A76B9462-73FB-804A-AA74-CEA12B8D61AA}"/>
                  </a:ext>
                </a:extLst>
              </p:cNvPr>
              <p:cNvSpPr/>
              <p:nvPr/>
            </p:nvSpPr>
            <p:spPr>
              <a:xfrm>
                <a:off x="8105492" y="4972716"/>
                <a:ext cx="16373" cy="14573"/>
              </a:xfrm>
              <a:custGeom>
                <a:avLst/>
                <a:gdLst>
                  <a:gd name="connsiteX0" fmla="*/ 16374 w 16373"/>
                  <a:gd name="connsiteY0" fmla="*/ 5524 h 14573"/>
                  <a:gd name="connsiteX1" fmla="*/ 13899 w 16373"/>
                  <a:gd name="connsiteY1" fmla="*/ 5429 h 14573"/>
                  <a:gd name="connsiteX2" fmla="*/ 10186 w 16373"/>
                  <a:gd name="connsiteY2" fmla="*/ 5334 h 14573"/>
                  <a:gd name="connsiteX3" fmla="*/ 8949 w 16373"/>
                  <a:gd name="connsiteY3" fmla="*/ 2095 h 14573"/>
                  <a:gd name="connsiteX4" fmla="*/ 8187 w 16373"/>
                  <a:gd name="connsiteY4" fmla="*/ 0 h 14573"/>
                  <a:gd name="connsiteX5" fmla="*/ 7425 w 16373"/>
                  <a:gd name="connsiteY5" fmla="*/ 2095 h 14573"/>
                  <a:gd name="connsiteX6" fmla="*/ 6188 w 16373"/>
                  <a:gd name="connsiteY6" fmla="*/ 5334 h 14573"/>
                  <a:gd name="connsiteX7" fmla="*/ 2570 w 16373"/>
                  <a:gd name="connsiteY7" fmla="*/ 5429 h 14573"/>
                  <a:gd name="connsiteX8" fmla="*/ 0 w 16373"/>
                  <a:gd name="connsiteY8" fmla="*/ 5524 h 14573"/>
                  <a:gd name="connsiteX9" fmla="*/ 2094 w 16373"/>
                  <a:gd name="connsiteY9" fmla="*/ 6953 h 14573"/>
                  <a:gd name="connsiteX10" fmla="*/ 4950 w 16373"/>
                  <a:gd name="connsiteY10" fmla="*/ 9049 h 14573"/>
                  <a:gd name="connsiteX11" fmla="*/ 3903 w 16373"/>
                  <a:gd name="connsiteY11" fmla="*/ 12382 h 14573"/>
                  <a:gd name="connsiteX12" fmla="*/ 3237 w 16373"/>
                  <a:gd name="connsiteY12" fmla="*/ 14573 h 14573"/>
                  <a:gd name="connsiteX13" fmla="*/ 5141 w 16373"/>
                  <a:gd name="connsiteY13" fmla="*/ 13335 h 14573"/>
                  <a:gd name="connsiteX14" fmla="*/ 8187 w 16373"/>
                  <a:gd name="connsiteY14" fmla="*/ 11335 h 14573"/>
                  <a:gd name="connsiteX15" fmla="*/ 11233 w 16373"/>
                  <a:gd name="connsiteY15" fmla="*/ 13335 h 14573"/>
                  <a:gd name="connsiteX16" fmla="*/ 13232 w 16373"/>
                  <a:gd name="connsiteY16" fmla="*/ 14573 h 14573"/>
                  <a:gd name="connsiteX17" fmla="*/ 11424 w 16373"/>
                  <a:gd name="connsiteY17" fmla="*/ 9049 h 14573"/>
                  <a:gd name="connsiteX18" fmla="*/ 16374 w 16373"/>
                  <a:gd name="connsiteY18" fmla="*/ 5524 h 14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373" h="14573">
                    <a:moveTo>
                      <a:pt x="16374" y="5524"/>
                    </a:moveTo>
                    <a:lnTo>
                      <a:pt x="13899" y="5429"/>
                    </a:lnTo>
                    <a:lnTo>
                      <a:pt x="10186" y="5334"/>
                    </a:lnTo>
                    <a:lnTo>
                      <a:pt x="8949" y="2095"/>
                    </a:lnTo>
                    <a:lnTo>
                      <a:pt x="8187" y="0"/>
                    </a:lnTo>
                    <a:lnTo>
                      <a:pt x="7425" y="2095"/>
                    </a:lnTo>
                    <a:lnTo>
                      <a:pt x="6188" y="5334"/>
                    </a:lnTo>
                    <a:lnTo>
                      <a:pt x="2570" y="5429"/>
                    </a:lnTo>
                    <a:lnTo>
                      <a:pt x="0" y="5524"/>
                    </a:lnTo>
                    <a:lnTo>
                      <a:pt x="2094" y="6953"/>
                    </a:lnTo>
                    <a:lnTo>
                      <a:pt x="4950" y="9049"/>
                    </a:lnTo>
                    <a:lnTo>
                      <a:pt x="3903" y="12382"/>
                    </a:lnTo>
                    <a:lnTo>
                      <a:pt x="3237" y="14573"/>
                    </a:lnTo>
                    <a:lnTo>
                      <a:pt x="5141" y="13335"/>
                    </a:lnTo>
                    <a:lnTo>
                      <a:pt x="8187" y="11335"/>
                    </a:lnTo>
                    <a:lnTo>
                      <a:pt x="11233" y="13335"/>
                    </a:lnTo>
                    <a:lnTo>
                      <a:pt x="13232" y="14573"/>
                    </a:lnTo>
                    <a:lnTo>
                      <a:pt x="11424" y="9049"/>
                    </a:lnTo>
                    <a:lnTo>
                      <a:pt x="16374" y="5524"/>
                    </a:lnTo>
                  </a:path>
                </a:pathLst>
              </a:custGeom>
              <a:solidFill>
                <a:srgbClr val="F8EB37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2" name="Freeform 281">
                <a:extLst>
                  <a:ext uri="{FF2B5EF4-FFF2-40B4-BE49-F238E27FC236}">
                    <a16:creationId xmlns:a16="http://schemas.microsoft.com/office/drawing/2014/main" id="{CB8B0986-9754-A046-BCDA-ACB35A516377}"/>
                  </a:ext>
                </a:extLst>
              </p:cNvPr>
              <p:cNvSpPr/>
              <p:nvPr/>
            </p:nvSpPr>
            <p:spPr>
              <a:xfrm>
                <a:off x="8103874" y="4971097"/>
                <a:ext cx="19610" cy="17526"/>
              </a:xfrm>
              <a:custGeom>
                <a:avLst/>
                <a:gdLst>
                  <a:gd name="connsiteX0" fmla="*/ 15803 w 19610"/>
                  <a:gd name="connsiteY0" fmla="*/ 17526 h 17526"/>
                  <a:gd name="connsiteX1" fmla="*/ 9805 w 19610"/>
                  <a:gd name="connsiteY1" fmla="*/ 13526 h 17526"/>
                  <a:gd name="connsiteX2" fmla="*/ 3808 w 19610"/>
                  <a:gd name="connsiteY2" fmla="*/ 17431 h 17526"/>
                  <a:gd name="connsiteX3" fmla="*/ 5902 w 19610"/>
                  <a:gd name="connsiteY3" fmla="*/ 10858 h 17526"/>
                  <a:gd name="connsiteX4" fmla="*/ 0 w 19610"/>
                  <a:gd name="connsiteY4" fmla="*/ 6572 h 17526"/>
                  <a:gd name="connsiteX5" fmla="*/ 7425 w 19610"/>
                  <a:gd name="connsiteY5" fmla="*/ 6382 h 17526"/>
                  <a:gd name="connsiteX6" fmla="*/ 9805 w 19610"/>
                  <a:gd name="connsiteY6" fmla="*/ 0 h 17526"/>
                  <a:gd name="connsiteX7" fmla="*/ 12185 w 19610"/>
                  <a:gd name="connsiteY7" fmla="*/ 6382 h 17526"/>
                  <a:gd name="connsiteX8" fmla="*/ 19610 w 19610"/>
                  <a:gd name="connsiteY8" fmla="*/ 6572 h 17526"/>
                  <a:gd name="connsiteX9" fmla="*/ 13708 w 19610"/>
                  <a:gd name="connsiteY9" fmla="*/ 10858 h 17526"/>
                  <a:gd name="connsiteX10" fmla="*/ 15803 w 19610"/>
                  <a:gd name="connsiteY10" fmla="*/ 17526 h 17526"/>
                  <a:gd name="connsiteX11" fmla="*/ 3237 w 19610"/>
                  <a:gd name="connsiteY11" fmla="*/ 7620 h 17526"/>
                  <a:gd name="connsiteX12" fmla="*/ 7235 w 19610"/>
                  <a:gd name="connsiteY12" fmla="*/ 10478 h 17526"/>
                  <a:gd name="connsiteX13" fmla="*/ 5807 w 19610"/>
                  <a:gd name="connsiteY13" fmla="*/ 14954 h 17526"/>
                  <a:gd name="connsiteX14" fmla="*/ 9805 w 19610"/>
                  <a:gd name="connsiteY14" fmla="*/ 12287 h 17526"/>
                  <a:gd name="connsiteX15" fmla="*/ 13803 w 19610"/>
                  <a:gd name="connsiteY15" fmla="*/ 14954 h 17526"/>
                  <a:gd name="connsiteX16" fmla="*/ 12375 w 19610"/>
                  <a:gd name="connsiteY16" fmla="*/ 10478 h 17526"/>
                  <a:gd name="connsiteX17" fmla="*/ 16374 w 19610"/>
                  <a:gd name="connsiteY17" fmla="*/ 7620 h 17526"/>
                  <a:gd name="connsiteX18" fmla="*/ 11423 w 19610"/>
                  <a:gd name="connsiteY18" fmla="*/ 7525 h 17526"/>
                  <a:gd name="connsiteX19" fmla="*/ 9805 w 19610"/>
                  <a:gd name="connsiteY19" fmla="*/ 3143 h 17526"/>
                  <a:gd name="connsiteX20" fmla="*/ 8187 w 19610"/>
                  <a:gd name="connsiteY20" fmla="*/ 7525 h 17526"/>
                  <a:gd name="connsiteX21" fmla="*/ 3237 w 19610"/>
                  <a:gd name="connsiteY21" fmla="*/ 7620 h 17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610" h="17526">
                    <a:moveTo>
                      <a:pt x="15803" y="17526"/>
                    </a:moveTo>
                    <a:lnTo>
                      <a:pt x="9805" y="13526"/>
                    </a:lnTo>
                    <a:lnTo>
                      <a:pt x="3808" y="17431"/>
                    </a:lnTo>
                    <a:lnTo>
                      <a:pt x="5902" y="10858"/>
                    </a:lnTo>
                    <a:lnTo>
                      <a:pt x="0" y="6572"/>
                    </a:lnTo>
                    <a:lnTo>
                      <a:pt x="7425" y="6382"/>
                    </a:lnTo>
                    <a:lnTo>
                      <a:pt x="9805" y="0"/>
                    </a:lnTo>
                    <a:lnTo>
                      <a:pt x="12185" y="6382"/>
                    </a:lnTo>
                    <a:lnTo>
                      <a:pt x="19610" y="6572"/>
                    </a:lnTo>
                    <a:lnTo>
                      <a:pt x="13708" y="10858"/>
                    </a:lnTo>
                    <a:lnTo>
                      <a:pt x="15803" y="17526"/>
                    </a:lnTo>
                    <a:close/>
                    <a:moveTo>
                      <a:pt x="3237" y="7620"/>
                    </a:moveTo>
                    <a:lnTo>
                      <a:pt x="7235" y="10478"/>
                    </a:lnTo>
                    <a:lnTo>
                      <a:pt x="5807" y="14954"/>
                    </a:lnTo>
                    <a:lnTo>
                      <a:pt x="9805" y="12287"/>
                    </a:lnTo>
                    <a:lnTo>
                      <a:pt x="13803" y="14954"/>
                    </a:lnTo>
                    <a:lnTo>
                      <a:pt x="12375" y="10478"/>
                    </a:lnTo>
                    <a:lnTo>
                      <a:pt x="16374" y="7620"/>
                    </a:lnTo>
                    <a:lnTo>
                      <a:pt x="11423" y="7525"/>
                    </a:lnTo>
                    <a:lnTo>
                      <a:pt x="9805" y="3143"/>
                    </a:lnTo>
                    <a:lnTo>
                      <a:pt x="8187" y="7525"/>
                    </a:lnTo>
                    <a:lnTo>
                      <a:pt x="3237" y="7620"/>
                    </a:lnTo>
                    <a:close/>
                  </a:path>
                </a:pathLst>
              </a:custGeom>
              <a:solidFill>
                <a:srgbClr val="F8EB37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3" name="Freeform 282">
                <a:extLst>
                  <a:ext uri="{FF2B5EF4-FFF2-40B4-BE49-F238E27FC236}">
                    <a16:creationId xmlns:a16="http://schemas.microsoft.com/office/drawing/2014/main" id="{B53AD22C-EB78-A443-B7A5-98F52360A5C8}"/>
                  </a:ext>
                </a:extLst>
              </p:cNvPr>
              <p:cNvSpPr/>
              <p:nvPr/>
            </p:nvSpPr>
            <p:spPr>
              <a:xfrm>
                <a:off x="8098638" y="4946713"/>
                <a:ext cx="16278" cy="14573"/>
              </a:xfrm>
              <a:custGeom>
                <a:avLst/>
                <a:gdLst>
                  <a:gd name="connsiteX0" fmla="*/ 4855 w 16278"/>
                  <a:gd name="connsiteY0" fmla="*/ 9049 h 14573"/>
                  <a:gd name="connsiteX1" fmla="*/ 3808 w 16278"/>
                  <a:gd name="connsiteY1" fmla="*/ 12383 h 14573"/>
                  <a:gd name="connsiteX2" fmla="*/ 3142 w 16278"/>
                  <a:gd name="connsiteY2" fmla="*/ 14573 h 14573"/>
                  <a:gd name="connsiteX3" fmla="*/ 5045 w 16278"/>
                  <a:gd name="connsiteY3" fmla="*/ 13335 h 14573"/>
                  <a:gd name="connsiteX4" fmla="*/ 8092 w 16278"/>
                  <a:gd name="connsiteY4" fmla="*/ 11240 h 14573"/>
                  <a:gd name="connsiteX5" fmla="*/ 11233 w 16278"/>
                  <a:gd name="connsiteY5" fmla="*/ 13335 h 14573"/>
                  <a:gd name="connsiteX6" fmla="*/ 13137 w 16278"/>
                  <a:gd name="connsiteY6" fmla="*/ 14573 h 14573"/>
                  <a:gd name="connsiteX7" fmla="*/ 12376 w 16278"/>
                  <a:gd name="connsiteY7" fmla="*/ 12383 h 14573"/>
                  <a:gd name="connsiteX8" fmla="*/ 11328 w 16278"/>
                  <a:gd name="connsiteY8" fmla="*/ 9049 h 14573"/>
                  <a:gd name="connsiteX9" fmla="*/ 14279 w 16278"/>
                  <a:gd name="connsiteY9" fmla="*/ 6953 h 14573"/>
                  <a:gd name="connsiteX10" fmla="*/ 16279 w 16278"/>
                  <a:gd name="connsiteY10" fmla="*/ 5525 h 14573"/>
                  <a:gd name="connsiteX11" fmla="*/ 13804 w 16278"/>
                  <a:gd name="connsiteY11" fmla="*/ 5429 h 14573"/>
                  <a:gd name="connsiteX12" fmla="*/ 10091 w 16278"/>
                  <a:gd name="connsiteY12" fmla="*/ 5429 h 14573"/>
                  <a:gd name="connsiteX13" fmla="*/ 8949 w 16278"/>
                  <a:gd name="connsiteY13" fmla="*/ 2096 h 14573"/>
                  <a:gd name="connsiteX14" fmla="*/ 8092 w 16278"/>
                  <a:gd name="connsiteY14" fmla="*/ 0 h 14573"/>
                  <a:gd name="connsiteX15" fmla="*/ 7330 w 16278"/>
                  <a:gd name="connsiteY15" fmla="*/ 2096 h 14573"/>
                  <a:gd name="connsiteX16" fmla="*/ 6188 w 16278"/>
                  <a:gd name="connsiteY16" fmla="*/ 5429 h 14573"/>
                  <a:gd name="connsiteX17" fmla="*/ 2475 w 16278"/>
                  <a:gd name="connsiteY17" fmla="*/ 5429 h 14573"/>
                  <a:gd name="connsiteX18" fmla="*/ 0 w 16278"/>
                  <a:gd name="connsiteY18" fmla="*/ 5525 h 14573"/>
                  <a:gd name="connsiteX19" fmla="*/ 1999 w 16278"/>
                  <a:gd name="connsiteY19" fmla="*/ 6953 h 14573"/>
                  <a:gd name="connsiteX20" fmla="*/ 4855 w 16278"/>
                  <a:gd name="connsiteY20" fmla="*/ 9049 h 14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278" h="14573">
                    <a:moveTo>
                      <a:pt x="4855" y="9049"/>
                    </a:moveTo>
                    <a:lnTo>
                      <a:pt x="3808" y="12383"/>
                    </a:lnTo>
                    <a:lnTo>
                      <a:pt x="3142" y="14573"/>
                    </a:lnTo>
                    <a:lnTo>
                      <a:pt x="5045" y="13335"/>
                    </a:lnTo>
                    <a:lnTo>
                      <a:pt x="8092" y="11240"/>
                    </a:lnTo>
                    <a:lnTo>
                      <a:pt x="11233" y="13335"/>
                    </a:lnTo>
                    <a:lnTo>
                      <a:pt x="13137" y="14573"/>
                    </a:lnTo>
                    <a:lnTo>
                      <a:pt x="12376" y="12383"/>
                    </a:lnTo>
                    <a:lnTo>
                      <a:pt x="11328" y="9049"/>
                    </a:lnTo>
                    <a:lnTo>
                      <a:pt x="14279" y="6953"/>
                    </a:lnTo>
                    <a:lnTo>
                      <a:pt x="16279" y="5525"/>
                    </a:lnTo>
                    <a:lnTo>
                      <a:pt x="13804" y="5429"/>
                    </a:lnTo>
                    <a:lnTo>
                      <a:pt x="10091" y="5429"/>
                    </a:lnTo>
                    <a:lnTo>
                      <a:pt x="8949" y="2096"/>
                    </a:lnTo>
                    <a:lnTo>
                      <a:pt x="8092" y="0"/>
                    </a:lnTo>
                    <a:lnTo>
                      <a:pt x="7330" y="2096"/>
                    </a:lnTo>
                    <a:lnTo>
                      <a:pt x="6188" y="5429"/>
                    </a:lnTo>
                    <a:lnTo>
                      <a:pt x="2475" y="5429"/>
                    </a:lnTo>
                    <a:lnTo>
                      <a:pt x="0" y="5525"/>
                    </a:lnTo>
                    <a:lnTo>
                      <a:pt x="1999" y="6953"/>
                    </a:lnTo>
                    <a:lnTo>
                      <a:pt x="4855" y="9049"/>
                    </a:lnTo>
                  </a:path>
                </a:pathLst>
              </a:custGeom>
              <a:solidFill>
                <a:srgbClr val="F8EB37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4" name="Freeform 283">
                <a:extLst>
                  <a:ext uri="{FF2B5EF4-FFF2-40B4-BE49-F238E27FC236}">
                    <a16:creationId xmlns:a16="http://schemas.microsoft.com/office/drawing/2014/main" id="{F2FAD03B-C2C8-4C4A-81B5-083B58E6A2B8}"/>
                  </a:ext>
                </a:extLst>
              </p:cNvPr>
              <p:cNvSpPr/>
              <p:nvPr/>
            </p:nvSpPr>
            <p:spPr>
              <a:xfrm>
                <a:off x="8097020" y="4945189"/>
                <a:ext cx="19610" cy="17430"/>
              </a:xfrm>
              <a:custGeom>
                <a:avLst/>
                <a:gdLst>
                  <a:gd name="connsiteX0" fmla="*/ 15707 w 19610"/>
                  <a:gd name="connsiteY0" fmla="*/ 17431 h 17430"/>
                  <a:gd name="connsiteX1" fmla="*/ 9805 w 19610"/>
                  <a:gd name="connsiteY1" fmla="*/ 13526 h 17430"/>
                  <a:gd name="connsiteX2" fmla="*/ 3808 w 19610"/>
                  <a:gd name="connsiteY2" fmla="*/ 17431 h 17430"/>
                  <a:gd name="connsiteX3" fmla="*/ 5902 w 19610"/>
                  <a:gd name="connsiteY3" fmla="*/ 10859 h 17430"/>
                  <a:gd name="connsiteX4" fmla="*/ 0 w 19610"/>
                  <a:gd name="connsiteY4" fmla="*/ 6572 h 17430"/>
                  <a:gd name="connsiteX5" fmla="*/ 7425 w 19610"/>
                  <a:gd name="connsiteY5" fmla="*/ 6477 h 17430"/>
                  <a:gd name="connsiteX6" fmla="*/ 9805 w 19610"/>
                  <a:gd name="connsiteY6" fmla="*/ 0 h 17430"/>
                  <a:gd name="connsiteX7" fmla="*/ 12185 w 19610"/>
                  <a:gd name="connsiteY7" fmla="*/ 6477 h 17430"/>
                  <a:gd name="connsiteX8" fmla="*/ 19610 w 19610"/>
                  <a:gd name="connsiteY8" fmla="*/ 6572 h 17430"/>
                  <a:gd name="connsiteX9" fmla="*/ 13708 w 19610"/>
                  <a:gd name="connsiteY9" fmla="*/ 10859 h 17430"/>
                  <a:gd name="connsiteX10" fmla="*/ 15707 w 19610"/>
                  <a:gd name="connsiteY10" fmla="*/ 17431 h 17430"/>
                  <a:gd name="connsiteX11" fmla="*/ 3237 w 19610"/>
                  <a:gd name="connsiteY11" fmla="*/ 7525 h 17430"/>
                  <a:gd name="connsiteX12" fmla="*/ 7140 w 19610"/>
                  <a:gd name="connsiteY12" fmla="*/ 10382 h 17430"/>
                  <a:gd name="connsiteX13" fmla="*/ 5712 w 19610"/>
                  <a:gd name="connsiteY13" fmla="*/ 14859 h 17430"/>
                  <a:gd name="connsiteX14" fmla="*/ 9710 w 19610"/>
                  <a:gd name="connsiteY14" fmla="*/ 12192 h 17430"/>
                  <a:gd name="connsiteX15" fmla="*/ 13708 w 19610"/>
                  <a:gd name="connsiteY15" fmla="*/ 14859 h 17430"/>
                  <a:gd name="connsiteX16" fmla="*/ 12280 w 19610"/>
                  <a:gd name="connsiteY16" fmla="*/ 10382 h 17430"/>
                  <a:gd name="connsiteX17" fmla="*/ 16279 w 19610"/>
                  <a:gd name="connsiteY17" fmla="*/ 7525 h 17430"/>
                  <a:gd name="connsiteX18" fmla="*/ 11328 w 19610"/>
                  <a:gd name="connsiteY18" fmla="*/ 7430 h 17430"/>
                  <a:gd name="connsiteX19" fmla="*/ 9710 w 19610"/>
                  <a:gd name="connsiteY19" fmla="*/ 3048 h 17430"/>
                  <a:gd name="connsiteX20" fmla="*/ 8092 w 19610"/>
                  <a:gd name="connsiteY20" fmla="*/ 7430 h 17430"/>
                  <a:gd name="connsiteX21" fmla="*/ 3237 w 19610"/>
                  <a:gd name="connsiteY21" fmla="*/ 7525 h 17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610" h="17430">
                    <a:moveTo>
                      <a:pt x="15707" y="17431"/>
                    </a:moveTo>
                    <a:lnTo>
                      <a:pt x="9805" y="13526"/>
                    </a:lnTo>
                    <a:lnTo>
                      <a:pt x="3808" y="17431"/>
                    </a:lnTo>
                    <a:lnTo>
                      <a:pt x="5902" y="10859"/>
                    </a:lnTo>
                    <a:lnTo>
                      <a:pt x="0" y="6572"/>
                    </a:lnTo>
                    <a:lnTo>
                      <a:pt x="7425" y="6477"/>
                    </a:lnTo>
                    <a:lnTo>
                      <a:pt x="9805" y="0"/>
                    </a:lnTo>
                    <a:lnTo>
                      <a:pt x="12185" y="6477"/>
                    </a:lnTo>
                    <a:lnTo>
                      <a:pt x="19610" y="6572"/>
                    </a:lnTo>
                    <a:lnTo>
                      <a:pt x="13708" y="10859"/>
                    </a:lnTo>
                    <a:lnTo>
                      <a:pt x="15707" y="17431"/>
                    </a:lnTo>
                    <a:close/>
                    <a:moveTo>
                      <a:pt x="3237" y="7525"/>
                    </a:moveTo>
                    <a:lnTo>
                      <a:pt x="7140" y="10382"/>
                    </a:lnTo>
                    <a:lnTo>
                      <a:pt x="5712" y="14859"/>
                    </a:lnTo>
                    <a:lnTo>
                      <a:pt x="9710" y="12192"/>
                    </a:lnTo>
                    <a:lnTo>
                      <a:pt x="13708" y="14859"/>
                    </a:lnTo>
                    <a:lnTo>
                      <a:pt x="12280" y="10382"/>
                    </a:lnTo>
                    <a:lnTo>
                      <a:pt x="16279" y="7525"/>
                    </a:lnTo>
                    <a:lnTo>
                      <a:pt x="11328" y="7430"/>
                    </a:lnTo>
                    <a:lnTo>
                      <a:pt x="9710" y="3048"/>
                    </a:lnTo>
                    <a:lnTo>
                      <a:pt x="8092" y="7430"/>
                    </a:lnTo>
                    <a:lnTo>
                      <a:pt x="3237" y="7525"/>
                    </a:lnTo>
                    <a:close/>
                  </a:path>
                </a:pathLst>
              </a:custGeom>
              <a:solidFill>
                <a:srgbClr val="F8EB37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5" name="Freeform 284">
                <a:extLst>
                  <a:ext uri="{FF2B5EF4-FFF2-40B4-BE49-F238E27FC236}">
                    <a16:creationId xmlns:a16="http://schemas.microsoft.com/office/drawing/2014/main" id="{FC34F4FE-4F05-AA4D-8177-0F54E16564C5}"/>
                  </a:ext>
                </a:extLst>
              </p:cNvPr>
              <p:cNvSpPr/>
              <p:nvPr/>
            </p:nvSpPr>
            <p:spPr>
              <a:xfrm>
                <a:off x="8079790" y="4927758"/>
                <a:ext cx="16373" cy="14668"/>
              </a:xfrm>
              <a:custGeom>
                <a:avLst/>
                <a:gdLst>
                  <a:gd name="connsiteX0" fmla="*/ 10186 w 16373"/>
                  <a:gd name="connsiteY0" fmla="*/ 5429 h 14668"/>
                  <a:gd name="connsiteX1" fmla="*/ 8949 w 16373"/>
                  <a:gd name="connsiteY1" fmla="*/ 2191 h 14668"/>
                  <a:gd name="connsiteX2" fmla="*/ 8187 w 16373"/>
                  <a:gd name="connsiteY2" fmla="*/ 0 h 14668"/>
                  <a:gd name="connsiteX3" fmla="*/ 6188 w 16373"/>
                  <a:gd name="connsiteY3" fmla="*/ 5429 h 14668"/>
                  <a:gd name="connsiteX4" fmla="*/ 2475 w 16373"/>
                  <a:gd name="connsiteY4" fmla="*/ 5524 h 14668"/>
                  <a:gd name="connsiteX5" fmla="*/ 0 w 16373"/>
                  <a:gd name="connsiteY5" fmla="*/ 5524 h 14668"/>
                  <a:gd name="connsiteX6" fmla="*/ 2094 w 16373"/>
                  <a:gd name="connsiteY6" fmla="*/ 7048 h 14668"/>
                  <a:gd name="connsiteX7" fmla="*/ 4950 w 16373"/>
                  <a:gd name="connsiteY7" fmla="*/ 9144 h 14668"/>
                  <a:gd name="connsiteX8" fmla="*/ 3903 w 16373"/>
                  <a:gd name="connsiteY8" fmla="*/ 12382 h 14668"/>
                  <a:gd name="connsiteX9" fmla="*/ 3141 w 16373"/>
                  <a:gd name="connsiteY9" fmla="*/ 14668 h 14668"/>
                  <a:gd name="connsiteX10" fmla="*/ 5140 w 16373"/>
                  <a:gd name="connsiteY10" fmla="*/ 13335 h 14668"/>
                  <a:gd name="connsiteX11" fmla="*/ 8187 w 16373"/>
                  <a:gd name="connsiteY11" fmla="*/ 11335 h 14668"/>
                  <a:gd name="connsiteX12" fmla="*/ 11233 w 16373"/>
                  <a:gd name="connsiteY12" fmla="*/ 13335 h 14668"/>
                  <a:gd name="connsiteX13" fmla="*/ 13137 w 16373"/>
                  <a:gd name="connsiteY13" fmla="*/ 14668 h 14668"/>
                  <a:gd name="connsiteX14" fmla="*/ 12471 w 16373"/>
                  <a:gd name="connsiteY14" fmla="*/ 12382 h 14668"/>
                  <a:gd name="connsiteX15" fmla="*/ 11423 w 16373"/>
                  <a:gd name="connsiteY15" fmla="*/ 9144 h 14668"/>
                  <a:gd name="connsiteX16" fmla="*/ 14279 w 16373"/>
                  <a:gd name="connsiteY16" fmla="*/ 7048 h 14668"/>
                  <a:gd name="connsiteX17" fmla="*/ 16374 w 16373"/>
                  <a:gd name="connsiteY17" fmla="*/ 5524 h 14668"/>
                  <a:gd name="connsiteX18" fmla="*/ 13899 w 16373"/>
                  <a:gd name="connsiteY18" fmla="*/ 5524 h 14668"/>
                  <a:gd name="connsiteX19" fmla="*/ 10186 w 16373"/>
                  <a:gd name="connsiteY19" fmla="*/ 5429 h 14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6373" h="14668">
                    <a:moveTo>
                      <a:pt x="10186" y="5429"/>
                    </a:moveTo>
                    <a:lnTo>
                      <a:pt x="8949" y="2191"/>
                    </a:lnTo>
                    <a:lnTo>
                      <a:pt x="8187" y="0"/>
                    </a:lnTo>
                    <a:lnTo>
                      <a:pt x="6188" y="5429"/>
                    </a:lnTo>
                    <a:lnTo>
                      <a:pt x="2475" y="5524"/>
                    </a:lnTo>
                    <a:lnTo>
                      <a:pt x="0" y="5524"/>
                    </a:lnTo>
                    <a:lnTo>
                      <a:pt x="2094" y="7048"/>
                    </a:lnTo>
                    <a:lnTo>
                      <a:pt x="4950" y="9144"/>
                    </a:lnTo>
                    <a:lnTo>
                      <a:pt x="3903" y="12382"/>
                    </a:lnTo>
                    <a:lnTo>
                      <a:pt x="3141" y="14668"/>
                    </a:lnTo>
                    <a:lnTo>
                      <a:pt x="5140" y="13335"/>
                    </a:lnTo>
                    <a:lnTo>
                      <a:pt x="8187" y="11335"/>
                    </a:lnTo>
                    <a:lnTo>
                      <a:pt x="11233" y="13335"/>
                    </a:lnTo>
                    <a:lnTo>
                      <a:pt x="13137" y="14668"/>
                    </a:lnTo>
                    <a:lnTo>
                      <a:pt x="12471" y="12382"/>
                    </a:lnTo>
                    <a:lnTo>
                      <a:pt x="11423" y="9144"/>
                    </a:lnTo>
                    <a:lnTo>
                      <a:pt x="14279" y="7048"/>
                    </a:lnTo>
                    <a:lnTo>
                      <a:pt x="16374" y="5524"/>
                    </a:lnTo>
                    <a:lnTo>
                      <a:pt x="13899" y="5524"/>
                    </a:lnTo>
                    <a:lnTo>
                      <a:pt x="10186" y="5429"/>
                    </a:lnTo>
                  </a:path>
                </a:pathLst>
              </a:custGeom>
              <a:solidFill>
                <a:srgbClr val="F8EB37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6" name="Freeform 285">
                <a:extLst>
                  <a:ext uri="{FF2B5EF4-FFF2-40B4-BE49-F238E27FC236}">
                    <a16:creationId xmlns:a16="http://schemas.microsoft.com/office/drawing/2014/main" id="{9F278083-9CD0-1C41-8423-D2968E1E31A4}"/>
                  </a:ext>
                </a:extLst>
              </p:cNvPr>
              <p:cNvSpPr/>
              <p:nvPr/>
            </p:nvSpPr>
            <p:spPr>
              <a:xfrm>
                <a:off x="8078171" y="4926139"/>
                <a:ext cx="19610" cy="17526"/>
              </a:xfrm>
              <a:custGeom>
                <a:avLst/>
                <a:gdLst>
                  <a:gd name="connsiteX0" fmla="*/ 15803 w 19610"/>
                  <a:gd name="connsiteY0" fmla="*/ 17526 h 17526"/>
                  <a:gd name="connsiteX1" fmla="*/ 9805 w 19610"/>
                  <a:gd name="connsiteY1" fmla="*/ 13621 h 17526"/>
                  <a:gd name="connsiteX2" fmla="*/ 3808 w 19610"/>
                  <a:gd name="connsiteY2" fmla="*/ 17526 h 17526"/>
                  <a:gd name="connsiteX3" fmla="*/ 5902 w 19610"/>
                  <a:gd name="connsiteY3" fmla="*/ 10954 h 17526"/>
                  <a:gd name="connsiteX4" fmla="*/ 0 w 19610"/>
                  <a:gd name="connsiteY4" fmla="*/ 6668 h 17526"/>
                  <a:gd name="connsiteX5" fmla="*/ 7425 w 19610"/>
                  <a:gd name="connsiteY5" fmla="*/ 6477 h 17526"/>
                  <a:gd name="connsiteX6" fmla="*/ 9805 w 19610"/>
                  <a:gd name="connsiteY6" fmla="*/ 0 h 17526"/>
                  <a:gd name="connsiteX7" fmla="*/ 12185 w 19610"/>
                  <a:gd name="connsiteY7" fmla="*/ 6477 h 17526"/>
                  <a:gd name="connsiteX8" fmla="*/ 19610 w 19610"/>
                  <a:gd name="connsiteY8" fmla="*/ 6668 h 17526"/>
                  <a:gd name="connsiteX9" fmla="*/ 13708 w 19610"/>
                  <a:gd name="connsiteY9" fmla="*/ 10954 h 17526"/>
                  <a:gd name="connsiteX10" fmla="*/ 15803 w 19610"/>
                  <a:gd name="connsiteY10" fmla="*/ 17526 h 17526"/>
                  <a:gd name="connsiteX11" fmla="*/ 3237 w 19610"/>
                  <a:gd name="connsiteY11" fmla="*/ 7715 h 17526"/>
                  <a:gd name="connsiteX12" fmla="*/ 7235 w 19610"/>
                  <a:gd name="connsiteY12" fmla="*/ 10573 h 17526"/>
                  <a:gd name="connsiteX13" fmla="*/ 5807 w 19610"/>
                  <a:gd name="connsiteY13" fmla="*/ 15050 h 17526"/>
                  <a:gd name="connsiteX14" fmla="*/ 9805 w 19610"/>
                  <a:gd name="connsiteY14" fmla="*/ 12383 h 17526"/>
                  <a:gd name="connsiteX15" fmla="*/ 13804 w 19610"/>
                  <a:gd name="connsiteY15" fmla="*/ 15050 h 17526"/>
                  <a:gd name="connsiteX16" fmla="*/ 12376 w 19610"/>
                  <a:gd name="connsiteY16" fmla="*/ 10573 h 17526"/>
                  <a:gd name="connsiteX17" fmla="*/ 16374 w 19610"/>
                  <a:gd name="connsiteY17" fmla="*/ 7715 h 17526"/>
                  <a:gd name="connsiteX18" fmla="*/ 11424 w 19610"/>
                  <a:gd name="connsiteY18" fmla="*/ 7620 h 17526"/>
                  <a:gd name="connsiteX19" fmla="*/ 9805 w 19610"/>
                  <a:gd name="connsiteY19" fmla="*/ 3239 h 17526"/>
                  <a:gd name="connsiteX20" fmla="*/ 8187 w 19610"/>
                  <a:gd name="connsiteY20" fmla="*/ 7620 h 17526"/>
                  <a:gd name="connsiteX21" fmla="*/ 3237 w 19610"/>
                  <a:gd name="connsiteY21" fmla="*/ 7715 h 17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610" h="17526">
                    <a:moveTo>
                      <a:pt x="15803" y="17526"/>
                    </a:moveTo>
                    <a:lnTo>
                      <a:pt x="9805" y="13621"/>
                    </a:lnTo>
                    <a:lnTo>
                      <a:pt x="3808" y="17526"/>
                    </a:lnTo>
                    <a:lnTo>
                      <a:pt x="5902" y="10954"/>
                    </a:lnTo>
                    <a:lnTo>
                      <a:pt x="0" y="6668"/>
                    </a:lnTo>
                    <a:lnTo>
                      <a:pt x="7425" y="6477"/>
                    </a:lnTo>
                    <a:lnTo>
                      <a:pt x="9805" y="0"/>
                    </a:lnTo>
                    <a:lnTo>
                      <a:pt x="12185" y="6477"/>
                    </a:lnTo>
                    <a:lnTo>
                      <a:pt x="19610" y="6668"/>
                    </a:lnTo>
                    <a:lnTo>
                      <a:pt x="13708" y="10954"/>
                    </a:lnTo>
                    <a:lnTo>
                      <a:pt x="15803" y="17526"/>
                    </a:lnTo>
                    <a:close/>
                    <a:moveTo>
                      <a:pt x="3237" y="7715"/>
                    </a:moveTo>
                    <a:lnTo>
                      <a:pt x="7235" y="10573"/>
                    </a:lnTo>
                    <a:lnTo>
                      <a:pt x="5807" y="15050"/>
                    </a:lnTo>
                    <a:lnTo>
                      <a:pt x="9805" y="12383"/>
                    </a:lnTo>
                    <a:lnTo>
                      <a:pt x="13804" y="15050"/>
                    </a:lnTo>
                    <a:lnTo>
                      <a:pt x="12376" y="10573"/>
                    </a:lnTo>
                    <a:lnTo>
                      <a:pt x="16374" y="7715"/>
                    </a:lnTo>
                    <a:lnTo>
                      <a:pt x="11424" y="7620"/>
                    </a:lnTo>
                    <a:lnTo>
                      <a:pt x="9805" y="3239"/>
                    </a:lnTo>
                    <a:lnTo>
                      <a:pt x="8187" y="7620"/>
                    </a:lnTo>
                    <a:lnTo>
                      <a:pt x="3237" y="7715"/>
                    </a:lnTo>
                    <a:close/>
                  </a:path>
                </a:pathLst>
              </a:custGeom>
              <a:solidFill>
                <a:srgbClr val="F8EB37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7" name="Freeform 286">
                <a:extLst>
                  <a:ext uri="{FF2B5EF4-FFF2-40B4-BE49-F238E27FC236}">
                    <a16:creationId xmlns:a16="http://schemas.microsoft.com/office/drawing/2014/main" id="{6763FC4A-9B5C-8249-B6F2-51FD8F66B45F}"/>
                  </a:ext>
                </a:extLst>
              </p:cNvPr>
              <p:cNvSpPr/>
              <p:nvPr/>
            </p:nvSpPr>
            <p:spPr>
              <a:xfrm>
                <a:off x="8053515" y="4920805"/>
                <a:ext cx="16278" cy="14668"/>
              </a:xfrm>
              <a:custGeom>
                <a:avLst/>
                <a:gdLst>
                  <a:gd name="connsiteX0" fmla="*/ 10186 w 16278"/>
                  <a:gd name="connsiteY0" fmla="*/ 5429 h 14668"/>
                  <a:gd name="connsiteX1" fmla="*/ 8949 w 16278"/>
                  <a:gd name="connsiteY1" fmla="*/ 2096 h 14668"/>
                  <a:gd name="connsiteX2" fmla="*/ 8187 w 16278"/>
                  <a:gd name="connsiteY2" fmla="*/ 0 h 14668"/>
                  <a:gd name="connsiteX3" fmla="*/ 7425 w 16278"/>
                  <a:gd name="connsiteY3" fmla="*/ 2096 h 14668"/>
                  <a:gd name="connsiteX4" fmla="*/ 6188 w 16278"/>
                  <a:gd name="connsiteY4" fmla="*/ 5429 h 14668"/>
                  <a:gd name="connsiteX5" fmla="*/ 2475 w 16278"/>
                  <a:gd name="connsiteY5" fmla="*/ 5525 h 14668"/>
                  <a:gd name="connsiteX6" fmla="*/ 0 w 16278"/>
                  <a:gd name="connsiteY6" fmla="*/ 5525 h 14668"/>
                  <a:gd name="connsiteX7" fmla="*/ 1999 w 16278"/>
                  <a:gd name="connsiteY7" fmla="*/ 7049 h 14668"/>
                  <a:gd name="connsiteX8" fmla="*/ 4950 w 16278"/>
                  <a:gd name="connsiteY8" fmla="*/ 9144 h 14668"/>
                  <a:gd name="connsiteX9" fmla="*/ 3903 w 16278"/>
                  <a:gd name="connsiteY9" fmla="*/ 12383 h 14668"/>
                  <a:gd name="connsiteX10" fmla="*/ 3141 w 16278"/>
                  <a:gd name="connsiteY10" fmla="*/ 14669 h 14668"/>
                  <a:gd name="connsiteX11" fmla="*/ 5141 w 16278"/>
                  <a:gd name="connsiteY11" fmla="*/ 13335 h 14668"/>
                  <a:gd name="connsiteX12" fmla="*/ 8187 w 16278"/>
                  <a:gd name="connsiteY12" fmla="*/ 11335 h 14668"/>
                  <a:gd name="connsiteX13" fmla="*/ 11233 w 16278"/>
                  <a:gd name="connsiteY13" fmla="*/ 13335 h 14668"/>
                  <a:gd name="connsiteX14" fmla="*/ 13137 w 16278"/>
                  <a:gd name="connsiteY14" fmla="*/ 14669 h 14668"/>
                  <a:gd name="connsiteX15" fmla="*/ 12471 w 16278"/>
                  <a:gd name="connsiteY15" fmla="*/ 12383 h 14668"/>
                  <a:gd name="connsiteX16" fmla="*/ 11424 w 16278"/>
                  <a:gd name="connsiteY16" fmla="*/ 9144 h 14668"/>
                  <a:gd name="connsiteX17" fmla="*/ 14279 w 16278"/>
                  <a:gd name="connsiteY17" fmla="*/ 7049 h 14668"/>
                  <a:gd name="connsiteX18" fmla="*/ 16279 w 16278"/>
                  <a:gd name="connsiteY18" fmla="*/ 5525 h 14668"/>
                  <a:gd name="connsiteX19" fmla="*/ 13804 w 16278"/>
                  <a:gd name="connsiteY19" fmla="*/ 5525 h 14668"/>
                  <a:gd name="connsiteX20" fmla="*/ 10186 w 16278"/>
                  <a:gd name="connsiteY20" fmla="*/ 5429 h 14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278" h="14668">
                    <a:moveTo>
                      <a:pt x="10186" y="5429"/>
                    </a:moveTo>
                    <a:lnTo>
                      <a:pt x="8949" y="2096"/>
                    </a:lnTo>
                    <a:lnTo>
                      <a:pt x="8187" y="0"/>
                    </a:lnTo>
                    <a:lnTo>
                      <a:pt x="7425" y="2096"/>
                    </a:lnTo>
                    <a:lnTo>
                      <a:pt x="6188" y="5429"/>
                    </a:lnTo>
                    <a:lnTo>
                      <a:pt x="2475" y="5525"/>
                    </a:lnTo>
                    <a:lnTo>
                      <a:pt x="0" y="5525"/>
                    </a:lnTo>
                    <a:lnTo>
                      <a:pt x="1999" y="7049"/>
                    </a:lnTo>
                    <a:lnTo>
                      <a:pt x="4950" y="9144"/>
                    </a:lnTo>
                    <a:lnTo>
                      <a:pt x="3903" y="12383"/>
                    </a:lnTo>
                    <a:lnTo>
                      <a:pt x="3141" y="14669"/>
                    </a:lnTo>
                    <a:lnTo>
                      <a:pt x="5141" y="13335"/>
                    </a:lnTo>
                    <a:lnTo>
                      <a:pt x="8187" y="11335"/>
                    </a:lnTo>
                    <a:lnTo>
                      <a:pt x="11233" y="13335"/>
                    </a:lnTo>
                    <a:lnTo>
                      <a:pt x="13137" y="14669"/>
                    </a:lnTo>
                    <a:lnTo>
                      <a:pt x="12471" y="12383"/>
                    </a:lnTo>
                    <a:lnTo>
                      <a:pt x="11424" y="9144"/>
                    </a:lnTo>
                    <a:lnTo>
                      <a:pt x="14279" y="7049"/>
                    </a:lnTo>
                    <a:lnTo>
                      <a:pt x="16279" y="5525"/>
                    </a:lnTo>
                    <a:lnTo>
                      <a:pt x="13804" y="5525"/>
                    </a:lnTo>
                    <a:lnTo>
                      <a:pt x="10186" y="5429"/>
                    </a:lnTo>
                  </a:path>
                </a:pathLst>
              </a:custGeom>
              <a:solidFill>
                <a:srgbClr val="F8EB37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8" name="Freeform 287">
                <a:extLst>
                  <a:ext uri="{FF2B5EF4-FFF2-40B4-BE49-F238E27FC236}">
                    <a16:creationId xmlns:a16="http://schemas.microsoft.com/office/drawing/2014/main" id="{D94CD481-00B8-F64B-94C7-4FDF139D0F31}"/>
                  </a:ext>
                </a:extLst>
              </p:cNvPr>
              <p:cNvSpPr/>
              <p:nvPr/>
            </p:nvSpPr>
            <p:spPr>
              <a:xfrm>
                <a:off x="8051897" y="4919281"/>
                <a:ext cx="19610" cy="17430"/>
              </a:xfrm>
              <a:custGeom>
                <a:avLst/>
                <a:gdLst>
                  <a:gd name="connsiteX0" fmla="*/ 3808 w 19610"/>
                  <a:gd name="connsiteY0" fmla="*/ 17431 h 17430"/>
                  <a:gd name="connsiteX1" fmla="*/ 5902 w 19610"/>
                  <a:gd name="connsiteY1" fmla="*/ 10858 h 17430"/>
                  <a:gd name="connsiteX2" fmla="*/ 0 w 19610"/>
                  <a:gd name="connsiteY2" fmla="*/ 6572 h 17430"/>
                  <a:gd name="connsiteX3" fmla="*/ 7426 w 19610"/>
                  <a:gd name="connsiteY3" fmla="*/ 6477 h 17430"/>
                  <a:gd name="connsiteX4" fmla="*/ 9806 w 19610"/>
                  <a:gd name="connsiteY4" fmla="*/ 0 h 17430"/>
                  <a:gd name="connsiteX5" fmla="*/ 12185 w 19610"/>
                  <a:gd name="connsiteY5" fmla="*/ 6477 h 17430"/>
                  <a:gd name="connsiteX6" fmla="*/ 19611 w 19610"/>
                  <a:gd name="connsiteY6" fmla="*/ 6572 h 17430"/>
                  <a:gd name="connsiteX7" fmla="*/ 13708 w 19610"/>
                  <a:gd name="connsiteY7" fmla="*/ 10858 h 17430"/>
                  <a:gd name="connsiteX8" fmla="*/ 15803 w 19610"/>
                  <a:gd name="connsiteY8" fmla="*/ 17431 h 17430"/>
                  <a:gd name="connsiteX9" fmla="*/ 9806 w 19610"/>
                  <a:gd name="connsiteY9" fmla="*/ 13525 h 17430"/>
                  <a:gd name="connsiteX10" fmla="*/ 3808 w 19610"/>
                  <a:gd name="connsiteY10" fmla="*/ 17431 h 17430"/>
                  <a:gd name="connsiteX11" fmla="*/ 9806 w 19610"/>
                  <a:gd name="connsiteY11" fmla="*/ 12192 h 17430"/>
                  <a:gd name="connsiteX12" fmla="*/ 13804 w 19610"/>
                  <a:gd name="connsiteY12" fmla="*/ 14859 h 17430"/>
                  <a:gd name="connsiteX13" fmla="*/ 12376 w 19610"/>
                  <a:gd name="connsiteY13" fmla="*/ 10382 h 17430"/>
                  <a:gd name="connsiteX14" fmla="*/ 16279 w 19610"/>
                  <a:gd name="connsiteY14" fmla="*/ 7525 h 17430"/>
                  <a:gd name="connsiteX15" fmla="*/ 11328 w 19610"/>
                  <a:gd name="connsiteY15" fmla="*/ 7429 h 17430"/>
                  <a:gd name="connsiteX16" fmla="*/ 9710 w 19610"/>
                  <a:gd name="connsiteY16" fmla="*/ 3048 h 17430"/>
                  <a:gd name="connsiteX17" fmla="*/ 8092 w 19610"/>
                  <a:gd name="connsiteY17" fmla="*/ 7429 h 17430"/>
                  <a:gd name="connsiteX18" fmla="*/ 3142 w 19610"/>
                  <a:gd name="connsiteY18" fmla="*/ 7525 h 17430"/>
                  <a:gd name="connsiteX19" fmla="*/ 7045 w 19610"/>
                  <a:gd name="connsiteY19" fmla="*/ 10382 h 17430"/>
                  <a:gd name="connsiteX20" fmla="*/ 5617 w 19610"/>
                  <a:gd name="connsiteY20" fmla="*/ 14859 h 17430"/>
                  <a:gd name="connsiteX21" fmla="*/ 9806 w 19610"/>
                  <a:gd name="connsiteY21" fmla="*/ 12192 h 17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610" h="17430">
                    <a:moveTo>
                      <a:pt x="3808" y="17431"/>
                    </a:moveTo>
                    <a:lnTo>
                      <a:pt x="5902" y="10858"/>
                    </a:lnTo>
                    <a:lnTo>
                      <a:pt x="0" y="6572"/>
                    </a:lnTo>
                    <a:lnTo>
                      <a:pt x="7426" y="6477"/>
                    </a:lnTo>
                    <a:lnTo>
                      <a:pt x="9806" y="0"/>
                    </a:lnTo>
                    <a:lnTo>
                      <a:pt x="12185" y="6477"/>
                    </a:lnTo>
                    <a:lnTo>
                      <a:pt x="19611" y="6572"/>
                    </a:lnTo>
                    <a:lnTo>
                      <a:pt x="13708" y="10858"/>
                    </a:lnTo>
                    <a:lnTo>
                      <a:pt x="15803" y="17431"/>
                    </a:lnTo>
                    <a:lnTo>
                      <a:pt x="9806" y="13525"/>
                    </a:lnTo>
                    <a:lnTo>
                      <a:pt x="3808" y="17431"/>
                    </a:lnTo>
                    <a:close/>
                    <a:moveTo>
                      <a:pt x="9806" y="12192"/>
                    </a:moveTo>
                    <a:lnTo>
                      <a:pt x="13804" y="14859"/>
                    </a:lnTo>
                    <a:lnTo>
                      <a:pt x="12376" y="10382"/>
                    </a:lnTo>
                    <a:lnTo>
                      <a:pt x="16279" y="7525"/>
                    </a:lnTo>
                    <a:lnTo>
                      <a:pt x="11328" y="7429"/>
                    </a:lnTo>
                    <a:lnTo>
                      <a:pt x="9710" y="3048"/>
                    </a:lnTo>
                    <a:lnTo>
                      <a:pt x="8092" y="7429"/>
                    </a:lnTo>
                    <a:lnTo>
                      <a:pt x="3142" y="7525"/>
                    </a:lnTo>
                    <a:lnTo>
                      <a:pt x="7045" y="10382"/>
                    </a:lnTo>
                    <a:lnTo>
                      <a:pt x="5617" y="14859"/>
                    </a:lnTo>
                    <a:lnTo>
                      <a:pt x="9806" y="12192"/>
                    </a:lnTo>
                    <a:close/>
                  </a:path>
                </a:pathLst>
              </a:custGeom>
              <a:solidFill>
                <a:srgbClr val="F8EB37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9" name="Freeform 288">
                <a:extLst>
                  <a:ext uri="{FF2B5EF4-FFF2-40B4-BE49-F238E27FC236}">
                    <a16:creationId xmlns:a16="http://schemas.microsoft.com/office/drawing/2014/main" id="{FE07ACAF-DA15-F64C-95BE-C9B05255FED8}"/>
                  </a:ext>
                </a:extLst>
              </p:cNvPr>
              <p:cNvSpPr/>
              <p:nvPr/>
            </p:nvSpPr>
            <p:spPr>
              <a:xfrm>
                <a:off x="8027431" y="4927758"/>
                <a:ext cx="16373" cy="14668"/>
              </a:xfrm>
              <a:custGeom>
                <a:avLst/>
                <a:gdLst>
                  <a:gd name="connsiteX0" fmla="*/ 10186 w 16373"/>
                  <a:gd name="connsiteY0" fmla="*/ 5429 h 14668"/>
                  <a:gd name="connsiteX1" fmla="*/ 8949 w 16373"/>
                  <a:gd name="connsiteY1" fmla="*/ 2191 h 14668"/>
                  <a:gd name="connsiteX2" fmla="*/ 8187 w 16373"/>
                  <a:gd name="connsiteY2" fmla="*/ 0 h 14668"/>
                  <a:gd name="connsiteX3" fmla="*/ 7425 w 16373"/>
                  <a:gd name="connsiteY3" fmla="*/ 2191 h 14668"/>
                  <a:gd name="connsiteX4" fmla="*/ 6188 w 16373"/>
                  <a:gd name="connsiteY4" fmla="*/ 5429 h 14668"/>
                  <a:gd name="connsiteX5" fmla="*/ 2570 w 16373"/>
                  <a:gd name="connsiteY5" fmla="*/ 5524 h 14668"/>
                  <a:gd name="connsiteX6" fmla="*/ 0 w 16373"/>
                  <a:gd name="connsiteY6" fmla="*/ 5524 h 14668"/>
                  <a:gd name="connsiteX7" fmla="*/ 2094 w 16373"/>
                  <a:gd name="connsiteY7" fmla="*/ 7048 h 14668"/>
                  <a:gd name="connsiteX8" fmla="*/ 4950 w 16373"/>
                  <a:gd name="connsiteY8" fmla="*/ 9144 h 14668"/>
                  <a:gd name="connsiteX9" fmla="*/ 3903 w 16373"/>
                  <a:gd name="connsiteY9" fmla="*/ 12382 h 14668"/>
                  <a:gd name="connsiteX10" fmla="*/ 3237 w 16373"/>
                  <a:gd name="connsiteY10" fmla="*/ 14668 h 14668"/>
                  <a:gd name="connsiteX11" fmla="*/ 5140 w 16373"/>
                  <a:gd name="connsiteY11" fmla="*/ 13335 h 14668"/>
                  <a:gd name="connsiteX12" fmla="*/ 8187 w 16373"/>
                  <a:gd name="connsiteY12" fmla="*/ 11335 h 14668"/>
                  <a:gd name="connsiteX13" fmla="*/ 11233 w 16373"/>
                  <a:gd name="connsiteY13" fmla="*/ 13335 h 14668"/>
                  <a:gd name="connsiteX14" fmla="*/ 13137 w 16373"/>
                  <a:gd name="connsiteY14" fmla="*/ 14668 h 14668"/>
                  <a:gd name="connsiteX15" fmla="*/ 12471 w 16373"/>
                  <a:gd name="connsiteY15" fmla="*/ 12382 h 14668"/>
                  <a:gd name="connsiteX16" fmla="*/ 11423 w 16373"/>
                  <a:gd name="connsiteY16" fmla="*/ 9144 h 14668"/>
                  <a:gd name="connsiteX17" fmla="*/ 14279 w 16373"/>
                  <a:gd name="connsiteY17" fmla="*/ 7048 h 14668"/>
                  <a:gd name="connsiteX18" fmla="*/ 16374 w 16373"/>
                  <a:gd name="connsiteY18" fmla="*/ 5524 h 14668"/>
                  <a:gd name="connsiteX19" fmla="*/ 13899 w 16373"/>
                  <a:gd name="connsiteY19" fmla="*/ 5524 h 14668"/>
                  <a:gd name="connsiteX20" fmla="*/ 10186 w 16373"/>
                  <a:gd name="connsiteY20" fmla="*/ 5429 h 14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373" h="14668">
                    <a:moveTo>
                      <a:pt x="10186" y="5429"/>
                    </a:moveTo>
                    <a:lnTo>
                      <a:pt x="8949" y="2191"/>
                    </a:lnTo>
                    <a:lnTo>
                      <a:pt x="8187" y="0"/>
                    </a:lnTo>
                    <a:lnTo>
                      <a:pt x="7425" y="2191"/>
                    </a:lnTo>
                    <a:lnTo>
                      <a:pt x="6188" y="5429"/>
                    </a:lnTo>
                    <a:lnTo>
                      <a:pt x="2570" y="5524"/>
                    </a:lnTo>
                    <a:lnTo>
                      <a:pt x="0" y="5524"/>
                    </a:lnTo>
                    <a:lnTo>
                      <a:pt x="2094" y="7048"/>
                    </a:lnTo>
                    <a:lnTo>
                      <a:pt x="4950" y="9144"/>
                    </a:lnTo>
                    <a:lnTo>
                      <a:pt x="3903" y="12382"/>
                    </a:lnTo>
                    <a:lnTo>
                      <a:pt x="3237" y="14668"/>
                    </a:lnTo>
                    <a:lnTo>
                      <a:pt x="5140" y="13335"/>
                    </a:lnTo>
                    <a:lnTo>
                      <a:pt x="8187" y="11335"/>
                    </a:lnTo>
                    <a:lnTo>
                      <a:pt x="11233" y="13335"/>
                    </a:lnTo>
                    <a:lnTo>
                      <a:pt x="13137" y="14668"/>
                    </a:lnTo>
                    <a:lnTo>
                      <a:pt x="12471" y="12382"/>
                    </a:lnTo>
                    <a:lnTo>
                      <a:pt x="11423" y="9144"/>
                    </a:lnTo>
                    <a:lnTo>
                      <a:pt x="14279" y="7048"/>
                    </a:lnTo>
                    <a:lnTo>
                      <a:pt x="16374" y="5524"/>
                    </a:lnTo>
                    <a:lnTo>
                      <a:pt x="13899" y="5524"/>
                    </a:lnTo>
                    <a:lnTo>
                      <a:pt x="10186" y="5429"/>
                    </a:lnTo>
                  </a:path>
                </a:pathLst>
              </a:custGeom>
              <a:solidFill>
                <a:srgbClr val="F8EB37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0" name="Freeform 289">
                <a:extLst>
                  <a:ext uri="{FF2B5EF4-FFF2-40B4-BE49-F238E27FC236}">
                    <a16:creationId xmlns:a16="http://schemas.microsoft.com/office/drawing/2014/main" id="{0E1B1070-14A1-E647-A56C-9CC320BB9DCF}"/>
                  </a:ext>
                </a:extLst>
              </p:cNvPr>
              <p:cNvSpPr/>
              <p:nvPr/>
            </p:nvSpPr>
            <p:spPr>
              <a:xfrm>
                <a:off x="8025813" y="4926139"/>
                <a:ext cx="19610" cy="17526"/>
              </a:xfrm>
              <a:custGeom>
                <a:avLst/>
                <a:gdLst>
                  <a:gd name="connsiteX0" fmla="*/ 3808 w 19610"/>
                  <a:gd name="connsiteY0" fmla="*/ 17526 h 17526"/>
                  <a:gd name="connsiteX1" fmla="*/ 5902 w 19610"/>
                  <a:gd name="connsiteY1" fmla="*/ 10859 h 17526"/>
                  <a:gd name="connsiteX2" fmla="*/ 0 w 19610"/>
                  <a:gd name="connsiteY2" fmla="*/ 6572 h 17526"/>
                  <a:gd name="connsiteX3" fmla="*/ 7425 w 19610"/>
                  <a:gd name="connsiteY3" fmla="*/ 6477 h 17526"/>
                  <a:gd name="connsiteX4" fmla="*/ 9805 w 19610"/>
                  <a:gd name="connsiteY4" fmla="*/ 0 h 17526"/>
                  <a:gd name="connsiteX5" fmla="*/ 12185 w 19610"/>
                  <a:gd name="connsiteY5" fmla="*/ 6477 h 17526"/>
                  <a:gd name="connsiteX6" fmla="*/ 19610 w 19610"/>
                  <a:gd name="connsiteY6" fmla="*/ 6572 h 17526"/>
                  <a:gd name="connsiteX7" fmla="*/ 13708 w 19610"/>
                  <a:gd name="connsiteY7" fmla="*/ 10859 h 17526"/>
                  <a:gd name="connsiteX8" fmla="*/ 15803 w 19610"/>
                  <a:gd name="connsiteY8" fmla="*/ 17526 h 17526"/>
                  <a:gd name="connsiteX9" fmla="*/ 9901 w 19610"/>
                  <a:gd name="connsiteY9" fmla="*/ 13526 h 17526"/>
                  <a:gd name="connsiteX10" fmla="*/ 3808 w 19610"/>
                  <a:gd name="connsiteY10" fmla="*/ 17526 h 17526"/>
                  <a:gd name="connsiteX11" fmla="*/ 9805 w 19610"/>
                  <a:gd name="connsiteY11" fmla="*/ 12287 h 17526"/>
                  <a:gd name="connsiteX12" fmla="*/ 13804 w 19610"/>
                  <a:gd name="connsiteY12" fmla="*/ 14954 h 17526"/>
                  <a:gd name="connsiteX13" fmla="*/ 12376 w 19610"/>
                  <a:gd name="connsiteY13" fmla="*/ 10478 h 17526"/>
                  <a:gd name="connsiteX14" fmla="*/ 16374 w 19610"/>
                  <a:gd name="connsiteY14" fmla="*/ 7620 h 17526"/>
                  <a:gd name="connsiteX15" fmla="*/ 11424 w 19610"/>
                  <a:gd name="connsiteY15" fmla="*/ 7525 h 17526"/>
                  <a:gd name="connsiteX16" fmla="*/ 9805 w 19610"/>
                  <a:gd name="connsiteY16" fmla="*/ 3143 h 17526"/>
                  <a:gd name="connsiteX17" fmla="*/ 8187 w 19610"/>
                  <a:gd name="connsiteY17" fmla="*/ 7525 h 17526"/>
                  <a:gd name="connsiteX18" fmla="*/ 3237 w 19610"/>
                  <a:gd name="connsiteY18" fmla="*/ 7620 h 17526"/>
                  <a:gd name="connsiteX19" fmla="*/ 7235 w 19610"/>
                  <a:gd name="connsiteY19" fmla="*/ 10478 h 17526"/>
                  <a:gd name="connsiteX20" fmla="*/ 5807 w 19610"/>
                  <a:gd name="connsiteY20" fmla="*/ 14954 h 17526"/>
                  <a:gd name="connsiteX21" fmla="*/ 9805 w 19610"/>
                  <a:gd name="connsiteY21" fmla="*/ 12287 h 17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610" h="17526">
                    <a:moveTo>
                      <a:pt x="3808" y="17526"/>
                    </a:moveTo>
                    <a:lnTo>
                      <a:pt x="5902" y="10859"/>
                    </a:lnTo>
                    <a:lnTo>
                      <a:pt x="0" y="6572"/>
                    </a:lnTo>
                    <a:lnTo>
                      <a:pt x="7425" y="6477"/>
                    </a:lnTo>
                    <a:lnTo>
                      <a:pt x="9805" y="0"/>
                    </a:lnTo>
                    <a:lnTo>
                      <a:pt x="12185" y="6477"/>
                    </a:lnTo>
                    <a:lnTo>
                      <a:pt x="19610" y="6572"/>
                    </a:lnTo>
                    <a:lnTo>
                      <a:pt x="13708" y="10859"/>
                    </a:lnTo>
                    <a:lnTo>
                      <a:pt x="15803" y="17526"/>
                    </a:lnTo>
                    <a:lnTo>
                      <a:pt x="9901" y="13526"/>
                    </a:lnTo>
                    <a:lnTo>
                      <a:pt x="3808" y="17526"/>
                    </a:lnTo>
                    <a:close/>
                    <a:moveTo>
                      <a:pt x="9805" y="12287"/>
                    </a:moveTo>
                    <a:lnTo>
                      <a:pt x="13804" y="14954"/>
                    </a:lnTo>
                    <a:lnTo>
                      <a:pt x="12376" y="10478"/>
                    </a:lnTo>
                    <a:lnTo>
                      <a:pt x="16374" y="7620"/>
                    </a:lnTo>
                    <a:lnTo>
                      <a:pt x="11424" y="7525"/>
                    </a:lnTo>
                    <a:lnTo>
                      <a:pt x="9805" y="3143"/>
                    </a:lnTo>
                    <a:lnTo>
                      <a:pt x="8187" y="7525"/>
                    </a:lnTo>
                    <a:lnTo>
                      <a:pt x="3237" y="7620"/>
                    </a:lnTo>
                    <a:lnTo>
                      <a:pt x="7235" y="10478"/>
                    </a:lnTo>
                    <a:lnTo>
                      <a:pt x="5807" y="14954"/>
                    </a:lnTo>
                    <a:lnTo>
                      <a:pt x="9805" y="12287"/>
                    </a:lnTo>
                    <a:close/>
                  </a:path>
                </a:pathLst>
              </a:custGeom>
              <a:solidFill>
                <a:srgbClr val="F8EB37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1" name="Freeform 290">
                <a:extLst>
                  <a:ext uri="{FF2B5EF4-FFF2-40B4-BE49-F238E27FC236}">
                    <a16:creationId xmlns:a16="http://schemas.microsoft.com/office/drawing/2014/main" id="{0F56376C-31ED-8045-8EDE-69F7DE8455C7}"/>
                  </a:ext>
                </a:extLst>
              </p:cNvPr>
              <p:cNvSpPr/>
              <p:nvPr/>
            </p:nvSpPr>
            <p:spPr>
              <a:xfrm>
                <a:off x="8008487" y="4946523"/>
                <a:ext cx="16373" cy="14573"/>
              </a:xfrm>
              <a:custGeom>
                <a:avLst/>
                <a:gdLst>
                  <a:gd name="connsiteX0" fmla="*/ 10091 w 16373"/>
                  <a:gd name="connsiteY0" fmla="*/ 5429 h 14573"/>
                  <a:gd name="connsiteX1" fmla="*/ 8949 w 16373"/>
                  <a:gd name="connsiteY1" fmla="*/ 2095 h 14573"/>
                  <a:gd name="connsiteX2" fmla="*/ 8187 w 16373"/>
                  <a:gd name="connsiteY2" fmla="*/ 0 h 14573"/>
                  <a:gd name="connsiteX3" fmla="*/ 7425 w 16373"/>
                  <a:gd name="connsiteY3" fmla="*/ 2095 h 14573"/>
                  <a:gd name="connsiteX4" fmla="*/ 6188 w 16373"/>
                  <a:gd name="connsiteY4" fmla="*/ 5429 h 14573"/>
                  <a:gd name="connsiteX5" fmla="*/ 2475 w 16373"/>
                  <a:gd name="connsiteY5" fmla="*/ 5429 h 14573"/>
                  <a:gd name="connsiteX6" fmla="*/ 0 w 16373"/>
                  <a:gd name="connsiteY6" fmla="*/ 5524 h 14573"/>
                  <a:gd name="connsiteX7" fmla="*/ 1999 w 16373"/>
                  <a:gd name="connsiteY7" fmla="*/ 6953 h 14573"/>
                  <a:gd name="connsiteX8" fmla="*/ 4950 w 16373"/>
                  <a:gd name="connsiteY8" fmla="*/ 9049 h 14573"/>
                  <a:gd name="connsiteX9" fmla="*/ 3903 w 16373"/>
                  <a:gd name="connsiteY9" fmla="*/ 12382 h 14573"/>
                  <a:gd name="connsiteX10" fmla="*/ 3142 w 16373"/>
                  <a:gd name="connsiteY10" fmla="*/ 14573 h 14573"/>
                  <a:gd name="connsiteX11" fmla="*/ 5141 w 16373"/>
                  <a:gd name="connsiteY11" fmla="*/ 13335 h 14573"/>
                  <a:gd name="connsiteX12" fmla="*/ 8187 w 16373"/>
                  <a:gd name="connsiteY12" fmla="*/ 11335 h 14573"/>
                  <a:gd name="connsiteX13" fmla="*/ 11233 w 16373"/>
                  <a:gd name="connsiteY13" fmla="*/ 13335 h 14573"/>
                  <a:gd name="connsiteX14" fmla="*/ 13137 w 16373"/>
                  <a:gd name="connsiteY14" fmla="*/ 14573 h 14573"/>
                  <a:gd name="connsiteX15" fmla="*/ 11424 w 16373"/>
                  <a:gd name="connsiteY15" fmla="*/ 9049 h 14573"/>
                  <a:gd name="connsiteX16" fmla="*/ 14279 w 16373"/>
                  <a:gd name="connsiteY16" fmla="*/ 6953 h 14573"/>
                  <a:gd name="connsiteX17" fmla="*/ 16374 w 16373"/>
                  <a:gd name="connsiteY17" fmla="*/ 5524 h 14573"/>
                  <a:gd name="connsiteX18" fmla="*/ 13804 w 16373"/>
                  <a:gd name="connsiteY18" fmla="*/ 5429 h 14573"/>
                  <a:gd name="connsiteX19" fmla="*/ 10091 w 16373"/>
                  <a:gd name="connsiteY19" fmla="*/ 5429 h 14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6373" h="14573">
                    <a:moveTo>
                      <a:pt x="10091" y="5429"/>
                    </a:moveTo>
                    <a:lnTo>
                      <a:pt x="8949" y="2095"/>
                    </a:lnTo>
                    <a:lnTo>
                      <a:pt x="8187" y="0"/>
                    </a:lnTo>
                    <a:lnTo>
                      <a:pt x="7425" y="2095"/>
                    </a:lnTo>
                    <a:lnTo>
                      <a:pt x="6188" y="5429"/>
                    </a:lnTo>
                    <a:lnTo>
                      <a:pt x="2475" y="5429"/>
                    </a:lnTo>
                    <a:lnTo>
                      <a:pt x="0" y="5524"/>
                    </a:lnTo>
                    <a:lnTo>
                      <a:pt x="1999" y="6953"/>
                    </a:lnTo>
                    <a:lnTo>
                      <a:pt x="4950" y="9049"/>
                    </a:lnTo>
                    <a:lnTo>
                      <a:pt x="3903" y="12382"/>
                    </a:lnTo>
                    <a:lnTo>
                      <a:pt x="3142" y="14573"/>
                    </a:lnTo>
                    <a:lnTo>
                      <a:pt x="5141" y="13335"/>
                    </a:lnTo>
                    <a:lnTo>
                      <a:pt x="8187" y="11335"/>
                    </a:lnTo>
                    <a:lnTo>
                      <a:pt x="11233" y="13335"/>
                    </a:lnTo>
                    <a:lnTo>
                      <a:pt x="13137" y="14573"/>
                    </a:lnTo>
                    <a:lnTo>
                      <a:pt x="11424" y="9049"/>
                    </a:lnTo>
                    <a:lnTo>
                      <a:pt x="14279" y="6953"/>
                    </a:lnTo>
                    <a:lnTo>
                      <a:pt x="16374" y="5524"/>
                    </a:lnTo>
                    <a:lnTo>
                      <a:pt x="13804" y="5429"/>
                    </a:lnTo>
                    <a:lnTo>
                      <a:pt x="10091" y="5429"/>
                    </a:lnTo>
                  </a:path>
                </a:pathLst>
              </a:custGeom>
              <a:solidFill>
                <a:srgbClr val="F8EB37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2" name="Freeform 291">
                <a:extLst>
                  <a:ext uri="{FF2B5EF4-FFF2-40B4-BE49-F238E27FC236}">
                    <a16:creationId xmlns:a16="http://schemas.microsoft.com/office/drawing/2014/main" id="{E1C67CBA-DB65-734E-938B-686BE89EE427}"/>
                  </a:ext>
                </a:extLst>
              </p:cNvPr>
              <p:cNvSpPr/>
              <p:nvPr/>
            </p:nvSpPr>
            <p:spPr>
              <a:xfrm>
                <a:off x="8006869" y="4945094"/>
                <a:ext cx="19515" cy="17335"/>
              </a:xfrm>
              <a:custGeom>
                <a:avLst/>
                <a:gdLst>
                  <a:gd name="connsiteX0" fmla="*/ 3808 w 19515"/>
                  <a:gd name="connsiteY0" fmla="*/ 17336 h 17335"/>
                  <a:gd name="connsiteX1" fmla="*/ 5902 w 19515"/>
                  <a:gd name="connsiteY1" fmla="*/ 10763 h 17335"/>
                  <a:gd name="connsiteX2" fmla="*/ 0 w 19515"/>
                  <a:gd name="connsiteY2" fmla="*/ 6477 h 17335"/>
                  <a:gd name="connsiteX3" fmla="*/ 7425 w 19515"/>
                  <a:gd name="connsiteY3" fmla="*/ 6382 h 17335"/>
                  <a:gd name="connsiteX4" fmla="*/ 9805 w 19515"/>
                  <a:gd name="connsiteY4" fmla="*/ 0 h 17335"/>
                  <a:gd name="connsiteX5" fmla="*/ 12090 w 19515"/>
                  <a:gd name="connsiteY5" fmla="*/ 6382 h 17335"/>
                  <a:gd name="connsiteX6" fmla="*/ 19515 w 19515"/>
                  <a:gd name="connsiteY6" fmla="*/ 6477 h 17335"/>
                  <a:gd name="connsiteX7" fmla="*/ 13613 w 19515"/>
                  <a:gd name="connsiteY7" fmla="*/ 10763 h 17335"/>
                  <a:gd name="connsiteX8" fmla="*/ 15707 w 19515"/>
                  <a:gd name="connsiteY8" fmla="*/ 17336 h 17335"/>
                  <a:gd name="connsiteX9" fmla="*/ 9710 w 19515"/>
                  <a:gd name="connsiteY9" fmla="*/ 13430 h 17335"/>
                  <a:gd name="connsiteX10" fmla="*/ 3808 w 19515"/>
                  <a:gd name="connsiteY10" fmla="*/ 17336 h 17335"/>
                  <a:gd name="connsiteX11" fmla="*/ 9805 w 19515"/>
                  <a:gd name="connsiteY11" fmla="*/ 12097 h 17335"/>
                  <a:gd name="connsiteX12" fmla="*/ 13803 w 19515"/>
                  <a:gd name="connsiteY12" fmla="*/ 14764 h 17335"/>
                  <a:gd name="connsiteX13" fmla="*/ 12375 w 19515"/>
                  <a:gd name="connsiteY13" fmla="*/ 10287 h 17335"/>
                  <a:gd name="connsiteX14" fmla="*/ 16374 w 19515"/>
                  <a:gd name="connsiteY14" fmla="*/ 7429 h 17335"/>
                  <a:gd name="connsiteX15" fmla="*/ 11423 w 19515"/>
                  <a:gd name="connsiteY15" fmla="*/ 7334 h 17335"/>
                  <a:gd name="connsiteX16" fmla="*/ 9805 w 19515"/>
                  <a:gd name="connsiteY16" fmla="*/ 2953 h 17335"/>
                  <a:gd name="connsiteX17" fmla="*/ 8187 w 19515"/>
                  <a:gd name="connsiteY17" fmla="*/ 7334 h 17335"/>
                  <a:gd name="connsiteX18" fmla="*/ 3237 w 19515"/>
                  <a:gd name="connsiteY18" fmla="*/ 7429 h 17335"/>
                  <a:gd name="connsiteX19" fmla="*/ 7235 w 19515"/>
                  <a:gd name="connsiteY19" fmla="*/ 10287 h 17335"/>
                  <a:gd name="connsiteX20" fmla="*/ 5807 w 19515"/>
                  <a:gd name="connsiteY20" fmla="*/ 14764 h 17335"/>
                  <a:gd name="connsiteX21" fmla="*/ 9805 w 19515"/>
                  <a:gd name="connsiteY21" fmla="*/ 12097 h 17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515" h="17335">
                    <a:moveTo>
                      <a:pt x="3808" y="17336"/>
                    </a:moveTo>
                    <a:lnTo>
                      <a:pt x="5902" y="10763"/>
                    </a:lnTo>
                    <a:lnTo>
                      <a:pt x="0" y="6477"/>
                    </a:lnTo>
                    <a:lnTo>
                      <a:pt x="7425" y="6382"/>
                    </a:lnTo>
                    <a:lnTo>
                      <a:pt x="9805" y="0"/>
                    </a:lnTo>
                    <a:lnTo>
                      <a:pt x="12090" y="6382"/>
                    </a:lnTo>
                    <a:lnTo>
                      <a:pt x="19515" y="6477"/>
                    </a:lnTo>
                    <a:lnTo>
                      <a:pt x="13613" y="10763"/>
                    </a:lnTo>
                    <a:lnTo>
                      <a:pt x="15707" y="17336"/>
                    </a:lnTo>
                    <a:lnTo>
                      <a:pt x="9710" y="13430"/>
                    </a:lnTo>
                    <a:lnTo>
                      <a:pt x="3808" y="17336"/>
                    </a:lnTo>
                    <a:close/>
                    <a:moveTo>
                      <a:pt x="9805" y="12097"/>
                    </a:moveTo>
                    <a:lnTo>
                      <a:pt x="13803" y="14764"/>
                    </a:lnTo>
                    <a:lnTo>
                      <a:pt x="12375" y="10287"/>
                    </a:lnTo>
                    <a:lnTo>
                      <a:pt x="16374" y="7429"/>
                    </a:lnTo>
                    <a:lnTo>
                      <a:pt x="11423" y="7334"/>
                    </a:lnTo>
                    <a:lnTo>
                      <a:pt x="9805" y="2953"/>
                    </a:lnTo>
                    <a:lnTo>
                      <a:pt x="8187" y="7334"/>
                    </a:lnTo>
                    <a:lnTo>
                      <a:pt x="3237" y="7429"/>
                    </a:lnTo>
                    <a:lnTo>
                      <a:pt x="7235" y="10287"/>
                    </a:lnTo>
                    <a:lnTo>
                      <a:pt x="5807" y="14764"/>
                    </a:lnTo>
                    <a:lnTo>
                      <a:pt x="9805" y="12097"/>
                    </a:lnTo>
                    <a:close/>
                  </a:path>
                </a:pathLst>
              </a:custGeom>
              <a:solidFill>
                <a:srgbClr val="F8EB37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3" name="Freeform 292">
                <a:extLst>
                  <a:ext uri="{FF2B5EF4-FFF2-40B4-BE49-F238E27FC236}">
                    <a16:creationId xmlns:a16="http://schemas.microsoft.com/office/drawing/2014/main" id="{F1B9B75B-8803-8D4A-8623-3FDCB46DF42A}"/>
                  </a:ext>
                </a:extLst>
              </p:cNvPr>
              <p:cNvSpPr/>
              <p:nvPr/>
            </p:nvSpPr>
            <p:spPr>
              <a:xfrm>
                <a:off x="8001443" y="4972621"/>
                <a:ext cx="16278" cy="14668"/>
              </a:xfrm>
              <a:custGeom>
                <a:avLst/>
                <a:gdLst>
                  <a:gd name="connsiteX0" fmla="*/ 11138 w 16278"/>
                  <a:gd name="connsiteY0" fmla="*/ 13335 h 14668"/>
                  <a:gd name="connsiteX1" fmla="*/ 13137 w 16278"/>
                  <a:gd name="connsiteY1" fmla="*/ 14669 h 14668"/>
                  <a:gd name="connsiteX2" fmla="*/ 12375 w 16278"/>
                  <a:gd name="connsiteY2" fmla="*/ 12383 h 14668"/>
                  <a:gd name="connsiteX3" fmla="*/ 11328 w 16278"/>
                  <a:gd name="connsiteY3" fmla="*/ 9049 h 14668"/>
                  <a:gd name="connsiteX4" fmla="*/ 14279 w 16278"/>
                  <a:gd name="connsiteY4" fmla="*/ 7049 h 14668"/>
                  <a:gd name="connsiteX5" fmla="*/ 16279 w 16278"/>
                  <a:gd name="connsiteY5" fmla="*/ 5525 h 14668"/>
                  <a:gd name="connsiteX6" fmla="*/ 13804 w 16278"/>
                  <a:gd name="connsiteY6" fmla="*/ 5525 h 14668"/>
                  <a:gd name="connsiteX7" fmla="*/ 10091 w 16278"/>
                  <a:gd name="connsiteY7" fmla="*/ 5429 h 14668"/>
                  <a:gd name="connsiteX8" fmla="*/ 8853 w 16278"/>
                  <a:gd name="connsiteY8" fmla="*/ 2096 h 14668"/>
                  <a:gd name="connsiteX9" fmla="*/ 8092 w 16278"/>
                  <a:gd name="connsiteY9" fmla="*/ 0 h 14668"/>
                  <a:gd name="connsiteX10" fmla="*/ 7330 w 16278"/>
                  <a:gd name="connsiteY10" fmla="*/ 2096 h 14668"/>
                  <a:gd name="connsiteX11" fmla="*/ 6093 w 16278"/>
                  <a:gd name="connsiteY11" fmla="*/ 5429 h 14668"/>
                  <a:gd name="connsiteX12" fmla="*/ 2475 w 16278"/>
                  <a:gd name="connsiteY12" fmla="*/ 5525 h 14668"/>
                  <a:gd name="connsiteX13" fmla="*/ 0 w 16278"/>
                  <a:gd name="connsiteY13" fmla="*/ 5525 h 14668"/>
                  <a:gd name="connsiteX14" fmla="*/ 1999 w 16278"/>
                  <a:gd name="connsiteY14" fmla="*/ 7049 h 14668"/>
                  <a:gd name="connsiteX15" fmla="*/ 4855 w 16278"/>
                  <a:gd name="connsiteY15" fmla="*/ 9049 h 14668"/>
                  <a:gd name="connsiteX16" fmla="*/ 3808 w 16278"/>
                  <a:gd name="connsiteY16" fmla="*/ 12383 h 14668"/>
                  <a:gd name="connsiteX17" fmla="*/ 3142 w 16278"/>
                  <a:gd name="connsiteY17" fmla="*/ 14669 h 14668"/>
                  <a:gd name="connsiteX18" fmla="*/ 5045 w 16278"/>
                  <a:gd name="connsiteY18" fmla="*/ 13335 h 14668"/>
                  <a:gd name="connsiteX19" fmla="*/ 8092 w 16278"/>
                  <a:gd name="connsiteY19" fmla="*/ 11335 h 14668"/>
                  <a:gd name="connsiteX20" fmla="*/ 11138 w 16278"/>
                  <a:gd name="connsiteY20" fmla="*/ 13335 h 14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278" h="14668">
                    <a:moveTo>
                      <a:pt x="11138" y="13335"/>
                    </a:moveTo>
                    <a:lnTo>
                      <a:pt x="13137" y="14669"/>
                    </a:lnTo>
                    <a:lnTo>
                      <a:pt x="12375" y="12383"/>
                    </a:lnTo>
                    <a:lnTo>
                      <a:pt x="11328" y="9049"/>
                    </a:lnTo>
                    <a:lnTo>
                      <a:pt x="14279" y="7049"/>
                    </a:lnTo>
                    <a:lnTo>
                      <a:pt x="16279" y="5525"/>
                    </a:lnTo>
                    <a:lnTo>
                      <a:pt x="13804" y="5525"/>
                    </a:lnTo>
                    <a:lnTo>
                      <a:pt x="10091" y="5429"/>
                    </a:lnTo>
                    <a:lnTo>
                      <a:pt x="8853" y="2096"/>
                    </a:lnTo>
                    <a:lnTo>
                      <a:pt x="8092" y="0"/>
                    </a:lnTo>
                    <a:lnTo>
                      <a:pt x="7330" y="2096"/>
                    </a:lnTo>
                    <a:lnTo>
                      <a:pt x="6093" y="5429"/>
                    </a:lnTo>
                    <a:lnTo>
                      <a:pt x="2475" y="5525"/>
                    </a:lnTo>
                    <a:lnTo>
                      <a:pt x="0" y="5525"/>
                    </a:lnTo>
                    <a:lnTo>
                      <a:pt x="1999" y="7049"/>
                    </a:lnTo>
                    <a:lnTo>
                      <a:pt x="4855" y="9049"/>
                    </a:lnTo>
                    <a:lnTo>
                      <a:pt x="3808" y="12383"/>
                    </a:lnTo>
                    <a:lnTo>
                      <a:pt x="3142" y="14669"/>
                    </a:lnTo>
                    <a:lnTo>
                      <a:pt x="5045" y="13335"/>
                    </a:lnTo>
                    <a:lnTo>
                      <a:pt x="8092" y="11335"/>
                    </a:lnTo>
                    <a:lnTo>
                      <a:pt x="11138" y="13335"/>
                    </a:lnTo>
                  </a:path>
                </a:pathLst>
              </a:custGeom>
              <a:solidFill>
                <a:srgbClr val="F8EB37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4" name="Freeform 293">
                <a:extLst>
                  <a:ext uri="{FF2B5EF4-FFF2-40B4-BE49-F238E27FC236}">
                    <a16:creationId xmlns:a16="http://schemas.microsoft.com/office/drawing/2014/main" id="{1CC7C86E-01C0-8B48-A0A0-E43D9F7A3BC2}"/>
                  </a:ext>
                </a:extLst>
              </p:cNvPr>
              <p:cNvSpPr/>
              <p:nvPr/>
            </p:nvSpPr>
            <p:spPr>
              <a:xfrm>
                <a:off x="7999824" y="4971097"/>
                <a:ext cx="19610" cy="17430"/>
              </a:xfrm>
              <a:custGeom>
                <a:avLst/>
                <a:gdLst>
                  <a:gd name="connsiteX0" fmla="*/ 3808 w 19610"/>
                  <a:gd name="connsiteY0" fmla="*/ 17431 h 17430"/>
                  <a:gd name="connsiteX1" fmla="*/ 5902 w 19610"/>
                  <a:gd name="connsiteY1" fmla="*/ 10763 h 17430"/>
                  <a:gd name="connsiteX2" fmla="*/ 0 w 19610"/>
                  <a:gd name="connsiteY2" fmla="*/ 6477 h 17430"/>
                  <a:gd name="connsiteX3" fmla="*/ 7425 w 19610"/>
                  <a:gd name="connsiteY3" fmla="*/ 6382 h 17430"/>
                  <a:gd name="connsiteX4" fmla="*/ 9805 w 19610"/>
                  <a:gd name="connsiteY4" fmla="*/ 0 h 17430"/>
                  <a:gd name="connsiteX5" fmla="*/ 12185 w 19610"/>
                  <a:gd name="connsiteY5" fmla="*/ 6382 h 17430"/>
                  <a:gd name="connsiteX6" fmla="*/ 19610 w 19610"/>
                  <a:gd name="connsiteY6" fmla="*/ 6477 h 17430"/>
                  <a:gd name="connsiteX7" fmla="*/ 13708 w 19610"/>
                  <a:gd name="connsiteY7" fmla="*/ 10763 h 17430"/>
                  <a:gd name="connsiteX8" fmla="*/ 15802 w 19610"/>
                  <a:gd name="connsiteY8" fmla="*/ 17431 h 17430"/>
                  <a:gd name="connsiteX9" fmla="*/ 9805 w 19610"/>
                  <a:gd name="connsiteY9" fmla="*/ 13430 h 17430"/>
                  <a:gd name="connsiteX10" fmla="*/ 3808 w 19610"/>
                  <a:gd name="connsiteY10" fmla="*/ 17431 h 17430"/>
                  <a:gd name="connsiteX11" fmla="*/ 9710 w 19610"/>
                  <a:gd name="connsiteY11" fmla="*/ 12192 h 17430"/>
                  <a:gd name="connsiteX12" fmla="*/ 13708 w 19610"/>
                  <a:gd name="connsiteY12" fmla="*/ 14859 h 17430"/>
                  <a:gd name="connsiteX13" fmla="*/ 12280 w 19610"/>
                  <a:gd name="connsiteY13" fmla="*/ 10382 h 17430"/>
                  <a:gd name="connsiteX14" fmla="*/ 16183 w 19610"/>
                  <a:gd name="connsiteY14" fmla="*/ 7525 h 17430"/>
                  <a:gd name="connsiteX15" fmla="*/ 11233 w 19610"/>
                  <a:gd name="connsiteY15" fmla="*/ 7429 h 17430"/>
                  <a:gd name="connsiteX16" fmla="*/ 9615 w 19610"/>
                  <a:gd name="connsiteY16" fmla="*/ 3048 h 17430"/>
                  <a:gd name="connsiteX17" fmla="*/ 7996 w 19610"/>
                  <a:gd name="connsiteY17" fmla="*/ 7429 h 17430"/>
                  <a:gd name="connsiteX18" fmla="*/ 3046 w 19610"/>
                  <a:gd name="connsiteY18" fmla="*/ 7525 h 17430"/>
                  <a:gd name="connsiteX19" fmla="*/ 7044 w 19610"/>
                  <a:gd name="connsiteY19" fmla="*/ 10382 h 17430"/>
                  <a:gd name="connsiteX20" fmla="*/ 5617 w 19610"/>
                  <a:gd name="connsiteY20" fmla="*/ 14859 h 17430"/>
                  <a:gd name="connsiteX21" fmla="*/ 9710 w 19610"/>
                  <a:gd name="connsiteY21" fmla="*/ 12192 h 17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610" h="17430">
                    <a:moveTo>
                      <a:pt x="3808" y="17431"/>
                    </a:moveTo>
                    <a:lnTo>
                      <a:pt x="5902" y="10763"/>
                    </a:lnTo>
                    <a:lnTo>
                      <a:pt x="0" y="6477"/>
                    </a:lnTo>
                    <a:lnTo>
                      <a:pt x="7425" y="6382"/>
                    </a:lnTo>
                    <a:lnTo>
                      <a:pt x="9805" y="0"/>
                    </a:lnTo>
                    <a:lnTo>
                      <a:pt x="12185" y="6382"/>
                    </a:lnTo>
                    <a:lnTo>
                      <a:pt x="19610" y="6477"/>
                    </a:lnTo>
                    <a:lnTo>
                      <a:pt x="13708" y="10763"/>
                    </a:lnTo>
                    <a:lnTo>
                      <a:pt x="15802" y="17431"/>
                    </a:lnTo>
                    <a:lnTo>
                      <a:pt x="9805" y="13430"/>
                    </a:lnTo>
                    <a:lnTo>
                      <a:pt x="3808" y="17431"/>
                    </a:lnTo>
                    <a:close/>
                    <a:moveTo>
                      <a:pt x="9710" y="12192"/>
                    </a:moveTo>
                    <a:lnTo>
                      <a:pt x="13708" y="14859"/>
                    </a:lnTo>
                    <a:lnTo>
                      <a:pt x="12280" y="10382"/>
                    </a:lnTo>
                    <a:lnTo>
                      <a:pt x="16183" y="7525"/>
                    </a:lnTo>
                    <a:lnTo>
                      <a:pt x="11233" y="7429"/>
                    </a:lnTo>
                    <a:lnTo>
                      <a:pt x="9615" y="3048"/>
                    </a:lnTo>
                    <a:lnTo>
                      <a:pt x="7996" y="7429"/>
                    </a:lnTo>
                    <a:lnTo>
                      <a:pt x="3046" y="7525"/>
                    </a:lnTo>
                    <a:lnTo>
                      <a:pt x="7044" y="10382"/>
                    </a:lnTo>
                    <a:lnTo>
                      <a:pt x="5617" y="14859"/>
                    </a:lnTo>
                    <a:lnTo>
                      <a:pt x="9710" y="12192"/>
                    </a:lnTo>
                    <a:close/>
                  </a:path>
                </a:pathLst>
              </a:custGeom>
              <a:solidFill>
                <a:srgbClr val="F8EB37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" name="Freeform 294">
                <a:extLst>
                  <a:ext uri="{FF2B5EF4-FFF2-40B4-BE49-F238E27FC236}">
                    <a16:creationId xmlns:a16="http://schemas.microsoft.com/office/drawing/2014/main" id="{9E5766AB-3F47-D049-8640-EA2C286EF5A5}"/>
                  </a:ext>
                </a:extLst>
              </p:cNvPr>
              <p:cNvSpPr/>
              <p:nvPr/>
            </p:nvSpPr>
            <p:spPr>
              <a:xfrm>
                <a:off x="8008392" y="4998434"/>
                <a:ext cx="16278" cy="14668"/>
              </a:xfrm>
              <a:custGeom>
                <a:avLst/>
                <a:gdLst>
                  <a:gd name="connsiteX0" fmla="*/ 10186 w 16278"/>
                  <a:gd name="connsiteY0" fmla="*/ 5429 h 14668"/>
                  <a:gd name="connsiteX1" fmla="*/ 8949 w 16278"/>
                  <a:gd name="connsiteY1" fmla="*/ 2096 h 14668"/>
                  <a:gd name="connsiteX2" fmla="*/ 8187 w 16278"/>
                  <a:gd name="connsiteY2" fmla="*/ 0 h 14668"/>
                  <a:gd name="connsiteX3" fmla="*/ 7425 w 16278"/>
                  <a:gd name="connsiteY3" fmla="*/ 2096 h 14668"/>
                  <a:gd name="connsiteX4" fmla="*/ 6188 w 16278"/>
                  <a:gd name="connsiteY4" fmla="*/ 5429 h 14668"/>
                  <a:gd name="connsiteX5" fmla="*/ 2475 w 16278"/>
                  <a:gd name="connsiteY5" fmla="*/ 5525 h 14668"/>
                  <a:gd name="connsiteX6" fmla="*/ 0 w 16278"/>
                  <a:gd name="connsiteY6" fmla="*/ 5525 h 14668"/>
                  <a:gd name="connsiteX7" fmla="*/ 1999 w 16278"/>
                  <a:gd name="connsiteY7" fmla="*/ 6953 h 14668"/>
                  <a:gd name="connsiteX8" fmla="*/ 4950 w 16278"/>
                  <a:gd name="connsiteY8" fmla="*/ 9049 h 14668"/>
                  <a:gd name="connsiteX9" fmla="*/ 3903 w 16278"/>
                  <a:gd name="connsiteY9" fmla="*/ 12383 h 14668"/>
                  <a:gd name="connsiteX10" fmla="*/ 3141 w 16278"/>
                  <a:gd name="connsiteY10" fmla="*/ 14573 h 14668"/>
                  <a:gd name="connsiteX11" fmla="*/ 5140 w 16278"/>
                  <a:gd name="connsiteY11" fmla="*/ 13335 h 14668"/>
                  <a:gd name="connsiteX12" fmla="*/ 8187 w 16278"/>
                  <a:gd name="connsiteY12" fmla="*/ 11335 h 14668"/>
                  <a:gd name="connsiteX13" fmla="*/ 11233 w 16278"/>
                  <a:gd name="connsiteY13" fmla="*/ 13335 h 14668"/>
                  <a:gd name="connsiteX14" fmla="*/ 13137 w 16278"/>
                  <a:gd name="connsiteY14" fmla="*/ 14668 h 14668"/>
                  <a:gd name="connsiteX15" fmla="*/ 12471 w 16278"/>
                  <a:gd name="connsiteY15" fmla="*/ 12383 h 14668"/>
                  <a:gd name="connsiteX16" fmla="*/ 11423 w 16278"/>
                  <a:gd name="connsiteY16" fmla="*/ 9049 h 14668"/>
                  <a:gd name="connsiteX17" fmla="*/ 14279 w 16278"/>
                  <a:gd name="connsiteY17" fmla="*/ 6953 h 14668"/>
                  <a:gd name="connsiteX18" fmla="*/ 16279 w 16278"/>
                  <a:gd name="connsiteY18" fmla="*/ 5525 h 14668"/>
                  <a:gd name="connsiteX19" fmla="*/ 13803 w 16278"/>
                  <a:gd name="connsiteY19" fmla="*/ 5525 h 14668"/>
                  <a:gd name="connsiteX20" fmla="*/ 10186 w 16278"/>
                  <a:gd name="connsiteY20" fmla="*/ 5429 h 14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278" h="14668">
                    <a:moveTo>
                      <a:pt x="10186" y="5429"/>
                    </a:moveTo>
                    <a:lnTo>
                      <a:pt x="8949" y="2096"/>
                    </a:lnTo>
                    <a:lnTo>
                      <a:pt x="8187" y="0"/>
                    </a:lnTo>
                    <a:lnTo>
                      <a:pt x="7425" y="2096"/>
                    </a:lnTo>
                    <a:lnTo>
                      <a:pt x="6188" y="5429"/>
                    </a:lnTo>
                    <a:lnTo>
                      <a:pt x="2475" y="5525"/>
                    </a:lnTo>
                    <a:lnTo>
                      <a:pt x="0" y="5525"/>
                    </a:lnTo>
                    <a:lnTo>
                      <a:pt x="1999" y="6953"/>
                    </a:lnTo>
                    <a:lnTo>
                      <a:pt x="4950" y="9049"/>
                    </a:lnTo>
                    <a:lnTo>
                      <a:pt x="3903" y="12383"/>
                    </a:lnTo>
                    <a:lnTo>
                      <a:pt x="3141" y="14573"/>
                    </a:lnTo>
                    <a:lnTo>
                      <a:pt x="5140" y="13335"/>
                    </a:lnTo>
                    <a:lnTo>
                      <a:pt x="8187" y="11335"/>
                    </a:lnTo>
                    <a:lnTo>
                      <a:pt x="11233" y="13335"/>
                    </a:lnTo>
                    <a:lnTo>
                      <a:pt x="13137" y="14668"/>
                    </a:lnTo>
                    <a:lnTo>
                      <a:pt x="12471" y="12383"/>
                    </a:lnTo>
                    <a:lnTo>
                      <a:pt x="11423" y="9049"/>
                    </a:lnTo>
                    <a:lnTo>
                      <a:pt x="14279" y="6953"/>
                    </a:lnTo>
                    <a:lnTo>
                      <a:pt x="16279" y="5525"/>
                    </a:lnTo>
                    <a:lnTo>
                      <a:pt x="13803" y="5525"/>
                    </a:lnTo>
                    <a:lnTo>
                      <a:pt x="10186" y="5429"/>
                    </a:lnTo>
                  </a:path>
                </a:pathLst>
              </a:custGeom>
              <a:solidFill>
                <a:srgbClr val="F8EB37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" name="Freeform 295">
                <a:extLst>
                  <a:ext uri="{FF2B5EF4-FFF2-40B4-BE49-F238E27FC236}">
                    <a16:creationId xmlns:a16="http://schemas.microsoft.com/office/drawing/2014/main" id="{D13AE513-B3BC-5C44-BEB1-CCCBD78A1913}"/>
                  </a:ext>
                </a:extLst>
              </p:cNvPr>
              <p:cNvSpPr/>
              <p:nvPr/>
            </p:nvSpPr>
            <p:spPr>
              <a:xfrm>
                <a:off x="8006678" y="4996910"/>
                <a:ext cx="19610" cy="17430"/>
              </a:xfrm>
              <a:custGeom>
                <a:avLst/>
                <a:gdLst>
                  <a:gd name="connsiteX0" fmla="*/ 15803 w 19610"/>
                  <a:gd name="connsiteY0" fmla="*/ 17431 h 17430"/>
                  <a:gd name="connsiteX1" fmla="*/ 9806 w 19610"/>
                  <a:gd name="connsiteY1" fmla="*/ 13525 h 17430"/>
                  <a:gd name="connsiteX2" fmla="*/ 3808 w 19610"/>
                  <a:gd name="connsiteY2" fmla="*/ 17431 h 17430"/>
                  <a:gd name="connsiteX3" fmla="*/ 5902 w 19610"/>
                  <a:gd name="connsiteY3" fmla="*/ 10858 h 17430"/>
                  <a:gd name="connsiteX4" fmla="*/ 0 w 19610"/>
                  <a:gd name="connsiteY4" fmla="*/ 6572 h 17430"/>
                  <a:gd name="connsiteX5" fmla="*/ 7426 w 19610"/>
                  <a:gd name="connsiteY5" fmla="*/ 6382 h 17430"/>
                  <a:gd name="connsiteX6" fmla="*/ 9806 w 19610"/>
                  <a:gd name="connsiteY6" fmla="*/ 0 h 17430"/>
                  <a:gd name="connsiteX7" fmla="*/ 12185 w 19610"/>
                  <a:gd name="connsiteY7" fmla="*/ 6382 h 17430"/>
                  <a:gd name="connsiteX8" fmla="*/ 19611 w 19610"/>
                  <a:gd name="connsiteY8" fmla="*/ 6572 h 17430"/>
                  <a:gd name="connsiteX9" fmla="*/ 13708 w 19610"/>
                  <a:gd name="connsiteY9" fmla="*/ 10858 h 17430"/>
                  <a:gd name="connsiteX10" fmla="*/ 15803 w 19610"/>
                  <a:gd name="connsiteY10" fmla="*/ 17431 h 17430"/>
                  <a:gd name="connsiteX11" fmla="*/ 9901 w 19610"/>
                  <a:gd name="connsiteY11" fmla="*/ 12192 h 17430"/>
                  <a:gd name="connsiteX12" fmla="*/ 13899 w 19610"/>
                  <a:gd name="connsiteY12" fmla="*/ 14859 h 17430"/>
                  <a:gd name="connsiteX13" fmla="*/ 12471 w 19610"/>
                  <a:gd name="connsiteY13" fmla="*/ 10382 h 17430"/>
                  <a:gd name="connsiteX14" fmla="*/ 16374 w 19610"/>
                  <a:gd name="connsiteY14" fmla="*/ 7525 h 17430"/>
                  <a:gd name="connsiteX15" fmla="*/ 11424 w 19610"/>
                  <a:gd name="connsiteY15" fmla="*/ 7429 h 17430"/>
                  <a:gd name="connsiteX16" fmla="*/ 9806 w 19610"/>
                  <a:gd name="connsiteY16" fmla="*/ 3048 h 17430"/>
                  <a:gd name="connsiteX17" fmla="*/ 8187 w 19610"/>
                  <a:gd name="connsiteY17" fmla="*/ 7429 h 17430"/>
                  <a:gd name="connsiteX18" fmla="*/ 3237 w 19610"/>
                  <a:gd name="connsiteY18" fmla="*/ 7525 h 17430"/>
                  <a:gd name="connsiteX19" fmla="*/ 7140 w 19610"/>
                  <a:gd name="connsiteY19" fmla="*/ 10382 h 17430"/>
                  <a:gd name="connsiteX20" fmla="*/ 5712 w 19610"/>
                  <a:gd name="connsiteY20" fmla="*/ 14859 h 17430"/>
                  <a:gd name="connsiteX21" fmla="*/ 9901 w 19610"/>
                  <a:gd name="connsiteY21" fmla="*/ 12192 h 17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610" h="17430">
                    <a:moveTo>
                      <a:pt x="15803" y="17431"/>
                    </a:moveTo>
                    <a:lnTo>
                      <a:pt x="9806" y="13525"/>
                    </a:lnTo>
                    <a:lnTo>
                      <a:pt x="3808" y="17431"/>
                    </a:lnTo>
                    <a:lnTo>
                      <a:pt x="5902" y="10858"/>
                    </a:lnTo>
                    <a:lnTo>
                      <a:pt x="0" y="6572"/>
                    </a:lnTo>
                    <a:lnTo>
                      <a:pt x="7426" y="6382"/>
                    </a:lnTo>
                    <a:lnTo>
                      <a:pt x="9806" y="0"/>
                    </a:lnTo>
                    <a:lnTo>
                      <a:pt x="12185" y="6382"/>
                    </a:lnTo>
                    <a:lnTo>
                      <a:pt x="19611" y="6572"/>
                    </a:lnTo>
                    <a:lnTo>
                      <a:pt x="13708" y="10858"/>
                    </a:lnTo>
                    <a:lnTo>
                      <a:pt x="15803" y="17431"/>
                    </a:lnTo>
                    <a:close/>
                    <a:moveTo>
                      <a:pt x="9901" y="12192"/>
                    </a:moveTo>
                    <a:lnTo>
                      <a:pt x="13899" y="14859"/>
                    </a:lnTo>
                    <a:lnTo>
                      <a:pt x="12471" y="10382"/>
                    </a:lnTo>
                    <a:lnTo>
                      <a:pt x="16374" y="7525"/>
                    </a:lnTo>
                    <a:lnTo>
                      <a:pt x="11424" y="7429"/>
                    </a:lnTo>
                    <a:lnTo>
                      <a:pt x="9806" y="3048"/>
                    </a:lnTo>
                    <a:lnTo>
                      <a:pt x="8187" y="7429"/>
                    </a:lnTo>
                    <a:lnTo>
                      <a:pt x="3237" y="7525"/>
                    </a:lnTo>
                    <a:lnTo>
                      <a:pt x="7140" y="10382"/>
                    </a:lnTo>
                    <a:lnTo>
                      <a:pt x="5712" y="14859"/>
                    </a:lnTo>
                    <a:lnTo>
                      <a:pt x="9901" y="12192"/>
                    </a:lnTo>
                    <a:close/>
                  </a:path>
                </a:pathLst>
              </a:custGeom>
              <a:solidFill>
                <a:srgbClr val="F8EB37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7" name="Freeform 296">
                <a:extLst>
                  <a:ext uri="{FF2B5EF4-FFF2-40B4-BE49-F238E27FC236}">
                    <a16:creationId xmlns:a16="http://schemas.microsoft.com/office/drawing/2014/main" id="{B74A3601-60B3-E14D-B737-16B418110177}"/>
                  </a:ext>
                </a:extLst>
              </p:cNvPr>
              <p:cNvSpPr/>
              <p:nvPr/>
            </p:nvSpPr>
            <p:spPr>
              <a:xfrm>
                <a:off x="8027241" y="5017293"/>
                <a:ext cx="16278" cy="14668"/>
              </a:xfrm>
              <a:custGeom>
                <a:avLst/>
                <a:gdLst>
                  <a:gd name="connsiteX0" fmla="*/ 10091 w 16278"/>
                  <a:gd name="connsiteY0" fmla="*/ 5429 h 14668"/>
                  <a:gd name="connsiteX1" fmla="*/ 8949 w 16278"/>
                  <a:gd name="connsiteY1" fmla="*/ 2096 h 14668"/>
                  <a:gd name="connsiteX2" fmla="*/ 8187 w 16278"/>
                  <a:gd name="connsiteY2" fmla="*/ 0 h 14668"/>
                  <a:gd name="connsiteX3" fmla="*/ 7330 w 16278"/>
                  <a:gd name="connsiteY3" fmla="*/ 2096 h 14668"/>
                  <a:gd name="connsiteX4" fmla="*/ 6188 w 16278"/>
                  <a:gd name="connsiteY4" fmla="*/ 5429 h 14668"/>
                  <a:gd name="connsiteX5" fmla="*/ 2475 w 16278"/>
                  <a:gd name="connsiteY5" fmla="*/ 5525 h 14668"/>
                  <a:gd name="connsiteX6" fmla="*/ 0 w 16278"/>
                  <a:gd name="connsiteY6" fmla="*/ 5525 h 14668"/>
                  <a:gd name="connsiteX7" fmla="*/ 1999 w 16278"/>
                  <a:gd name="connsiteY7" fmla="*/ 7049 h 14668"/>
                  <a:gd name="connsiteX8" fmla="*/ 4950 w 16278"/>
                  <a:gd name="connsiteY8" fmla="*/ 9144 h 14668"/>
                  <a:gd name="connsiteX9" fmla="*/ 3903 w 16278"/>
                  <a:gd name="connsiteY9" fmla="*/ 12383 h 14668"/>
                  <a:gd name="connsiteX10" fmla="*/ 3142 w 16278"/>
                  <a:gd name="connsiteY10" fmla="*/ 14668 h 14668"/>
                  <a:gd name="connsiteX11" fmla="*/ 5045 w 16278"/>
                  <a:gd name="connsiteY11" fmla="*/ 13335 h 14668"/>
                  <a:gd name="connsiteX12" fmla="*/ 8187 w 16278"/>
                  <a:gd name="connsiteY12" fmla="*/ 11335 h 14668"/>
                  <a:gd name="connsiteX13" fmla="*/ 11138 w 16278"/>
                  <a:gd name="connsiteY13" fmla="*/ 13335 h 14668"/>
                  <a:gd name="connsiteX14" fmla="*/ 13137 w 16278"/>
                  <a:gd name="connsiteY14" fmla="*/ 14668 h 14668"/>
                  <a:gd name="connsiteX15" fmla="*/ 12376 w 16278"/>
                  <a:gd name="connsiteY15" fmla="*/ 12383 h 14668"/>
                  <a:gd name="connsiteX16" fmla="*/ 11424 w 16278"/>
                  <a:gd name="connsiteY16" fmla="*/ 9144 h 14668"/>
                  <a:gd name="connsiteX17" fmla="*/ 14279 w 16278"/>
                  <a:gd name="connsiteY17" fmla="*/ 7049 h 14668"/>
                  <a:gd name="connsiteX18" fmla="*/ 16279 w 16278"/>
                  <a:gd name="connsiteY18" fmla="*/ 5525 h 14668"/>
                  <a:gd name="connsiteX19" fmla="*/ 13804 w 16278"/>
                  <a:gd name="connsiteY19" fmla="*/ 5525 h 14668"/>
                  <a:gd name="connsiteX20" fmla="*/ 10091 w 16278"/>
                  <a:gd name="connsiteY20" fmla="*/ 5429 h 14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278" h="14668">
                    <a:moveTo>
                      <a:pt x="10091" y="5429"/>
                    </a:moveTo>
                    <a:lnTo>
                      <a:pt x="8949" y="2096"/>
                    </a:lnTo>
                    <a:lnTo>
                      <a:pt x="8187" y="0"/>
                    </a:lnTo>
                    <a:lnTo>
                      <a:pt x="7330" y="2096"/>
                    </a:lnTo>
                    <a:lnTo>
                      <a:pt x="6188" y="5429"/>
                    </a:lnTo>
                    <a:lnTo>
                      <a:pt x="2475" y="5525"/>
                    </a:lnTo>
                    <a:lnTo>
                      <a:pt x="0" y="5525"/>
                    </a:lnTo>
                    <a:lnTo>
                      <a:pt x="1999" y="7049"/>
                    </a:lnTo>
                    <a:lnTo>
                      <a:pt x="4950" y="9144"/>
                    </a:lnTo>
                    <a:lnTo>
                      <a:pt x="3903" y="12383"/>
                    </a:lnTo>
                    <a:lnTo>
                      <a:pt x="3142" y="14668"/>
                    </a:lnTo>
                    <a:lnTo>
                      <a:pt x="5045" y="13335"/>
                    </a:lnTo>
                    <a:lnTo>
                      <a:pt x="8187" y="11335"/>
                    </a:lnTo>
                    <a:lnTo>
                      <a:pt x="11138" y="13335"/>
                    </a:lnTo>
                    <a:lnTo>
                      <a:pt x="13137" y="14668"/>
                    </a:lnTo>
                    <a:lnTo>
                      <a:pt x="12376" y="12383"/>
                    </a:lnTo>
                    <a:lnTo>
                      <a:pt x="11424" y="9144"/>
                    </a:lnTo>
                    <a:lnTo>
                      <a:pt x="14279" y="7049"/>
                    </a:lnTo>
                    <a:lnTo>
                      <a:pt x="16279" y="5525"/>
                    </a:lnTo>
                    <a:lnTo>
                      <a:pt x="13804" y="5525"/>
                    </a:lnTo>
                    <a:lnTo>
                      <a:pt x="10091" y="5429"/>
                    </a:lnTo>
                  </a:path>
                </a:pathLst>
              </a:custGeom>
              <a:solidFill>
                <a:srgbClr val="F8EB37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8" name="Freeform 297">
                <a:extLst>
                  <a:ext uri="{FF2B5EF4-FFF2-40B4-BE49-F238E27FC236}">
                    <a16:creationId xmlns:a16="http://schemas.microsoft.com/office/drawing/2014/main" id="{83992039-6040-AB45-8DB5-D13754386511}"/>
                  </a:ext>
                </a:extLst>
              </p:cNvPr>
              <p:cNvSpPr/>
              <p:nvPr/>
            </p:nvSpPr>
            <p:spPr>
              <a:xfrm>
                <a:off x="8025623" y="5015674"/>
                <a:ext cx="19610" cy="17525"/>
              </a:xfrm>
              <a:custGeom>
                <a:avLst/>
                <a:gdLst>
                  <a:gd name="connsiteX0" fmla="*/ 3808 w 19610"/>
                  <a:gd name="connsiteY0" fmla="*/ 17526 h 17525"/>
                  <a:gd name="connsiteX1" fmla="*/ 5902 w 19610"/>
                  <a:gd name="connsiteY1" fmla="*/ 10954 h 17525"/>
                  <a:gd name="connsiteX2" fmla="*/ 0 w 19610"/>
                  <a:gd name="connsiteY2" fmla="*/ 6667 h 17525"/>
                  <a:gd name="connsiteX3" fmla="*/ 7425 w 19610"/>
                  <a:gd name="connsiteY3" fmla="*/ 6477 h 17525"/>
                  <a:gd name="connsiteX4" fmla="*/ 9805 w 19610"/>
                  <a:gd name="connsiteY4" fmla="*/ 0 h 17525"/>
                  <a:gd name="connsiteX5" fmla="*/ 12185 w 19610"/>
                  <a:gd name="connsiteY5" fmla="*/ 6477 h 17525"/>
                  <a:gd name="connsiteX6" fmla="*/ 19610 w 19610"/>
                  <a:gd name="connsiteY6" fmla="*/ 6667 h 17525"/>
                  <a:gd name="connsiteX7" fmla="*/ 13708 w 19610"/>
                  <a:gd name="connsiteY7" fmla="*/ 10954 h 17525"/>
                  <a:gd name="connsiteX8" fmla="*/ 15803 w 19610"/>
                  <a:gd name="connsiteY8" fmla="*/ 17526 h 17525"/>
                  <a:gd name="connsiteX9" fmla="*/ 9805 w 19610"/>
                  <a:gd name="connsiteY9" fmla="*/ 13621 h 17525"/>
                  <a:gd name="connsiteX10" fmla="*/ 3808 w 19610"/>
                  <a:gd name="connsiteY10" fmla="*/ 17526 h 17525"/>
                  <a:gd name="connsiteX11" fmla="*/ 9805 w 19610"/>
                  <a:gd name="connsiteY11" fmla="*/ 12287 h 17525"/>
                  <a:gd name="connsiteX12" fmla="*/ 13803 w 19610"/>
                  <a:gd name="connsiteY12" fmla="*/ 14954 h 17525"/>
                  <a:gd name="connsiteX13" fmla="*/ 12375 w 19610"/>
                  <a:gd name="connsiteY13" fmla="*/ 10477 h 17525"/>
                  <a:gd name="connsiteX14" fmla="*/ 16374 w 19610"/>
                  <a:gd name="connsiteY14" fmla="*/ 7620 h 17525"/>
                  <a:gd name="connsiteX15" fmla="*/ 11423 w 19610"/>
                  <a:gd name="connsiteY15" fmla="*/ 7525 h 17525"/>
                  <a:gd name="connsiteX16" fmla="*/ 9805 w 19610"/>
                  <a:gd name="connsiteY16" fmla="*/ 3143 h 17525"/>
                  <a:gd name="connsiteX17" fmla="*/ 8187 w 19610"/>
                  <a:gd name="connsiteY17" fmla="*/ 7525 h 17525"/>
                  <a:gd name="connsiteX18" fmla="*/ 3237 w 19610"/>
                  <a:gd name="connsiteY18" fmla="*/ 7620 h 17525"/>
                  <a:gd name="connsiteX19" fmla="*/ 7140 w 19610"/>
                  <a:gd name="connsiteY19" fmla="*/ 10477 h 17525"/>
                  <a:gd name="connsiteX20" fmla="*/ 5712 w 19610"/>
                  <a:gd name="connsiteY20" fmla="*/ 14954 h 17525"/>
                  <a:gd name="connsiteX21" fmla="*/ 9805 w 19610"/>
                  <a:gd name="connsiteY21" fmla="*/ 12287 h 1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610" h="17525">
                    <a:moveTo>
                      <a:pt x="3808" y="17526"/>
                    </a:moveTo>
                    <a:lnTo>
                      <a:pt x="5902" y="10954"/>
                    </a:lnTo>
                    <a:lnTo>
                      <a:pt x="0" y="6667"/>
                    </a:lnTo>
                    <a:lnTo>
                      <a:pt x="7425" y="6477"/>
                    </a:lnTo>
                    <a:lnTo>
                      <a:pt x="9805" y="0"/>
                    </a:lnTo>
                    <a:lnTo>
                      <a:pt x="12185" y="6477"/>
                    </a:lnTo>
                    <a:lnTo>
                      <a:pt x="19610" y="6667"/>
                    </a:lnTo>
                    <a:lnTo>
                      <a:pt x="13708" y="10954"/>
                    </a:lnTo>
                    <a:lnTo>
                      <a:pt x="15803" y="17526"/>
                    </a:lnTo>
                    <a:lnTo>
                      <a:pt x="9805" y="13621"/>
                    </a:lnTo>
                    <a:lnTo>
                      <a:pt x="3808" y="17526"/>
                    </a:lnTo>
                    <a:close/>
                    <a:moveTo>
                      <a:pt x="9805" y="12287"/>
                    </a:moveTo>
                    <a:lnTo>
                      <a:pt x="13803" y="14954"/>
                    </a:lnTo>
                    <a:lnTo>
                      <a:pt x="12375" y="10477"/>
                    </a:lnTo>
                    <a:lnTo>
                      <a:pt x="16374" y="7620"/>
                    </a:lnTo>
                    <a:lnTo>
                      <a:pt x="11423" y="7525"/>
                    </a:lnTo>
                    <a:lnTo>
                      <a:pt x="9805" y="3143"/>
                    </a:lnTo>
                    <a:lnTo>
                      <a:pt x="8187" y="7525"/>
                    </a:lnTo>
                    <a:lnTo>
                      <a:pt x="3237" y="7620"/>
                    </a:lnTo>
                    <a:lnTo>
                      <a:pt x="7140" y="10477"/>
                    </a:lnTo>
                    <a:lnTo>
                      <a:pt x="5712" y="14954"/>
                    </a:lnTo>
                    <a:lnTo>
                      <a:pt x="9805" y="12287"/>
                    </a:lnTo>
                    <a:close/>
                  </a:path>
                </a:pathLst>
              </a:custGeom>
              <a:solidFill>
                <a:srgbClr val="F8EB37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" name="Freeform 298">
                <a:extLst>
                  <a:ext uri="{FF2B5EF4-FFF2-40B4-BE49-F238E27FC236}">
                    <a16:creationId xmlns:a16="http://schemas.microsoft.com/office/drawing/2014/main" id="{330C20C2-8A0A-1343-8522-C3F87553C226}"/>
                  </a:ext>
                </a:extLst>
              </p:cNvPr>
              <p:cNvSpPr/>
              <p:nvPr/>
            </p:nvSpPr>
            <p:spPr>
              <a:xfrm>
                <a:off x="8053515" y="5024246"/>
                <a:ext cx="16278" cy="14668"/>
              </a:xfrm>
              <a:custGeom>
                <a:avLst/>
                <a:gdLst>
                  <a:gd name="connsiteX0" fmla="*/ 10091 w 16278"/>
                  <a:gd name="connsiteY0" fmla="*/ 5429 h 14668"/>
                  <a:gd name="connsiteX1" fmla="*/ 8949 w 16278"/>
                  <a:gd name="connsiteY1" fmla="*/ 2191 h 14668"/>
                  <a:gd name="connsiteX2" fmla="*/ 8092 w 16278"/>
                  <a:gd name="connsiteY2" fmla="*/ 0 h 14668"/>
                  <a:gd name="connsiteX3" fmla="*/ 7425 w 16278"/>
                  <a:gd name="connsiteY3" fmla="*/ 2191 h 14668"/>
                  <a:gd name="connsiteX4" fmla="*/ 6188 w 16278"/>
                  <a:gd name="connsiteY4" fmla="*/ 5429 h 14668"/>
                  <a:gd name="connsiteX5" fmla="*/ 2475 w 16278"/>
                  <a:gd name="connsiteY5" fmla="*/ 5525 h 14668"/>
                  <a:gd name="connsiteX6" fmla="*/ 0 w 16278"/>
                  <a:gd name="connsiteY6" fmla="*/ 5620 h 14668"/>
                  <a:gd name="connsiteX7" fmla="*/ 1999 w 16278"/>
                  <a:gd name="connsiteY7" fmla="*/ 7049 h 14668"/>
                  <a:gd name="connsiteX8" fmla="*/ 4950 w 16278"/>
                  <a:gd name="connsiteY8" fmla="*/ 9144 h 14668"/>
                  <a:gd name="connsiteX9" fmla="*/ 3903 w 16278"/>
                  <a:gd name="connsiteY9" fmla="*/ 12383 h 14668"/>
                  <a:gd name="connsiteX10" fmla="*/ 3141 w 16278"/>
                  <a:gd name="connsiteY10" fmla="*/ 14669 h 14668"/>
                  <a:gd name="connsiteX11" fmla="*/ 8092 w 16278"/>
                  <a:gd name="connsiteY11" fmla="*/ 11335 h 14668"/>
                  <a:gd name="connsiteX12" fmla="*/ 11233 w 16278"/>
                  <a:gd name="connsiteY12" fmla="*/ 13335 h 14668"/>
                  <a:gd name="connsiteX13" fmla="*/ 13137 w 16278"/>
                  <a:gd name="connsiteY13" fmla="*/ 14669 h 14668"/>
                  <a:gd name="connsiteX14" fmla="*/ 12471 w 16278"/>
                  <a:gd name="connsiteY14" fmla="*/ 12383 h 14668"/>
                  <a:gd name="connsiteX15" fmla="*/ 11328 w 16278"/>
                  <a:gd name="connsiteY15" fmla="*/ 9144 h 14668"/>
                  <a:gd name="connsiteX16" fmla="*/ 14279 w 16278"/>
                  <a:gd name="connsiteY16" fmla="*/ 7049 h 14668"/>
                  <a:gd name="connsiteX17" fmla="*/ 16279 w 16278"/>
                  <a:gd name="connsiteY17" fmla="*/ 5620 h 14668"/>
                  <a:gd name="connsiteX18" fmla="*/ 13804 w 16278"/>
                  <a:gd name="connsiteY18" fmla="*/ 5525 h 14668"/>
                  <a:gd name="connsiteX19" fmla="*/ 10091 w 16278"/>
                  <a:gd name="connsiteY19" fmla="*/ 5429 h 14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6278" h="14668">
                    <a:moveTo>
                      <a:pt x="10091" y="5429"/>
                    </a:moveTo>
                    <a:lnTo>
                      <a:pt x="8949" y="2191"/>
                    </a:lnTo>
                    <a:lnTo>
                      <a:pt x="8092" y="0"/>
                    </a:lnTo>
                    <a:lnTo>
                      <a:pt x="7425" y="2191"/>
                    </a:lnTo>
                    <a:lnTo>
                      <a:pt x="6188" y="5429"/>
                    </a:lnTo>
                    <a:lnTo>
                      <a:pt x="2475" y="5525"/>
                    </a:lnTo>
                    <a:lnTo>
                      <a:pt x="0" y="5620"/>
                    </a:lnTo>
                    <a:lnTo>
                      <a:pt x="1999" y="7049"/>
                    </a:lnTo>
                    <a:lnTo>
                      <a:pt x="4950" y="9144"/>
                    </a:lnTo>
                    <a:lnTo>
                      <a:pt x="3903" y="12383"/>
                    </a:lnTo>
                    <a:lnTo>
                      <a:pt x="3141" y="14669"/>
                    </a:lnTo>
                    <a:lnTo>
                      <a:pt x="8092" y="11335"/>
                    </a:lnTo>
                    <a:lnTo>
                      <a:pt x="11233" y="13335"/>
                    </a:lnTo>
                    <a:lnTo>
                      <a:pt x="13137" y="14669"/>
                    </a:lnTo>
                    <a:lnTo>
                      <a:pt x="12471" y="12383"/>
                    </a:lnTo>
                    <a:lnTo>
                      <a:pt x="11328" y="9144"/>
                    </a:lnTo>
                    <a:lnTo>
                      <a:pt x="14279" y="7049"/>
                    </a:lnTo>
                    <a:lnTo>
                      <a:pt x="16279" y="5620"/>
                    </a:lnTo>
                    <a:lnTo>
                      <a:pt x="13804" y="5525"/>
                    </a:lnTo>
                    <a:lnTo>
                      <a:pt x="10091" y="5429"/>
                    </a:lnTo>
                  </a:path>
                </a:pathLst>
              </a:custGeom>
              <a:solidFill>
                <a:srgbClr val="F8EB37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0" name="Freeform 299">
                <a:extLst>
                  <a:ext uri="{FF2B5EF4-FFF2-40B4-BE49-F238E27FC236}">
                    <a16:creationId xmlns:a16="http://schemas.microsoft.com/office/drawing/2014/main" id="{C71002FB-805E-F344-9E47-4EB698ADE2BC}"/>
                  </a:ext>
                </a:extLst>
              </p:cNvPr>
              <p:cNvSpPr/>
              <p:nvPr/>
            </p:nvSpPr>
            <p:spPr>
              <a:xfrm>
                <a:off x="8051897" y="5022627"/>
                <a:ext cx="19515" cy="17525"/>
              </a:xfrm>
              <a:custGeom>
                <a:avLst/>
                <a:gdLst>
                  <a:gd name="connsiteX0" fmla="*/ 15708 w 19515"/>
                  <a:gd name="connsiteY0" fmla="*/ 17526 h 17525"/>
                  <a:gd name="connsiteX1" fmla="*/ 9710 w 19515"/>
                  <a:gd name="connsiteY1" fmla="*/ 13621 h 17525"/>
                  <a:gd name="connsiteX2" fmla="*/ 3808 w 19515"/>
                  <a:gd name="connsiteY2" fmla="*/ 17526 h 17525"/>
                  <a:gd name="connsiteX3" fmla="*/ 5902 w 19515"/>
                  <a:gd name="connsiteY3" fmla="*/ 10954 h 17525"/>
                  <a:gd name="connsiteX4" fmla="*/ 0 w 19515"/>
                  <a:gd name="connsiteY4" fmla="*/ 6667 h 17525"/>
                  <a:gd name="connsiteX5" fmla="*/ 7426 w 19515"/>
                  <a:gd name="connsiteY5" fmla="*/ 6477 h 17525"/>
                  <a:gd name="connsiteX6" fmla="*/ 9710 w 19515"/>
                  <a:gd name="connsiteY6" fmla="*/ 0 h 17525"/>
                  <a:gd name="connsiteX7" fmla="*/ 12090 w 19515"/>
                  <a:gd name="connsiteY7" fmla="*/ 6477 h 17525"/>
                  <a:gd name="connsiteX8" fmla="*/ 19515 w 19515"/>
                  <a:gd name="connsiteY8" fmla="*/ 6667 h 17525"/>
                  <a:gd name="connsiteX9" fmla="*/ 13613 w 19515"/>
                  <a:gd name="connsiteY9" fmla="*/ 10954 h 17525"/>
                  <a:gd name="connsiteX10" fmla="*/ 15708 w 19515"/>
                  <a:gd name="connsiteY10" fmla="*/ 17526 h 17525"/>
                  <a:gd name="connsiteX11" fmla="*/ 3142 w 19515"/>
                  <a:gd name="connsiteY11" fmla="*/ 7715 h 17525"/>
                  <a:gd name="connsiteX12" fmla="*/ 7140 w 19515"/>
                  <a:gd name="connsiteY12" fmla="*/ 10573 h 17525"/>
                  <a:gd name="connsiteX13" fmla="*/ 5712 w 19515"/>
                  <a:gd name="connsiteY13" fmla="*/ 15050 h 17525"/>
                  <a:gd name="connsiteX14" fmla="*/ 9710 w 19515"/>
                  <a:gd name="connsiteY14" fmla="*/ 12383 h 17525"/>
                  <a:gd name="connsiteX15" fmla="*/ 13708 w 19515"/>
                  <a:gd name="connsiteY15" fmla="*/ 15050 h 17525"/>
                  <a:gd name="connsiteX16" fmla="*/ 12280 w 19515"/>
                  <a:gd name="connsiteY16" fmla="*/ 10573 h 17525"/>
                  <a:gd name="connsiteX17" fmla="*/ 16279 w 19515"/>
                  <a:gd name="connsiteY17" fmla="*/ 7715 h 17525"/>
                  <a:gd name="connsiteX18" fmla="*/ 11328 w 19515"/>
                  <a:gd name="connsiteY18" fmla="*/ 7620 h 17525"/>
                  <a:gd name="connsiteX19" fmla="*/ 9710 w 19515"/>
                  <a:gd name="connsiteY19" fmla="*/ 3238 h 17525"/>
                  <a:gd name="connsiteX20" fmla="*/ 8092 w 19515"/>
                  <a:gd name="connsiteY20" fmla="*/ 7620 h 17525"/>
                  <a:gd name="connsiteX21" fmla="*/ 3142 w 19515"/>
                  <a:gd name="connsiteY21" fmla="*/ 7715 h 1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515" h="17525">
                    <a:moveTo>
                      <a:pt x="15708" y="17526"/>
                    </a:moveTo>
                    <a:lnTo>
                      <a:pt x="9710" y="13621"/>
                    </a:lnTo>
                    <a:lnTo>
                      <a:pt x="3808" y="17526"/>
                    </a:lnTo>
                    <a:lnTo>
                      <a:pt x="5902" y="10954"/>
                    </a:lnTo>
                    <a:lnTo>
                      <a:pt x="0" y="6667"/>
                    </a:lnTo>
                    <a:lnTo>
                      <a:pt x="7426" y="6477"/>
                    </a:lnTo>
                    <a:lnTo>
                      <a:pt x="9710" y="0"/>
                    </a:lnTo>
                    <a:lnTo>
                      <a:pt x="12090" y="6477"/>
                    </a:lnTo>
                    <a:lnTo>
                      <a:pt x="19515" y="6667"/>
                    </a:lnTo>
                    <a:lnTo>
                      <a:pt x="13613" y="10954"/>
                    </a:lnTo>
                    <a:lnTo>
                      <a:pt x="15708" y="17526"/>
                    </a:lnTo>
                    <a:close/>
                    <a:moveTo>
                      <a:pt x="3142" y="7715"/>
                    </a:moveTo>
                    <a:lnTo>
                      <a:pt x="7140" y="10573"/>
                    </a:lnTo>
                    <a:lnTo>
                      <a:pt x="5712" y="15050"/>
                    </a:lnTo>
                    <a:lnTo>
                      <a:pt x="9710" y="12383"/>
                    </a:lnTo>
                    <a:lnTo>
                      <a:pt x="13708" y="15050"/>
                    </a:lnTo>
                    <a:lnTo>
                      <a:pt x="12280" y="10573"/>
                    </a:lnTo>
                    <a:lnTo>
                      <a:pt x="16279" y="7715"/>
                    </a:lnTo>
                    <a:lnTo>
                      <a:pt x="11328" y="7620"/>
                    </a:lnTo>
                    <a:lnTo>
                      <a:pt x="9710" y="3238"/>
                    </a:lnTo>
                    <a:lnTo>
                      <a:pt x="8092" y="7620"/>
                    </a:lnTo>
                    <a:lnTo>
                      <a:pt x="3142" y="7715"/>
                    </a:lnTo>
                    <a:close/>
                  </a:path>
                </a:pathLst>
              </a:custGeom>
              <a:solidFill>
                <a:srgbClr val="F8EB37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1" name="Freeform 300">
                <a:extLst>
                  <a:ext uri="{FF2B5EF4-FFF2-40B4-BE49-F238E27FC236}">
                    <a16:creationId xmlns:a16="http://schemas.microsoft.com/office/drawing/2014/main" id="{8238FDBA-8381-A945-A6CE-B7E9C0B4EE5A}"/>
                  </a:ext>
                </a:extLst>
              </p:cNvPr>
              <p:cNvSpPr/>
              <p:nvPr/>
            </p:nvSpPr>
            <p:spPr>
              <a:xfrm>
                <a:off x="8079599" y="5017484"/>
                <a:ext cx="16278" cy="14573"/>
              </a:xfrm>
              <a:custGeom>
                <a:avLst/>
                <a:gdLst>
                  <a:gd name="connsiteX0" fmla="*/ 10091 w 16278"/>
                  <a:gd name="connsiteY0" fmla="*/ 5334 h 14573"/>
                  <a:gd name="connsiteX1" fmla="*/ 8854 w 16278"/>
                  <a:gd name="connsiteY1" fmla="*/ 2096 h 14573"/>
                  <a:gd name="connsiteX2" fmla="*/ 8092 w 16278"/>
                  <a:gd name="connsiteY2" fmla="*/ 0 h 14573"/>
                  <a:gd name="connsiteX3" fmla="*/ 7330 w 16278"/>
                  <a:gd name="connsiteY3" fmla="*/ 2096 h 14573"/>
                  <a:gd name="connsiteX4" fmla="*/ 6188 w 16278"/>
                  <a:gd name="connsiteY4" fmla="*/ 5334 h 14573"/>
                  <a:gd name="connsiteX5" fmla="*/ 2475 w 16278"/>
                  <a:gd name="connsiteY5" fmla="*/ 5429 h 14573"/>
                  <a:gd name="connsiteX6" fmla="*/ 0 w 16278"/>
                  <a:gd name="connsiteY6" fmla="*/ 5525 h 14573"/>
                  <a:gd name="connsiteX7" fmla="*/ 1999 w 16278"/>
                  <a:gd name="connsiteY7" fmla="*/ 6953 h 14573"/>
                  <a:gd name="connsiteX8" fmla="*/ 4950 w 16278"/>
                  <a:gd name="connsiteY8" fmla="*/ 9049 h 14573"/>
                  <a:gd name="connsiteX9" fmla="*/ 3903 w 16278"/>
                  <a:gd name="connsiteY9" fmla="*/ 12383 h 14573"/>
                  <a:gd name="connsiteX10" fmla="*/ 3142 w 16278"/>
                  <a:gd name="connsiteY10" fmla="*/ 14573 h 14573"/>
                  <a:gd name="connsiteX11" fmla="*/ 5045 w 16278"/>
                  <a:gd name="connsiteY11" fmla="*/ 13335 h 14573"/>
                  <a:gd name="connsiteX12" fmla="*/ 8092 w 16278"/>
                  <a:gd name="connsiteY12" fmla="*/ 11239 h 14573"/>
                  <a:gd name="connsiteX13" fmla="*/ 11138 w 16278"/>
                  <a:gd name="connsiteY13" fmla="*/ 13335 h 14573"/>
                  <a:gd name="connsiteX14" fmla="*/ 13137 w 16278"/>
                  <a:gd name="connsiteY14" fmla="*/ 14573 h 14573"/>
                  <a:gd name="connsiteX15" fmla="*/ 12376 w 16278"/>
                  <a:gd name="connsiteY15" fmla="*/ 12383 h 14573"/>
                  <a:gd name="connsiteX16" fmla="*/ 11328 w 16278"/>
                  <a:gd name="connsiteY16" fmla="*/ 9049 h 14573"/>
                  <a:gd name="connsiteX17" fmla="*/ 14279 w 16278"/>
                  <a:gd name="connsiteY17" fmla="*/ 6953 h 14573"/>
                  <a:gd name="connsiteX18" fmla="*/ 16279 w 16278"/>
                  <a:gd name="connsiteY18" fmla="*/ 5525 h 14573"/>
                  <a:gd name="connsiteX19" fmla="*/ 13804 w 16278"/>
                  <a:gd name="connsiteY19" fmla="*/ 5429 h 14573"/>
                  <a:gd name="connsiteX20" fmla="*/ 10091 w 16278"/>
                  <a:gd name="connsiteY20" fmla="*/ 5334 h 14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278" h="14573">
                    <a:moveTo>
                      <a:pt x="10091" y="5334"/>
                    </a:moveTo>
                    <a:lnTo>
                      <a:pt x="8854" y="2096"/>
                    </a:lnTo>
                    <a:lnTo>
                      <a:pt x="8092" y="0"/>
                    </a:lnTo>
                    <a:lnTo>
                      <a:pt x="7330" y="2096"/>
                    </a:lnTo>
                    <a:lnTo>
                      <a:pt x="6188" y="5334"/>
                    </a:lnTo>
                    <a:lnTo>
                      <a:pt x="2475" y="5429"/>
                    </a:lnTo>
                    <a:lnTo>
                      <a:pt x="0" y="5525"/>
                    </a:lnTo>
                    <a:lnTo>
                      <a:pt x="1999" y="6953"/>
                    </a:lnTo>
                    <a:lnTo>
                      <a:pt x="4950" y="9049"/>
                    </a:lnTo>
                    <a:lnTo>
                      <a:pt x="3903" y="12383"/>
                    </a:lnTo>
                    <a:lnTo>
                      <a:pt x="3142" y="14573"/>
                    </a:lnTo>
                    <a:lnTo>
                      <a:pt x="5045" y="13335"/>
                    </a:lnTo>
                    <a:lnTo>
                      <a:pt x="8092" y="11239"/>
                    </a:lnTo>
                    <a:lnTo>
                      <a:pt x="11138" y="13335"/>
                    </a:lnTo>
                    <a:lnTo>
                      <a:pt x="13137" y="14573"/>
                    </a:lnTo>
                    <a:lnTo>
                      <a:pt x="12376" y="12383"/>
                    </a:lnTo>
                    <a:lnTo>
                      <a:pt x="11328" y="9049"/>
                    </a:lnTo>
                    <a:lnTo>
                      <a:pt x="14279" y="6953"/>
                    </a:lnTo>
                    <a:lnTo>
                      <a:pt x="16279" y="5525"/>
                    </a:lnTo>
                    <a:lnTo>
                      <a:pt x="13804" y="5429"/>
                    </a:lnTo>
                    <a:lnTo>
                      <a:pt x="10091" y="5334"/>
                    </a:lnTo>
                  </a:path>
                </a:pathLst>
              </a:custGeom>
              <a:solidFill>
                <a:srgbClr val="F8EB37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" name="Freeform 301">
                <a:extLst>
                  <a:ext uri="{FF2B5EF4-FFF2-40B4-BE49-F238E27FC236}">
                    <a16:creationId xmlns:a16="http://schemas.microsoft.com/office/drawing/2014/main" id="{9F6FA60C-145E-B640-8AFB-9599CBFE7C6F}"/>
                  </a:ext>
                </a:extLst>
              </p:cNvPr>
              <p:cNvSpPr/>
              <p:nvPr/>
            </p:nvSpPr>
            <p:spPr>
              <a:xfrm>
                <a:off x="8077981" y="5015769"/>
                <a:ext cx="19610" cy="17525"/>
              </a:xfrm>
              <a:custGeom>
                <a:avLst/>
                <a:gdLst>
                  <a:gd name="connsiteX0" fmla="*/ 3808 w 19610"/>
                  <a:gd name="connsiteY0" fmla="*/ 17526 h 17525"/>
                  <a:gd name="connsiteX1" fmla="*/ 5902 w 19610"/>
                  <a:gd name="connsiteY1" fmla="*/ 10954 h 17525"/>
                  <a:gd name="connsiteX2" fmla="*/ 0 w 19610"/>
                  <a:gd name="connsiteY2" fmla="*/ 6667 h 17525"/>
                  <a:gd name="connsiteX3" fmla="*/ 7425 w 19610"/>
                  <a:gd name="connsiteY3" fmla="*/ 6477 h 17525"/>
                  <a:gd name="connsiteX4" fmla="*/ 9805 w 19610"/>
                  <a:gd name="connsiteY4" fmla="*/ 0 h 17525"/>
                  <a:gd name="connsiteX5" fmla="*/ 12185 w 19610"/>
                  <a:gd name="connsiteY5" fmla="*/ 6477 h 17525"/>
                  <a:gd name="connsiteX6" fmla="*/ 19610 w 19610"/>
                  <a:gd name="connsiteY6" fmla="*/ 6667 h 17525"/>
                  <a:gd name="connsiteX7" fmla="*/ 13708 w 19610"/>
                  <a:gd name="connsiteY7" fmla="*/ 10954 h 17525"/>
                  <a:gd name="connsiteX8" fmla="*/ 15803 w 19610"/>
                  <a:gd name="connsiteY8" fmla="*/ 17526 h 17525"/>
                  <a:gd name="connsiteX9" fmla="*/ 9901 w 19610"/>
                  <a:gd name="connsiteY9" fmla="*/ 13621 h 17525"/>
                  <a:gd name="connsiteX10" fmla="*/ 3808 w 19610"/>
                  <a:gd name="connsiteY10" fmla="*/ 17526 h 17525"/>
                  <a:gd name="connsiteX11" fmla="*/ 9710 w 19610"/>
                  <a:gd name="connsiteY11" fmla="*/ 12383 h 17525"/>
                  <a:gd name="connsiteX12" fmla="*/ 13708 w 19610"/>
                  <a:gd name="connsiteY12" fmla="*/ 15050 h 17525"/>
                  <a:gd name="connsiteX13" fmla="*/ 12280 w 19610"/>
                  <a:gd name="connsiteY13" fmla="*/ 10573 h 17525"/>
                  <a:gd name="connsiteX14" fmla="*/ 16183 w 19610"/>
                  <a:gd name="connsiteY14" fmla="*/ 7715 h 17525"/>
                  <a:gd name="connsiteX15" fmla="*/ 11233 w 19610"/>
                  <a:gd name="connsiteY15" fmla="*/ 7620 h 17525"/>
                  <a:gd name="connsiteX16" fmla="*/ 9615 w 19610"/>
                  <a:gd name="connsiteY16" fmla="*/ 3238 h 17525"/>
                  <a:gd name="connsiteX17" fmla="*/ 7996 w 19610"/>
                  <a:gd name="connsiteY17" fmla="*/ 7620 h 17525"/>
                  <a:gd name="connsiteX18" fmla="*/ 3046 w 19610"/>
                  <a:gd name="connsiteY18" fmla="*/ 7715 h 17525"/>
                  <a:gd name="connsiteX19" fmla="*/ 6949 w 19610"/>
                  <a:gd name="connsiteY19" fmla="*/ 10573 h 17525"/>
                  <a:gd name="connsiteX20" fmla="*/ 5521 w 19610"/>
                  <a:gd name="connsiteY20" fmla="*/ 15050 h 17525"/>
                  <a:gd name="connsiteX21" fmla="*/ 9710 w 19610"/>
                  <a:gd name="connsiteY21" fmla="*/ 12383 h 1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610" h="17525">
                    <a:moveTo>
                      <a:pt x="3808" y="17526"/>
                    </a:moveTo>
                    <a:lnTo>
                      <a:pt x="5902" y="10954"/>
                    </a:lnTo>
                    <a:lnTo>
                      <a:pt x="0" y="6667"/>
                    </a:lnTo>
                    <a:lnTo>
                      <a:pt x="7425" y="6477"/>
                    </a:lnTo>
                    <a:lnTo>
                      <a:pt x="9805" y="0"/>
                    </a:lnTo>
                    <a:lnTo>
                      <a:pt x="12185" y="6477"/>
                    </a:lnTo>
                    <a:lnTo>
                      <a:pt x="19610" y="6667"/>
                    </a:lnTo>
                    <a:lnTo>
                      <a:pt x="13708" y="10954"/>
                    </a:lnTo>
                    <a:lnTo>
                      <a:pt x="15803" y="17526"/>
                    </a:lnTo>
                    <a:lnTo>
                      <a:pt x="9901" y="13621"/>
                    </a:lnTo>
                    <a:lnTo>
                      <a:pt x="3808" y="17526"/>
                    </a:lnTo>
                    <a:close/>
                    <a:moveTo>
                      <a:pt x="9710" y="12383"/>
                    </a:moveTo>
                    <a:lnTo>
                      <a:pt x="13708" y="15050"/>
                    </a:lnTo>
                    <a:lnTo>
                      <a:pt x="12280" y="10573"/>
                    </a:lnTo>
                    <a:lnTo>
                      <a:pt x="16183" y="7715"/>
                    </a:lnTo>
                    <a:lnTo>
                      <a:pt x="11233" y="7620"/>
                    </a:lnTo>
                    <a:lnTo>
                      <a:pt x="9615" y="3238"/>
                    </a:lnTo>
                    <a:lnTo>
                      <a:pt x="7996" y="7620"/>
                    </a:lnTo>
                    <a:lnTo>
                      <a:pt x="3046" y="7715"/>
                    </a:lnTo>
                    <a:lnTo>
                      <a:pt x="6949" y="10573"/>
                    </a:lnTo>
                    <a:lnTo>
                      <a:pt x="5521" y="15050"/>
                    </a:lnTo>
                    <a:lnTo>
                      <a:pt x="9710" y="12383"/>
                    </a:lnTo>
                    <a:close/>
                  </a:path>
                </a:pathLst>
              </a:custGeom>
              <a:solidFill>
                <a:srgbClr val="F8EB37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3" name="Freeform 302">
                <a:extLst>
                  <a:ext uri="{FF2B5EF4-FFF2-40B4-BE49-F238E27FC236}">
                    <a16:creationId xmlns:a16="http://schemas.microsoft.com/office/drawing/2014/main" id="{BAF25A15-FBF6-7043-9A71-CFFEC48CC50F}"/>
                  </a:ext>
                </a:extLst>
              </p:cNvPr>
              <p:cNvSpPr/>
              <p:nvPr/>
            </p:nvSpPr>
            <p:spPr>
              <a:xfrm>
                <a:off x="8098543" y="4998624"/>
                <a:ext cx="16278" cy="14668"/>
              </a:xfrm>
              <a:custGeom>
                <a:avLst/>
                <a:gdLst>
                  <a:gd name="connsiteX0" fmla="*/ 10091 w 16278"/>
                  <a:gd name="connsiteY0" fmla="*/ 5429 h 14668"/>
                  <a:gd name="connsiteX1" fmla="*/ 8853 w 16278"/>
                  <a:gd name="connsiteY1" fmla="*/ 2191 h 14668"/>
                  <a:gd name="connsiteX2" fmla="*/ 8091 w 16278"/>
                  <a:gd name="connsiteY2" fmla="*/ 0 h 14668"/>
                  <a:gd name="connsiteX3" fmla="*/ 6188 w 16278"/>
                  <a:gd name="connsiteY3" fmla="*/ 5429 h 14668"/>
                  <a:gd name="connsiteX4" fmla="*/ 2475 w 16278"/>
                  <a:gd name="connsiteY4" fmla="*/ 5525 h 14668"/>
                  <a:gd name="connsiteX5" fmla="*/ 0 w 16278"/>
                  <a:gd name="connsiteY5" fmla="*/ 5525 h 14668"/>
                  <a:gd name="connsiteX6" fmla="*/ 1999 w 16278"/>
                  <a:gd name="connsiteY6" fmla="*/ 7049 h 14668"/>
                  <a:gd name="connsiteX7" fmla="*/ 4855 w 16278"/>
                  <a:gd name="connsiteY7" fmla="*/ 9144 h 14668"/>
                  <a:gd name="connsiteX8" fmla="*/ 3808 w 16278"/>
                  <a:gd name="connsiteY8" fmla="*/ 12383 h 14668"/>
                  <a:gd name="connsiteX9" fmla="*/ 3141 w 16278"/>
                  <a:gd name="connsiteY9" fmla="*/ 14669 h 14668"/>
                  <a:gd name="connsiteX10" fmla="*/ 5045 w 16278"/>
                  <a:gd name="connsiteY10" fmla="*/ 13335 h 14668"/>
                  <a:gd name="connsiteX11" fmla="*/ 8091 w 16278"/>
                  <a:gd name="connsiteY11" fmla="*/ 11335 h 14668"/>
                  <a:gd name="connsiteX12" fmla="*/ 11138 w 16278"/>
                  <a:gd name="connsiteY12" fmla="*/ 13335 h 14668"/>
                  <a:gd name="connsiteX13" fmla="*/ 13137 w 16278"/>
                  <a:gd name="connsiteY13" fmla="*/ 14669 h 14668"/>
                  <a:gd name="connsiteX14" fmla="*/ 12375 w 16278"/>
                  <a:gd name="connsiteY14" fmla="*/ 12383 h 14668"/>
                  <a:gd name="connsiteX15" fmla="*/ 11328 w 16278"/>
                  <a:gd name="connsiteY15" fmla="*/ 9144 h 14668"/>
                  <a:gd name="connsiteX16" fmla="*/ 14279 w 16278"/>
                  <a:gd name="connsiteY16" fmla="*/ 7049 h 14668"/>
                  <a:gd name="connsiteX17" fmla="*/ 16279 w 16278"/>
                  <a:gd name="connsiteY17" fmla="*/ 5525 h 14668"/>
                  <a:gd name="connsiteX18" fmla="*/ 13803 w 16278"/>
                  <a:gd name="connsiteY18" fmla="*/ 5525 h 14668"/>
                  <a:gd name="connsiteX19" fmla="*/ 10091 w 16278"/>
                  <a:gd name="connsiteY19" fmla="*/ 5429 h 14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6278" h="14668">
                    <a:moveTo>
                      <a:pt x="10091" y="5429"/>
                    </a:moveTo>
                    <a:lnTo>
                      <a:pt x="8853" y="2191"/>
                    </a:lnTo>
                    <a:lnTo>
                      <a:pt x="8091" y="0"/>
                    </a:lnTo>
                    <a:lnTo>
                      <a:pt x="6188" y="5429"/>
                    </a:lnTo>
                    <a:lnTo>
                      <a:pt x="2475" y="5525"/>
                    </a:lnTo>
                    <a:lnTo>
                      <a:pt x="0" y="5525"/>
                    </a:lnTo>
                    <a:lnTo>
                      <a:pt x="1999" y="7049"/>
                    </a:lnTo>
                    <a:lnTo>
                      <a:pt x="4855" y="9144"/>
                    </a:lnTo>
                    <a:lnTo>
                      <a:pt x="3808" y="12383"/>
                    </a:lnTo>
                    <a:lnTo>
                      <a:pt x="3141" y="14669"/>
                    </a:lnTo>
                    <a:lnTo>
                      <a:pt x="5045" y="13335"/>
                    </a:lnTo>
                    <a:lnTo>
                      <a:pt x="8091" y="11335"/>
                    </a:lnTo>
                    <a:lnTo>
                      <a:pt x="11138" y="13335"/>
                    </a:lnTo>
                    <a:lnTo>
                      <a:pt x="13137" y="14669"/>
                    </a:lnTo>
                    <a:lnTo>
                      <a:pt x="12375" y="12383"/>
                    </a:lnTo>
                    <a:lnTo>
                      <a:pt x="11328" y="9144"/>
                    </a:lnTo>
                    <a:lnTo>
                      <a:pt x="14279" y="7049"/>
                    </a:lnTo>
                    <a:lnTo>
                      <a:pt x="16279" y="5525"/>
                    </a:lnTo>
                    <a:lnTo>
                      <a:pt x="13803" y="5525"/>
                    </a:lnTo>
                    <a:lnTo>
                      <a:pt x="10091" y="5429"/>
                    </a:lnTo>
                  </a:path>
                </a:pathLst>
              </a:custGeom>
              <a:solidFill>
                <a:srgbClr val="F8EB37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4" name="Freeform 303">
                <a:extLst>
                  <a:ext uri="{FF2B5EF4-FFF2-40B4-BE49-F238E27FC236}">
                    <a16:creationId xmlns:a16="http://schemas.microsoft.com/office/drawing/2014/main" id="{ED061085-2278-3F4A-8354-29CC7F83C7D7}"/>
                  </a:ext>
                </a:extLst>
              </p:cNvPr>
              <p:cNvSpPr/>
              <p:nvPr/>
            </p:nvSpPr>
            <p:spPr>
              <a:xfrm>
                <a:off x="8096925" y="4997195"/>
                <a:ext cx="19610" cy="17335"/>
              </a:xfrm>
              <a:custGeom>
                <a:avLst/>
                <a:gdLst>
                  <a:gd name="connsiteX0" fmla="*/ 15707 w 19610"/>
                  <a:gd name="connsiteY0" fmla="*/ 17336 h 17335"/>
                  <a:gd name="connsiteX1" fmla="*/ 9710 w 19610"/>
                  <a:gd name="connsiteY1" fmla="*/ 13430 h 17335"/>
                  <a:gd name="connsiteX2" fmla="*/ 3808 w 19610"/>
                  <a:gd name="connsiteY2" fmla="*/ 17336 h 17335"/>
                  <a:gd name="connsiteX3" fmla="*/ 5902 w 19610"/>
                  <a:gd name="connsiteY3" fmla="*/ 10763 h 17335"/>
                  <a:gd name="connsiteX4" fmla="*/ 0 w 19610"/>
                  <a:gd name="connsiteY4" fmla="*/ 6477 h 17335"/>
                  <a:gd name="connsiteX5" fmla="*/ 7425 w 19610"/>
                  <a:gd name="connsiteY5" fmla="*/ 6382 h 17335"/>
                  <a:gd name="connsiteX6" fmla="*/ 9805 w 19610"/>
                  <a:gd name="connsiteY6" fmla="*/ 0 h 17335"/>
                  <a:gd name="connsiteX7" fmla="*/ 12185 w 19610"/>
                  <a:gd name="connsiteY7" fmla="*/ 6382 h 17335"/>
                  <a:gd name="connsiteX8" fmla="*/ 19610 w 19610"/>
                  <a:gd name="connsiteY8" fmla="*/ 6477 h 17335"/>
                  <a:gd name="connsiteX9" fmla="*/ 13708 w 19610"/>
                  <a:gd name="connsiteY9" fmla="*/ 10763 h 17335"/>
                  <a:gd name="connsiteX10" fmla="*/ 15707 w 19610"/>
                  <a:gd name="connsiteY10" fmla="*/ 17336 h 17335"/>
                  <a:gd name="connsiteX11" fmla="*/ 3237 w 19610"/>
                  <a:gd name="connsiteY11" fmla="*/ 7525 h 17335"/>
                  <a:gd name="connsiteX12" fmla="*/ 7140 w 19610"/>
                  <a:gd name="connsiteY12" fmla="*/ 10382 h 17335"/>
                  <a:gd name="connsiteX13" fmla="*/ 5712 w 19610"/>
                  <a:gd name="connsiteY13" fmla="*/ 14859 h 17335"/>
                  <a:gd name="connsiteX14" fmla="*/ 9710 w 19610"/>
                  <a:gd name="connsiteY14" fmla="*/ 12192 h 17335"/>
                  <a:gd name="connsiteX15" fmla="*/ 13708 w 19610"/>
                  <a:gd name="connsiteY15" fmla="*/ 14859 h 17335"/>
                  <a:gd name="connsiteX16" fmla="*/ 12280 w 19610"/>
                  <a:gd name="connsiteY16" fmla="*/ 10382 h 17335"/>
                  <a:gd name="connsiteX17" fmla="*/ 16279 w 19610"/>
                  <a:gd name="connsiteY17" fmla="*/ 7525 h 17335"/>
                  <a:gd name="connsiteX18" fmla="*/ 11328 w 19610"/>
                  <a:gd name="connsiteY18" fmla="*/ 7429 h 17335"/>
                  <a:gd name="connsiteX19" fmla="*/ 9710 w 19610"/>
                  <a:gd name="connsiteY19" fmla="*/ 3048 h 17335"/>
                  <a:gd name="connsiteX20" fmla="*/ 8092 w 19610"/>
                  <a:gd name="connsiteY20" fmla="*/ 7429 h 17335"/>
                  <a:gd name="connsiteX21" fmla="*/ 3237 w 19610"/>
                  <a:gd name="connsiteY21" fmla="*/ 7525 h 17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610" h="17335">
                    <a:moveTo>
                      <a:pt x="15707" y="17336"/>
                    </a:moveTo>
                    <a:lnTo>
                      <a:pt x="9710" y="13430"/>
                    </a:lnTo>
                    <a:lnTo>
                      <a:pt x="3808" y="17336"/>
                    </a:lnTo>
                    <a:lnTo>
                      <a:pt x="5902" y="10763"/>
                    </a:lnTo>
                    <a:lnTo>
                      <a:pt x="0" y="6477"/>
                    </a:lnTo>
                    <a:lnTo>
                      <a:pt x="7425" y="6382"/>
                    </a:lnTo>
                    <a:lnTo>
                      <a:pt x="9805" y="0"/>
                    </a:lnTo>
                    <a:lnTo>
                      <a:pt x="12185" y="6382"/>
                    </a:lnTo>
                    <a:lnTo>
                      <a:pt x="19610" y="6477"/>
                    </a:lnTo>
                    <a:lnTo>
                      <a:pt x="13708" y="10763"/>
                    </a:lnTo>
                    <a:lnTo>
                      <a:pt x="15707" y="17336"/>
                    </a:lnTo>
                    <a:close/>
                    <a:moveTo>
                      <a:pt x="3237" y="7525"/>
                    </a:moveTo>
                    <a:lnTo>
                      <a:pt x="7140" y="10382"/>
                    </a:lnTo>
                    <a:lnTo>
                      <a:pt x="5712" y="14859"/>
                    </a:lnTo>
                    <a:lnTo>
                      <a:pt x="9710" y="12192"/>
                    </a:lnTo>
                    <a:lnTo>
                      <a:pt x="13708" y="14859"/>
                    </a:lnTo>
                    <a:lnTo>
                      <a:pt x="12280" y="10382"/>
                    </a:lnTo>
                    <a:lnTo>
                      <a:pt x="16279" y="7525"/>
                    </a:lnTo>
                    <a:lnTo>
                      <a:pt x="11328" y="7429"/>
                    </a:lnTo>
                    <a:lnTo>
                      <a:pt x="9710" y="3048"/>
                    </a:lnTo>
                    <a:lnTo>
                      <a:pt x="8092" y="7429"/>
                    </a:lnTo>
                    <a:lnTo>
                      <a:pt x="3237" y="7525"/>
                    </a:lnTo>
                    <a:close/>
                  </a:path>
                </a:pathLst>
              </a:custGeom>
              <a:solidFill>
                <a:srgbClr val="F8EB37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05" name="Graphic 76">
                <a:extLst>
                  <a:ext uri="{FF2B5EF4-FFF2-40B4-BE49-F238E27FC236}">
                    <a16:creationId xmlns:a16="http://schemas.microsoft.com/office/drawing/2014/main" id="{83750823-C341-D043-B53A-FFED004521CA}"/>
                  </a:ext>
                </a:extLst>
              </p:cNvPr>
              <p:cNvGrpSpPr/>
              <p:nvPr/>
            </p:nvGrpSpPr>
            <p:grpSpPr>
              <a:xfrm>
                <a:off x="8206877" y="4909375"/>
                <a:ext cx="365840" cy="45338"/>
                <a:chOff x="8206877" y="4909375"/>
                <a:chExt cx="365840" cy="45338"/>
              </a:xfrm>
              <a:solidFill>
                <a:srgbClr val="23509E"/>
              </a:solidFill>
            </p:grpSpPr>
            <p:sp>
              <p:nvSpPr>
                <p:cNvPr id="343" name="Freeform 342">
                  <a:extLst>
                    <a:ext uri="{FF2B5EF4-FFF2-40B4-BE49-F238E27FC236}">
                      <a16:creationId xmlns:a16="http://schemas.microsoft.com/office/drawing/2014/main" id="{7698BD15-1003-8946-A9D6-B2933510FE5D}"/>
                    </a:ext>
                  </a:extLst>
                </p:cNvPr>
                <p:cNvSpPr/>
                <p:nvPr/>
              </p:nvSpPr>
              <p:spPr>
                <a:xfrm>
                  <a:off x="8206877" y="4909375"/>
                  <a:ext cx="30462" cy="35718"/>
                </a:xfrm>
                <a:custGeom>
                  <a:avLst/>
                  <a:gdLst>
                    <a:gd name="connsiteX0" fmla="*/ 25893 w 30462"/>
                    <a:gd name="connsiteY0" fmla="*/ 23050 h 35718"/>
                    <a:gd name="connsiteX1" fmla="*/ 30463 w 30462"/>
                    <a:gd name="connsiteY1" fmla="*/ 24194 h 35718"/>
                    <a:gd name="connsiteX2" fmla="*/ 25322 w 30462"/>
                    <a:gd name="connsiteY2" fmla="*/ 32766 h 35718"/>
                    <a:gd name="connsiteX3" fmla="*/ 16183 w 30462"/>
                    <a:gd name="connsiteY3" fmla="*/ 35719 h 35718"/>
                    <a:gd name="connsiteX4" fmla="*/ 7140 w 30462"/>
                    <a:gd name="connsiteY4" fmla="*/ 33433 h 35718"/>
                    <a:gd name="connsiteX5" fmla="*/ 1808 w 30462"/>
                    <a:gd name="connsiteY5" fmla="*/ 26861 h 35718"/>
                    <a:gd name="connsiteX6" fmla="*/ 0 w 30462"/>
                    <a:gd name="connsiteY6" fmla="*/ 17621 h 35718"/>
                    <a:gd name="connsiteX7" fmla="*/ 2094 w 30462"/>
                    <a:gd name="connsiteY7" fmla="*/ 8192 h 35718"/>
                    <a:gd name="connsiteX8" fmla="*/ 7996 w 30462"/>
                    <a:gd name="connsiteY8" fmla="*/ 2096 h 35718"/>
                    <a:gd name="connsiteX9" fmla="*/ 16374 w 30462"/>
                    <a:gd name="connsiteY9" fmla="*/ 0 h 35718"/>
                    <a:gd name="connsiteX10" fmla="*/ 25132 w 30462"/>
                    <a:gd name="connsiteY10" fmla="*/ 2667 h 35718"/>
                    <a:gd name="connsiteX11" fmla="*/ 30082 w 30462"/>
                    <a:gd name="connsiteY11" fmla="*/ 10096 h 35718"/>
                    <a:gd name="connsiteX12" fmla="*/ 25608 w 30462"/>
                    <a:gd name="connsiteY12" fmla="*/ 11144 h 35718"/>
                    <a:gd name="connsiteX13" fmla="*/ 22085 w 30462"/>
                    <a:gd name="connsiteY13" fmla="*/ 5620 h 35718"/>
                    <a:gd name="connsiteX14" fmla="*/ 16374 w 30462"/>
                    <a:gd name="connsiteY14" fmla="*/ 3905 h 35718"/>
                    <a:gd name="connsiteX15" fmla="*/ 9710 w 30462"/>
                    <a:gd name="connsiteY15" fmla="*/ 5810 h 35718"/>
                    <a:gd name="connsiteX16" fmla="*/ 5997 w 30462"/>
                    <a:gd name="connsiteY16" fmla="*/ 10954 h 35718"/>
                    <a:gd name="connsiteX17" fmla="*/ 4950 w 30462"/>
                    <a:gd name="connsiteY17" fmla="*/ 17621 h 35718"/>
                    <a:gd name="connsiteX18" fmla="*/ 6188 w 30462"/>
                    <a:gd name="connsiteY18" fmla="*/ 25337 h 35718"/>
                    <a:gd name="connsiteX19" fmla="*/ 10186 w 30462"/>
                    <a:gd name="connsiteY19" fmla="*/ 30290 h 35718"/>
                    <a:gd name="connsiteX20" fmla="*/ 16088 w 30462"/>
                    <a:gd name="connsiteY20" fmla="*/ 31909 h 35718"/>
                    <a:gd name="connsiteX21" fmla="*/ 22562 w 30462"/>
                    <a:gd name="connsiteY21" fmla="*/ 29718 h 35718"/>
                    <a:gd name="connsiteX22" fmla="*/ 25893 w 30462"/>
                    <a:gd name="connsiteY22" fmla="*/ 23050 h 35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0462" h="35718">
                      <a:moveTo>
                        <a:pt x="25893" y="23050"/>
                      </a:moveTo>
                      <a:lnTo>
                        <a:pt x="30463" y="24194"/>
                      </a:lnTo>
                      <a:cubicBezTo>
                        <a:pt x="29511" y="27908"/>
                        <a:pt x="27797" y="30861"/>
                        <a:pt x="25322" y="32766"/>
                      </a:cubicBezTo>
                      <a:cubicBezTo>
                        <a:pt x="22847" y="34766"/>
                        <a:pt x="19801" y="35719"/>
                        <a:pt x="16183" y="35719"/>
                      </a:cubicBezTo>
                      <a:cubicBezTo>
                        <a:pt x="12471" y="35719"/>
                        <a:pt x="9424" y="34957"/>
                        <a:pt x="7140" y="33433"/>
                      </a:cubicBezTo>
                      <a:cubicBezTo>
                        <a:pt x="4760" y="31909"/>
                        <a:pt x="3046" y="29718"/>
                        <a:pt x="1808" y="26861"/>
                      </a:cubicBezTo>
                      <a:cubicBezTo>
                        <a:pt x="571" y="24003"/>
                        <a:pt x="0" y="20860"/>
                        <a:pt x="0" y="17621"/>
                      </a:cubicBezTo>
                      <a:cubicBezTo>
                        <a:pt x="0" y="14002"/>
                        <a:pt x="666" y="10858"/>
                        <a:pt x="2094" y="8192"/>
                      </a:cubicBezTo>
                      <a:cubicBezTo>
                        <a:pt x="3427" y="5525"/>
                        <a:pt x="5426" y="3429"/>
                        <a:pt x="7996" y="2096"/>
                      </a:cubicBezTo>
                      <a:cubicBezTo>
                        <a:pt x="10567" y="667"/>
                        <a:pt x="13327" y="0"/>
                        <a:pt x="16374" y="0"/>
                      </a:cubicBezTo>
                      <a:cubicBezTo>
                        <a:pt x="19801" y="0"/>
                        <a:pt x="22752" y="857"/>
                        <a:pt x="25132" y="2667"/>
                      </a:cubicBezTo>
                      <a:cubicBezTo>
                        <a:pt x="27512" y="4382"/>
                        <a:pt x="29130" y="6858"/>
                        <a:pt x="30082" y="10096"/>
                      </a:cubicBezTo>
                      <a:lnTo>
                        <a:pt x="25608" y="11144"/>
                      </a:lnTo>
                      <a:cubicBezTo>
                        <a:pt x="24846" y="8668"/>
                        <a:pt x="23609" y="6763"/>
                        <a:pt x="22085" y="5620"/>
                      </a:cubicBezTo>
                      <a:cubicBezTo>
                        <a:pt x="20562" y="4477"/>
                        <a:pt x="18658" y="3905"/>
                        <a:pt x="16374" y="3905"/>
                      </a:cubicBezTo>
                      <a:cubicBezTo>
                        <a:pt x="13708" y="3905"/>
                        <a:pt x="11519" y="4572"/>
                        <a:pt x="9710" y="5810"/>
                      </a:cubicBezTo>
                      <a:cubicBezTo>
                        <a:pt x="7901" y="7049"/>
                        <a:pt x="6664" y="8763"/>
                        <a:pt x="5997" y="10954"/>
                      </a:cubicBezTo>
                      <a:cubicBezTo>
                        <a:pt x="5236" y="13145"/>
                        <a:pt x="4950" y="15335"/>
                        <a:pt x="4950" y="17621"/>
                      </a:cubicBezTo>
                      <a:cubicBezTo>
                        <a:pt x="4950" y="20574"/>
                        <a:pt x="5331" y="23146"/>
                        <a:pt x="6188" y="25337"/>
                      </a:cubicBezTo>
                      <a:cubicBezTo>
                        <a:pt x="7044" y="27527"/>
                        <a:pt x="8377" y="29146"/>
                        <a:pt x="10186" y="30290"/>
                      </a:cubicBezTo>
                      <a:cubicBezTo>
                        <a:pt x="11995" y="31337"/>
                        <a:pt x="13994" y="31909"/>
                        <a:pt x="16088" y="31909"/>
                      </a:cubicBezTo>
                      <a:cubicBezTo>
                        <a:pt x="18658" y="31909"/>
                        <a:pt x="20848" y="31147"/>
                        <a:pt x="22562" y="29718"/>
                      </a:cubicBezTo>
                      <a:cubicBezTo>
                        <a:pt x="24085" y="28194"/>
                        <a:pt x="25227" y="26003"/>
                        <a:pt x="25893" y="23050"/>
                      </a:cubicBezTo>
                      <a:close/>
                    </a:path>
                  </a:pathLst>
                </a:custGeom>
                <a:solidFill>
                  <a:srgbClr val="23509E"/>
                </a:solidFill>
                <a:ln w="9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4" name="Freeform 343">
                  <a:extLst>
                    <a:ext uri="{FF2B5EF4-FFF2-40B4-BE49-F238E27FC236}">
                      <a16:creationId xmlns:a16="http://schemas.microsoft.com/office/drawing/2014/main" id="{CB3A3D99-46DA-484F-9760-E4889470DDA8}"/>
                    </a:ext>
                  </a:extLst>
                </p:cNvPr>
                <p:cNvSpPr/>
                <p:nvPr/>
              </p:nvSpPr>
              <p:spPr>
                <a:xfrm>
                  <a:off x="8240862" y="4918995"/>
                  <a:ext cx="23513" cy="26193"/>
                </a:xfrm>
                <a:custGeom>
                  <a:avLst/>
                  <a:gdLst>
                    <a:gd name="connsiteX0" fmla="*/ 0 w 23513"/>
                    <a:gd name="connsiteY0" fmla="*/ 13049 h 26193"/>
                    <a:gd name="connsiteX1" fmla="*/ 3903 w 23513"/>
                    <a:gd name="connsiteY1" fmla="*/ 2762 h 26193"/>
                    <a:gd name="connsiteX2" fmla="*/ 11805 w 23513"/>
                    <a:gd name="connsiteY2" fmla="*/ 0 h 26193"/>
                    <a:gd name="connsiteX3" fmla="*/ 20277 w 23513"/>
                    <a:gd name="connsiteY3" fmla="*/ 3429 h 26193"/>
                    <a:gd name="connsiteX4" fmla="*/ 23514 w 23513"/>
                    <a:gd name="connsiteY4" fmla="*/ 12764 h 26193"/>
                    <a:gd name="connsiteX5" fmla="*/ 22086 w 23513"/>
                    <a:gd name="connsiteY5" fmla="*/ 20384 h 26193"/>
                    <a:gd name="connsiteX6" fmla="*/ 17897 w 23513"/>
                    <a:gd name="connsiteY6" fmla="*/ 24670 h 26193"/>
                    <a:gd name="connsiteX7" fmla="*/ 11900 w 23513"/>
                    <a:gd name="connsiteY7" fmla="*/ 26194 h 26193"/>
                    <a:gd name="connsiteX8" fmla="*/ 3427 w 23513"/>
                    <a:gd name="connsiteY8" fmla="*/ 22860 h 26193"/>
                    <a:gd name="connsiteX9" fmla="*/ 0 w 23513"/>
                    <a:gd name="connsiteY9" fmla="*/ 13049 h 26193"/>
                    <a:gd name="connsiteX10" fmla="*/ 4379 w 23513"/>
                    <a:gd name="connsiteY10" fmla="*/ 13049 h 26193"/>
                    <a:gd name="connsiteX11" fmla="*/ 6474 w 23513"/>
                    <a:gd name="connsiteY11" fmla="*/ 20288 h 26193"/>
                    <a:gd name="connsiteX12" fmla="*/ 11709 w 23513"/>
                    <a:gd name="connsiteY12" fmla="*/ 22670 h 26193"/>
                    <a:gd name="connsiteX13" fmla="*/ 16945 w 23513"/>
                    <a:gd name="connsiteY13" fmla="*/ 20288 h 26193"/>
                    <a:gd name="connsiteX14" fmla="*/ 19039 w 23513"/>
                    <a:gd name="connsiteY14" fmla="*/ 12954 h 26193"/>
                    <a:gd name="connsiteX15" fmla="*/ 16945 w 23513"/>
                    <a:gd name="connsiteY15" fmla="*/ 5906 h 26193"/>
                    <a:gd name="connsiteX16" fmla="*/ 11709 w 23513"/>
                    <a:gd name="connsiteY16" fmla="*/ 3524 h 26193"/>
                    <a:gd name="connsiteX17" fmla="*/ 6474 w 23513"/>
                    <a:gd name="connsiteY17" fmla="*/ 5906 h 26193"/>
                    <a:gd name="connsiteX18" fmla="*/ 4379 w 23513"/>
                    <a:gd name="connsiteY18" fmla="*/ 13049 h 26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3513" h="26193">
                      <a:moveTo>
                        <a:pt x="0" y="13049"/>
                      </a:moveTo>
                      <a:cubicBezTo>
                        <a:pt x="0" y="8382"/>
                        <a:pt x="1333" y="4953"/>
                        <a:pt x="3903" y="2762"/>
                      </a:cubicBezTo>
                      <a:cubicBezTo>
                        <a:pt x="6093" y="953"/>
                        <a:pt x="8663" y="0"/>
                        <a:pt x="11805" y="0"/>
                      </a:cubicBezTo>
                      <a:cubicBezTo>
                        <a:pt x="15232" y="0"/>
                        <a:pt x="18087" y="1143"/>
                        <a:pt x="20277" y="3429"/>
                      </a:cubicBezTo>
                      <a:cubicBezTo>
                        <a:pt x="22467" y="5715"/>
                        <a:pt x="23514" y="8763"/>
                        <a:pt x="23514" y="12764"/>
                      </a:cubicBezTo>
                      <a:cubicBezTo>
                        <a:pt x="23514" y="16002"/>
                        <a:pt x="23038" y="18479"/>
                        <a:pt x="22086" y="20384"/>
                      </a:cubicBezTo>
                      <a:cubicBezTo>
                        <a:pt x="21134" y="22193"/>
                        <a:pt x="19706" y="23622"/>
                        <a:pt x="17897" y="24670"/>
                      </a:cubicBezTo>
                      <a:cubicBezTo>
                        <a:pt x="16088" y="25718"/>
                        <a:pt x="13994" y="26194"/>
                        <a:pt x="11900" y="26194"/>
                      </a:cubicBezTo>
                      <a:cubicBezTo>
                        <a:pt x="8377" y="26194"/>
                        <a:pt x="5522" y="25051"/>
                        <a:pt x="3427" y="22860"/>
                      </a:cubicBezTo>
                      <a:cubicBezTo>
                        <a:pt x="1047" y="20479"/>
                        <a:pt x="0" y="17240"/>
                        <a:pt x="0" y="13049"/>
                      </a:cubicBezTo>
                      <a:close/>
                      <a:moveTo>
                        <a:pt x="4379" y="13049"/>
                      </a:moveTo>
                      <a:cubicBezTo>
                        <a:pt x="4379" y="16288"/>
                        <a:pt x="5045" y="18669"/>
                        <a:pt x="6474" y="20288"/>
                      </a:cubicBezTo>
                      <a:cubicBezTo>
                        <a:pt x="7901" y="21908"/>
                        <a:pt x="9615" y="22670"/>
                        <a:pt x="11709" y="22670"/>
                      </a:cubicBezTo>
                      <a:cubicBezTo>
                        <a:pt x="13804" y="22670"/>
                        <a:pt x="15612" y="21908"/>
                        <a:pt x="16945" y="20288"/>
                      </a:cubicBezTo>
                      <a:cubicBezTo>
                        <a:pt x="18373" y="18669"/>
                        <a:pt x="19039" y="16288"/>
                        <a:pt x="19039" y="12954"/>
                      </a:cubicBezTo>
                      <a:cubicBezTo>
                        <a:pt x="19039" y="9811"/>
                        <a:pt x="18373" y="7525"/>
                        <a:pt x="16945" y="5906"/>
                      </a:cubicBezTo>
                      <a:cubicBezTo>
                        <a:pt x="15517" y="4286"/>
                        <a:pt x="13804" y="3524"/>
                        <a:pt x="11709" y="3524"/>
                      </a:cubicBezTo>
                      <a:cubicBezTo>
                        <a:pt x="9615" y="3524"/>
                        <a:pt x="7806" y="4286"/>
                        <a:pt x="6474" y="5906"/>
                      </a:cubicBezTo>
                      <a:cubicBezTo>
                        <a:pt x="5045" y="7430"/>
                        <a:pt x="4379" y="9811"/>
                        <a:pt x="4379" y="13049"/>
                      </a:cubicBezTo>
                      <a:close/>
                    </a:path>
                  </a:pathLst>
                </a:custGeom>
                <a:solidFill>
                  <a:srgbClr val="23509E"/>
                </a:solidFill>
                <a:ln w="9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5" name="Freeform 344">
                  <a:extLst>
                    <a:ext uri="{FF2B5EF4-FFF2-40B4-BE49-F238E27FC236}">
                      <a16:creationId xmlns:a16="http://schemas.microsoft.com/office/drawing/2014/main" id="{4C261CAD-DADB-044D-8C95-98AA6F58CA55}"/>
                    </a:ext>
                  </a:extLst>
                </p:cNvPr>
                <p:cNvSpPr/>
                <p:nvPr/>
              </p:nvSpPr>
              <p:spPr>
                <a:xfrm>
                  <a:off x="8267612" y="4929949"/>
                  <a:ext cx="13042" cy="4286"/>
                </a:xfrm>
                <a:custGeom>
                  <a:avLst/>
                  <a:gdLst>
                    <a:gd name="connsiteX0" fmla="*/ 0 w 13042"/>
                    <a:gd name="connsiteY0" fmla="*/ 4286 h 4286"/>
                    <a:gd name="connsiteX1" fmla="*/ 0 w 13042"/>
                    <a:gd name="connsiteY1" fmla="*/ 0 h 4286"/>
                    <a:gd name="connsiteX2" fmla="*/ 13042 w 13042"/>
                    <a:gd name="connsiteY2" fmla="*/ 0 h 4286"/>
                    <a:gd name="connsiteX3" fmla="*/ 13042 w 13042"/>
                    <a:gd name="connsiteY3" fmla="*/ 4286 h 4286"/>
                    <a:gd name="connsiteX4" fmla="*/ 0 w 13042"/>
                    <a:gd name="connsiteY4" fmla="*/ 4286 h 4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042" h="4286">
                      <a:moveTo>
                        <a:pt x="0" y="4286"/>
                      </a:moveTo>
                      <a:lnTo>
                        <a:pt x="0" y="0"/>
                      </a:lnTo>
                      <a:lnTo>
                        <a:pt x="13042" y="0"/>
                      </a:lnTo>
                      <a:lnTo>
                        <a:pt x="13042" y="4286"/>
                      </a:lnTo>
                      <a:lnTo>
                        <a:pt x="0" y="4286"/>
                      </a:lnTo>
                      <a:close/>
                    </a:path>
                  </a:pathLst>
                </a:custGeom>
                <a:solidFill>
                  <a:srgbClr val="23509E"/>
                </a:solidFill>
                <a:ln w="9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6" name="Freeform 345">
                  <a:extLst>
                    <a:ext uri="{FF2B5EF4-FFF2-40B4-BE49-F238E27FC236}">
                      <a16:creationId xmlns:a16="http://schemas.microsoft.com/office/drawing/2014/main" id="{E2F8255C-2283-B341-B4D3-DA794DD4EB4E}"/>
                    </a:ext>
                  </a:extLst>
                </p:cNvPr>
                <p:cNvSpPr/>
                <p:nvPr/>
              </p:nvSpPr>
              <p:spPr>
                <a:xfrm>
                  <a:off x="8282654" y="4909470"/>
                  <a:ext cx="14660" cy="35147"/>
                </a:xfrm>
                <a:custGeom>
                  <a:avLst/>
                  <a:gdLst>
                    <a:gd name="connsiteX0" fmla="*/ 3713 w 14660"/>
                    <a:gd name="connsiteY0" fmla="*/ 35147 h 35147"/>
                    <a:gd name="connsiteX1" fmla="*/ 3713 w 14660"/>
                    <a:gd name="connsiteY1" fmla="*/ 13430 h 35147"/>
                    <a:gd name="connsiteX2" fmla="*/ 0 w 14660"/>
                    <a:gd name="connsiteY2" fmla="*/ 13430 h 35147"/>
                    <a:gd name="connsiteX3" fmla="*/ 0 w 14660"/>
                    <a:gd name="connsiteY3" fmla="*/ 10097 h 35147"/>
                    <a:gd name="connsiteX4" fmla="*/ 3713 w 14660"/>
                    <a:gd name="connsiteY4" fmla="*/ 10097 h 35147"/>
                    <a:gd name="connsiteX5" fmla="*/ 3713 w 14660"/>
                    <a:gd name="connsiteY5" fmla="*/ 7430 h 35147"/>
                    <a:gd name="connsiteX6" fmla="*/ 4189 w 14660"/>
                    <a:gd name="connsiteY6" fmla="*/ 3715 h 35147"/>
                    <a:gd name="connsiteX7" fmla="*/ 6378 w 14660"/>
                    <a:gd name="connsiteY7" fmla="*/ 1048 h 35147"/>
                    <a:gd name="connsiteX8" fmla="*/ 10662 w 14660"/>
                    <a:gd name="connsiteY8" fmla="*/ 0 h 35147"/>
                    <a:gd name="connsiteX9" fmla="*/ 14660 w 14660"/>
                    <a:gd name="connsiteY9" fmla="*/ 381 h 35147"/>
                    <a:gd name="connsiteX10" fmla="*/ 13994 w 14660"/>
                    <a:gd name="connsiteY10" fmla="*/ 4096 h 35147"/>
                    <a:gd name="connsiteX11" fmla="*/ 11519 w 14660"/>
                    <a:gd name="connsiteY11" fmla="*/ 3905 h 35147"/>
                    <a:gd name="connsiteX12" fmla="*/ 8758 w 14660"/>
                    <a:gd name="connsiteY12" fmla="*/ 4763 h 35147"/>
                    <a:gd name="connsiteX13" fmla="*/ 7996 w 14660"/>
                    <a:gd name="connsiteY13" fmla="*/ 7811 h 35147"/>
                    <a:gd name="connsiteX14" fmla="*/ 7996 w 14660"/>
                    <a:gd name="connsiteY14" fmla="*/ 10097 h 35147"/>
                    <a:gd name="connsiteX15" fmla="*/ 12852 w 14660"/>
                    <a:gd name="connsiteY15" fmla="*/ 10097 h 35147"/>
                    <a:gd name="connsiteX16" fmla="*/ 12852 w 14660"/>
                    <a:gd name="connsiteY16" fmla="*/ 13430 h 35147"/>
                    <a:gd name="connsiteX17" fmla="*/ 7996 w 14660"/>
                    <a:gd name="connsiteY17" fmla="*/ 13430 h 35147"/>
                    <a:gd name="connsiteX18" fmla="*/ 7996 w 14660"/>
                    <a:gd name="connsiteY18" fmla="*/ 35147 h 35147"/>
                    <a:gd name="connsiteX19" fmla="*/ 3713 w 14660"/>
                    <a:gd name="connsiteY19" fmla="*/ 35147 h 351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4660" h="35147">
                      <a:moveTo>
                        <a:pt x="3713" y="35147"/>
                      </a:moveTo>
                      <a:lnTo>
                        <a:pt x="3713" y="13430"/>
                      </a:lnTo>
                      <a:lnTo>
                        <a:pt x="0" y="13430"/>
                      </a:lnTo>
                      <a:lnTo>
                        <a:pt x="0" y="10097"/>
                      </a:lnTo>
                      <a:lnTo>
                        <a:pt x="3713" y="10097"/>
                      </a:lnTo>
                      <a:lnTo>
                        <a:pt x="3713" y="7430"/>
                      </a:lnTo>
                      <a:cubicBezTo>
                        <a:pt x="3713" y="5715"/>
                        <a:pt x="3903" y="4477"/>
                        <a:pt x="4189" y="3715"/>
                      </a:cubicBezTo>
                      <a:cubicBezTo>
                        <a:pt x="4569" y="2572"/>
                        <a:pt x="5331" y="1715"/>
                        <a:pt x="6378" y="1048"/>
                      </a:cubicBezTo>
                      <a:cubicBezTo>
                        <a:pt x="7425" y="381"/>
                        <a:pt x="8853" y="0"/>
                        <a:pt x="10662" y="0"/>
                      </a:cubicBezTo>
                      <a:cubicBezTo>
                        <a:pt x="11900" y="0"/>
                        <a:pt x="13137" y="95"/>
                        <a:pt x="14660" y="381"/>
                      </a:cubicBezTo>
                      <a:lnTo>
                        <a:pt x="13994" y="4096"/>
                      </a:lnTo>
                      <a:cubicBezTo>
                        <a:pt x="13137" y="3905"/>
                        <a:pt x="12280" y="3905"/>
                        <a:pt x="11519" y="3905"/>
                      </a:cubicBezTo>
                      <a:cubicBezTo>
                        <a:pt x="10186" y="3905"/>
                        <a:pt x="9329" y="4191"/>
                        <a:pt x="8758" y="4763"/>
                      </a:cubicBezTo>
                      <a:cubicBezTo>
                        <a:pt x="8187" y="5334"/>
                        <a:pt x="7996" y="6382"/>
                        <a:pt x="7996" y="7811"/>
                      </a:cubicBezTo>
                      <a:lnTo>
                        <a:pt x="7996" y="10097"/>
                      </a:lnTo>
                      <a:lnTo>
                        <a:pt x="12852" y="10097"/>
                      </a:lnTo>
                      <a:lnTo>
                        <a:pt x="12852" y="13430"/>
                      </a:lnTo>
                      <a:lnTo>
                        <a:pt x="7996" y="13430"/>
                      </a:lnTo>
                      <a:lnTo>
                        <a:pt x="7996" y="35147"/>
                      </a:lnTo>
                      <a:lnTo>
                        <a:pt x="3713" y="35147"/>
                      </a:lnTo>
                      <a:close/>
                    </a:path>
                  </a:pathLst>
                </a:custGeom>
                <a:solidFill>
                  <a:srgbClr val="23509E"/>
                </a:solidFill>
                <a:ln w="9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7" name="Freeform 346">
                  <a:extLst>
                    <a:ext uri="{FF2B5EF4-FFF2-40B4-BE49-F238E27FC236}">
                      <a16:creationId xmlns:a16="http://schemas.microsoft.com/office/drawing/2014/main" id="{C3D3AA33-517B-3A41-AE49-B04C10B08A43}"/>
                    </a:ext>
                  </a:extLst>
                </p:cNvPr>
                <p:cNvSpPr/>
                <p:nvPr/>
              </p:nvSpPr>
              <p:spPr>
                <a:xfrm>
                  <a:off x="8298647" y="4919567"/>
                  <a:ext cx="20467" cy="25622"/>
                </a:xfrm>
                <a:custGeom>
                  <a:avLst/>
                  <a:gdLst>
                    <a:gd name="connsiteX0" fmla="*/ 16469 w 20467"/>
                    <a:gd name="connsiteY0" fmla="*/ 25051 h 25622"/>
                    <a:gd name="connsiteX1" fmla="*/ 16469 w 20467"/>
                    <a:gd name="connsiteY1" fmla="*/ 21336 h 25622"/>
                    <a:gd name="connsiteX2" fmla="*/ 8568 w 20467"/>
                    <a:gd name="connsiteY2" fmla="*/ 25622 h 25622"/>
                    <a:gd name="connsiteX3" fmla="*/ 4474 w 20467"/>
                    <a:gd name="connsiteY3" fmla="*/ 24765 h 25622"/>
                    <a:gd name="connsiteX4" fmla="*/ 1618 w 20467"/>
                    <a:gd name="connsiteY4" fmla="*/ 22669 h 25622"/>
                    <a:gd name="connsiteX5" fmla="*/ 286 w 20467"/>
                    <a:gd name="connsiteY5" fmla="*/ 19526 h 25622"/>
                    <a:gd name="connsiteX6" fmla="*/ 0 w 20467"/>
                    <a:gd name="connsiteY6" fmla="*/ 15526 h 25622"/>
                    <a:gd name="connsiteX7" fmla="*/ 0 w 20467"/>
                    <a:gd name="connsiteY7" fmla="*/ 0 h 25622"/>
                    <a:gd name="connsiteX8" fmla="*/ 4284 w 20467"/>
                    <a:gd name="connsiteY8" fmla="*/ 0 h 25622"/>
                    <a:gd name="connsiteX9" fmla="*/ 4284 w 20467"/>
                    <a:gd name="connsiteY9" fmla="*/ 13906 h 25622"/>
                    <a:gd name="connsiteX10" fmla="*/ 4570 w 20467"/>
                    <a:gd name="connsiteY10" fmla="*/ 18383 h 25622"/>
                    <a:gd name="connsiteX11" fmla="*/ 6283 w 20467"/>
                    <a:gd name="connsiteY11" fmla="*/ 21050 h 25622"/>
                    <a:gd name="connsiteX12" fmla="*/ 9520 w 20467"/>
                    <a:gd name="connsiteY12" fmla="*/ 22003 h 25622"/>
                    <a:gd name="connsiteX13" fmla="*/ 13137 w 20467"/>
                    <a:gd name="connsiteY13" fmla="*/ 21050 h 25622"/>
                    <a:gd name="connsiteX14" fmla="*/ 15517 w 20467"/>
                    <a:gd name="connsiteY14" fmla="*/ 18383 h 25622"/>
                    <a:gd name="connsiteX15" fmla="*/ 16184 w 20467"/>
                    <a:gd name="connsiteY15" fmla="*/ 13525 h 25622"/>
                    <a:gd name="connsiteX16" fmla="*/ 16184 w 20467"/>
                    <a:gd name="connsiteY16" fmla="*/ 95 h 25622"/>
                    <a:gd name="connsiteX17" fmla="*/ 20467 w 20467"/>
                    <a:gd name="connsiteY17" fmla="*/ 95 h 25622"/>
                    <a:gd name="connsiteX18" fmla="*/ 20467 w 20467"/>
                    <a:gd name="connsiteY18" fmla="*/ 25146 h 25622"/>
                    <a:gd name="connsiteX19" fmla="*/ 16469 w 20467"/>
                    <a:gd name="connsiteY19" fmla="*/ 25146 h 25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467" h="25622">
                      <a:moveTo>
                        <a:pt x="16469" y="25051"/>
                      </a:moveTo>
                      <a:lnTo>
                        <a:pt x="16469" y="21336"/>
                      </a:lnTo>
                      <a:cubicBezTo>
                        <a:pt x="14565" y="24193"/>
                        <a:pt x="11900" y="25622"/>
                        <a:pt x="8568" y="25622"/>
                      </a:cubicBezTo>
                      <a:cubicBezTo>
                        <a:pt x="7044" y="25622"/>
                        <a:pt x="5712" y="25336"/>
                        <a:pt x="4474" y="24765"/>
                      </a:cubicBezTo>
                      <a:cubicBezTo>
                        <a:pt x="3237" y="24193"/>
                        <a:pt x="2285" y="23527"/>
                        <a:pt x="1618" y="22669"/>
                      </a:cubicBezTo>
                      <a:cubicBezTo>
                        <a:pt x="952" y="21812"/>
                        <a:pt x="571" y="20764"/>
                        <a:pt x="286" y="19526"/>
                      </a:cubicBezTo>
                      <a:cubicBezTo>
                        <a:pt x="95" y="18669"/>
                        <a:pt x="0" y="17335"/>
                        <a:pt x="0" y="15526"/>
                      </a:cubicBezTo>
                      <a:lnTo>
                        <a:pt x="0" y="0"/>
                      </a:lnTo>
                      <a:lnTo>
                        <a:pt x="4284" y="0"/>
                      </a:lnTo>
                      <a:lnTo>
                        <a:pt x="4284" y="13906"/>
                      </a:lnTo>
                      <a:cubicBezTo>
                        <a:pt x="4284" y="16097"/>
                        <a:pt x="4379" y="17621"/>
                        <a:pt x="4570" y="18383"/>
                      </a:cubicBezTo>
                      <a:cubicBezTo>
                        <a:pt x="4855" y="19526"/>
                        <a:pt x="5426" y="20383"/>
                        <a:pt x="6283" y="21050"/>
                      </a:cubicBezTo>
                      <a:cubicBezTo>
                        <a:pt x="7140" y="21717"/>
                        <a:pt x="8187" y="22003"/>
                        <a:pt x="9520" y="22003"/>
                      </a:cubicBezTo>
                      <a:cubicBezTo>
                        <a:pt x="10757" y="22003"/>
                        <a:pt x="11995" y="21717"/>
                        <a:pt x="13137" y="21050"/>
                      </a:cubicBezTo>
                      <a:cubicBezTo>
                        <a:pt x="14279" y="20383"/>
                        <a:pt x="15041" y="19526"/>
                        <a:pt x="15517" y="18383"/>
                      </a:cubicBezTo>
                      <a:cubicBezTo>
                        <a:pt x="15993" y="17240"/>
                        <a:pt x="16184" y="15621"/>
                        <a:pt x="16184" y="13525"/>
                      </a:cubicBezTo>
                      <a:lnTo>
                        <a:pt x="16184" y="95"/>
                      </a:lnTo>
                      <a:lnTo>
                        <a:pt x="20467" y="95"/>
                      </a:lnTo>
                      <a:lnTo>
                        <a:pt x="20467" y="25146"/>
                      </a:lnTo>
                      <a:lnTo>
                        <a:pt x="16469" y="25146"/>
                      </a:lnTo>
                      <a:close/>
                    </a:path>
                  </a:pathLst>
                </a:custGeom>
                <a:solidFill>
                  <a:srgbClr val="23509E"/>
                </a:solidFill>
                <a:ln w="9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8" name="Freeform 347">
                  <a:extLst>
                    <a:ext uri="{FF2B5EF4-FFF2-40B4-BE49-F238E27FC236}">
                      <a16:creationId xmlns:a16="http://schemas.microsoft.com/office/drawing/2014/main" id="{E7E4C06C-A68A-9840-911D-7A89335EC553}"/>
                    </a:ext>
                  </a:extLst>
                </p:cNvPr>
                <p:cNvSpPr/>
                <p:nvPr/>
              </p:nvSpPr>
              <p:spPr>
                <a:xfrm>
                  <a:off x="8325587" y="4918995"/>
                  <a:ext cx="20372" cy="25622"/>
                </a:xfrm>
                <a:custGeom>
                  <a:avLst/>
                  <a:gdLst>
                    <a:gd name="connsiteX0" fmla="*/ 0 w 20372"/>
                    <a:gd name="connsiteY0" fmla="*/ 25622 h 25622"/>
                    <a:gd name="connsiteX1" fmla="*/ 0 w 20372"/>
                    <a:gd name="connsiteY1" fmla="*/ 572 h 25622"/>
                    <a:gd name="connsiteX2" fmla="*/ 3808 w 20372"/>
                    <a:gd name="connsiteY2" fmla="*/ 572 h 25622"/>
                    <a:gd name="connsiteX3" fmla="*/ 3808 w 20372"/>
                    <a:gd name="connsiteY3" fmla="*/ 4096 h 25622"/>
                    <a:gd name="connsiteX4" fmla="*/ 11805 w 20372"/>
                    <a:gd name="connsiteY4" fmla="*/ 0 h 25622"/>
                    <a:gd name="connsiteX5" fmla="*/ 15993 w 20372"/>
                    <a:gd name="connsiteY5" fmla="*/ 857 h 25622"/>
                    <a:gd name="connsiteX6" fmla="*/ 18849 w 20372"/>
                    <a:gd name="connsiteY6" fmla="*/ 2953 h 25622"/>
                    <a:gd name="connsiteX7" fmla="*/ 20182 w 20372"/>
                    <a:gd name="connsiteY7" fmla="*/ 6096 h 25622"/>
                    <a:gd name="connsiteX8" fmla="*/ 20372 w 20372"/>
                    <a:gd name="connsiteY8" fmla="*/ 10192 h 25622"/>
                    <a:gd name="connsiteX9" fmla="*/ 20372 w 20372"/>
                    <a:gd name="connsiteY9" fmla="*/ 25622 h 25622"/>
                    <a:gd name="connsiteX10" fmla="*/ 16088 w 20372"/>
                    <a:gd name="connsiteY10" fmla="*/ 25622 h 25622"/>
                    <a:gd name="connsiteX11" fmla="*/ 16088 w 20372"/>
                    <a:gd name="connsiteY11" fmla="*/ 10382 h 25622"/>
                    <a:gd name="connsiteX12" fmla="*/ 15612 w 20372"/>
                    <a:gd name="connsiteY12" fmla="*/ 6477 h 25622"/>
                    <a:gd name="connsiteX13" fmla="*/ 13899 w 20372"/>
                    <a:gd name="connsiteY13" fmla="*/ 4382 h 25622"/>
                    <a:gd name="connsiteX14" fmla="*/ 10948 w 20372"/>
                    <a:gd name="connsiteY14" fmla="*/ 3620 h 25622"/>
                    <a:gd name="connsiteX15" fmla="*/ 6283 w 20372"/>
                    <a:gd name="connsiteY15" fmla="*/ 5334 h 25622"/>
                    <a:gd name="connsiteX16" fmla="*/ 4284 w 20372"/>
                    <a:gd name="connsiteY16" fmla="*/ 11906 h 25622"/>
                    <a:gd name="connsiteX17" fmla="*/ 4284 w 20372"/>
                    <a:gd name="connsiteY17" fmla="*/ 25622 h 25622"/>
                    <a:gd name="connsiteX18" fmla="*/ 0 w 20372"/>
                    <a:gd name="connsiteY18" fmla="*/ 25622 h 25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0372" h="25622">
                      <a:moveTo>
                        <a:pt x="0" y="25622"/>
                      </a:moveTo>
                      <a:lnTo>
                        <a:pt x="0" y="572"/>
                      </a:lnTo>
                      <a:lnTo>
                        <a:pt x="3808" y="572"/>
                      </a:lnTo>
                      <a:lnTo>
                        <a:pt x="3808" y="4096"/>
                      </a:lnTo>
                      <a:cubicBezTo>
                        <a:pt x="5617" y="1334"/>
                        <a:pt x="8282" y="0"/>
                        <a:pt x="11805" y="0"/>
                      </a:cubicBezTo>
                      <a:cubicBezTo>
                        <a:pt x="13328" y="0"/>
                        <a:pt x="14660" y="286"/>
                        <a:pt x="15993" y="857"/>
                      </a:cubicBezTo>
                      <a:cubicBezTo>
                        <a:pt x="17231" y="1429"/>
                        <a:pt x="18183" y="2096"/>
                        <a:pt x="18849" y="2953"/>
                      </a:cubicBezTo>
                      <a:cubicBezTo>
                        <a:pt x="19515" y="3810"/>
                        <a:pt x="19896" y="4858"/>
                        <a:pt x="20182" y="6096"/>
                      </a:cubicBezTo>
                      <a:cubicBezTo>
                        <a:pt x="20372" y="6858"/>
                        <a:pt x="20372" y="8287"/>
                        <a:pt x="20372" y="10192"/>
                      </a:cubicBezTo>
                      <a:lnTo>
                        <a:pt x="20372" y="25622"/>
                      </a:lnTo>
                      <a:lnTo>
                        <a:pt x="16088" y="25622"/>
                      </a:lnTo>
                      <a:lnTo>
                        <a:pt x="16088" y="10382"/>
                      </a:lnTo>
                      <a:cubicBezTo>
                        <a:pt x="16088" y="8668"/>
                        <a:pt x="15898" y="7334"/>
                        <a:pt x="15612" y="6477"/>
                      </a:cubicBezTo>
                      <a:cubicBezTo>
                        <a:pt x="15327" y="5620"/>
                        <a:pt x="14660" y="4953"/>
                        <a:pt x="13899" y="4382"/>
                      </a:cubicBezTo>
                      <a:cubicBezTo>
                        <a:pt x="13042" y="3905"/>
                        <a:pt x="12090" y="3620"/>
                        <a:pt x="10948" y="3620"/>
                      </a:cubicBezTo>
                      <a:cubicBezTo>
                        <a:pt x="9139" y="3620"/>
                        <a:pt x="7616" y="4191"/>
                        <a:pt x="6283" y="5334"/>
                      </a:cubicBezTo>
                      <a:cubicBezTo>
                        <a:pt x="4950" y="6477"/>
                        <a:pt x="4284" y="8668"/>
                        <a:pt x="4284" y="11906"/>
                      </a:cubicBezTo>
                      <a:lnTo>
                        <a:pt x="4284" y="25622"/>
                      </a:lnTo>
                      <a:lnTo>
                        <a:pt x="0" y="25622"/>
                      </a:lnTo>
                      <a:close/>
                    </a:path>
                  </a:pathLst>
                </a:custGeom>
                <a:solidFill>
                  <a:srgbClr val="23509E"/>
                </a:solidFill>
                <a:ln w="9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9" name="Freeform 348">
                  <a:extLst>
                    <a:ext uri="{FF2B5EF4-FFF2-40B4-BE49-F238E27FC236}">
                      <a16:creationId xmlns:a16="http://schemas.microsoft.com/office/drawing/2014/main" id="{2791397D-612D-E14C-88D0-2A7E25661BB9}"/>
                    </a:ext>
                  </a:extLst>
                </p:cNvPr>
                <p:cNvSpPr/>
                <p:nvPr/>
              </p:nvSpPr>
              <p:spPr>
                <a:xfrm>
                  <a:off x="8350909" y="4910232"/>
                  <a:ext cx="21609" cy="34956"/>
                </a:xfrm>
                <a:custGeom>
                  <a:avLst/>
                  <a:gdLst>
                    <a:gd name="connsiteX0" fmla="*/ 17802 w 21609"/>
                    <a:gd name="connsiteY0" fmla="*/ 34385 h 34956"/>
                    <a:gd name="connsiteX1" fmla="*/ 17802 w 21609"/>
                    <a:gd name="connsiteY1" fmla="*/ 31242 h 34956"/>
                    <a:gd name="connsiteX2" fmla="*/ 10757 w 21609"/>
                    <a:gd name="connsiteY2" fmla="*/ 34957 h 34956"/>
                    <a:gd name="connsiteX3" fmla="*/ 5236 w 21609"/>
                    <a:gd name="connsiteY3" fmla="*/ 33338 h 34956"/>
                    <a:gd name="connsiteX4" fmla="*/ 1333 w 21609"/>
                    <a:gd name="connsiteY4" fmla="*/ 28766 h 34956"/>
                    <a:gd name="connsiteX5" fmla="*/ 0 w 21609"/>
                    <a:gd name="connsiteY5" fmla="*/ 22003 h 34956"/>
                    <a:gd name="connsiteX6" fmla="*/ 1238 w 21609"/>
                    <a:gd name="connsiteY6" fmla="*/ 15240 h 34956"/>
                    <a:gd name="connsiteX7" fmla="*/ 4950 w 21609"/>
                    <a:gd name="connsiteY7" fmla="*/ 10573 h 34956"/>
                    <a:gd name="connsiteX8" fmla="*/ 10567 w 21609"/>
                    <a:gd name="connsiteY8" fmla="*/ 8954 h 34956"/>
                    <a:gd name="connsiteX9" fmla="*/ 14565 w 21609"/>
                    <a:gd name="connsiteY9" fmla="*/ 9906 h 34956"/>
                    <a:gd name="connsiteX10" fmla="*/ 17421 w 21609"/>
                    <a:gd name="connsiteY10" fmla="*/ 12383 h 34956"/>
                    <a:gd name="connsiteX11" fmla="*/ 17421 w 21609"/>
                    <a:gd name="connsiteY11" fmla="*/ 0 h 34956"/>
                    <a:gd name="connsiteX12" fmla="*/ 21610 w 21609"/>
                    <a:gd name="connsiteY12" fmla="*/ 0 h 34956"/>
                    <a:gd name="connsiteX13" fmla="*/ 21610 w 21609"/>
                    <a:gd name="connsiteY13" fmla="*/ 34576 h 34956"/>
                    <a:gd name="connsiteX14" fmla="*/ 17802 w 21609"/>
                    <a:gd name="connsiteY14" fmla="*/ 34576 h 34956"/>
                    <a:gd name="connsiteX15" fmla="*/ 4379 w 21609"/>
                    <a:gd name="connsiteY15" fmla="*/ 21812 h 34956"/>
                    <a:gd name="connsiteX16" fmla="*/ 6378 w 21609"/>
                    <a:gd name="connsiteY16" fmla="*/ 28956 h 34956"/>
                    <a:gd name="connsiteX17" fmla="*/ 11138 w 21609"/>
                    <a:gd name="connsiteY17" fmla="*/ 31337 h 34956"/>
                    <a:gd name="connsiteX18" fmla="*/ 15898 w 21609"/>
                    <a:gd name="connsiteY18" fmla="*/ 29051 h 34956"/>
                    <a:gd name="connsiteX19" fmla="*/ 17802 w 21609"/>
                    <a:gd name="connsiteY19" fmla="*/ 22098 h 34956"/>
                    <a:gd name="connsiteX20" fmla="*/ 15803 w 21609"/>
                    <a:gd name="connsiteY20" fmla="*/ 14573 h 34956"/>
                    <a:gd name="connsiteX21" fmla="*/ 10948 w 21609"/>
                    <a:gd name="connsiteY21" fmla="*/ 12192 h 34956"/>
                    <a:gd name="connsiteX22" fmla="*/ 6188 w 21609"/>
                    <a:gd name="connsiteY22" fmla="*/ 14478 h 34956"/>
                    <a:gd name="connsiteX23" fmla="*/ 4379 w 21609"/>
                    <a:gd name="connsiteY23" fmla="*/ 21812 h 34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21609" h="34956">
                      <a:moveTo>
                        <a:pt x="17802" y="34385"/>
                      </a:moveTo>
                      <a:lnTo>
                        <a:pt x="17802" y="31242"/>
                      </a:lnTo>
                      <a:cubicBezTo>
                        <a:pt x="16184" y="33719"/>
                        <a:pt x="13899" y="34957"/>
                        <a:pt x="10757" y="34957"/>
                      </a:cubicBezTo>
                      <a:cubicBezTo>
                        <a:pt x="8758" y="34957"/>
                        <a:pt x="6949" y="34385"/>
                        <a:pt x="5236" y="33338"/>
                      </a:cubicBezTo>
                      <a:cubicBezTo>
                        <a:pt x="3523" y="32195"/>
                        <a:pt x="2285" y="30671"/>
                        <a:pt x="1333" y="28766"/>
                      </a:cubicBezTo>
                      <a:cubicBezTo>
                        <a:pt x="381" y="26765"/>
                        <a:pt x="0" y="24479"/>
                        <a:pt x="0" y="22003"/>
                      </a:cubicBezTo>
                      <a:cubicBezTo>
                        <a:pt x="0" y="19526"/>
                        <a:pt x="381" y="17240"/>
                        <a:pt x="1238" y="15240"/>
                      </a:cubicBezTo>
                      <a:cubicBezTo>
                        <a:pt x="2094" y="13240"/>
                        <a:pt x="3332" y="11621"/>
                        <a:pt x="4950" y="10573"/>
                      </a:cubicBezTo>
                      <a:cubicBezTo>
                        <a:pt x="6569" y="9525"/>
                        <a:pt x="8473" y="8954"/>
                        <a:pt x="10567" y="8954"/>
                      </a:cubicBezTo>
                      <a:cubicBezTo>
                        <a:pt x="12090" y="8954"/>
                        <a:pt x="13423" y="9239"/>
                        <a:pt x="14565" y="9906"/>
                      </a:cubicBezTo>
                      <a:cubicBezTo>
                        <a:pt x="15708" y="10573"/>
                        <a:pt x="16659" y="11335"/>
                        <a:pt x="17421" y="12383"/>
                      </a:cubicBezTo>
                      <a:lnTo>
                        <a:pt x="17421" y="0"/>
                      </a:lnTo>
                      <a:lnTo>
                        <a:pt x="21610" y="0"/>
                      </a:lnTo>
                      <a:lnTo>
                        <a:pt x="21610" y="34576"/>
                      </a:lnTo>
                      <a:lnTo>
                        <a:pt x="17802" y="34576"/>
                      </a:lnTo>
                      <a:close/>
                      <a:moveTo>
                        <a:pt x="4379" y="21812"/>
                      </a:moveTo>
                      <a:cubicBezTo>
                        <a:pt x="4379" y="25051"/>
                        <a:pt x="5045" y="27432"/>
                        <a:pt x="6378" y="28956"/>
                      </a:cubicBezTo>
                      <a:cubicBezTo>
                        <a:pt x="7711" y="30575"/>
                        <a:pt x="9329" y="31337"/>
                        <a:pt x="11138" y="31337"/>
                      </a:cubicBezTo>
                      <a:cubicBezTo>
                        <a:pt x="12947" y="31337"/>
                        <a:pt x="14565" y="30575"/>
                        <a:pt x="15898" y="29051"/>
                      </a:cubicBezTo>
                      <a:cubicBezTo>
                        <a:pt x="17231" y="27527"/>
                        <a:pt x="17802" y="25241"/>
                        <a:pt x="17802" y="22098"/>
                      </a:cubicBezTo>
                      <a:cubicBezTo>
                        <a:pt x="17802" y="18669"/>
                        <a:pt x="17136" y="16193"/>
                        <a:pt x="15803" y="14573"/>
                      </a:cubicBezTo>
                      <a:cubicBezTo>
                        <a:pt x="14470" y="12954"/>
                        <a:pt x="12852" y="12192"/>
                        <a:pt x="10948" y="12192"/>
                      </a:cubicBezTo>
                      <a:cubicBezTo>
                        <a:pt x="9044" y="12192"/>
                        <a:pt x="7521" y="12954"/>
                        <a:pt x="6188" y="14478"/>
                      </a:cubicBezTo>
                      <a:cubicBezTo>
                        <a:pt x="4950" y="16097"/>
                        <a:pt x="4379" y="18574"/>
                        <a:pt x="4379" y="21812"/>
                      </a:cubicBezTo>
                      <a:close/>
                    </a:path>
                  </a:pathLst>
                </a:custGeom>
                <a:solidFill>
                  <a:srgbClr val="23509E"/>
                </a:solidFill>
                <a:ln w="9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0" name="Freeform 349">
                  <a:extLst>
                    <a:ext uri="{FF2B5EF4-FFF2-40B4-BE49-F238E27FC236}">
                      <a16:creationId xmlns:a16="http://schemas.microsoft.com/office/drawing/2014/main" id="{9C8F8E35-3E3B-F541-BCF3-3C69D9BC1BAF}"/>
                    </a:ext>
                  </a:extLst>
                </p:cNvPr>
                <p:cNvSpPr/>
                <p:nvPr/>
              </p:nvSpPr>
              <p:spPr>
                <a:xfrm>
                  <a:off x="8377945" y="4918900"/>
                  <a:ext cx="23037" cy="26288"/>
                </a:xfrm>
                <a:custGeom>
                  <a:avLst/>
                  <a:gdLst>
                    <a:gd name="connsiteX0" fmla="*/ 18468 w 23037"/>
                    <a:gd name="connsiteY0" fmla="*/ 17621 h 26288"/>
                    <a:gd name="connsiteX1" fmla="*/ 22847 w 23037"/>
                    <a:gd name="connsiteY1" fmla="*/ 18193 h 26288"/>
                    <a:gd name="connsiteX2" fmla="*/ 19039 w 23037"/>
                    <a:gd name="connsiteY2" fmla="*/ 24194 h 26288"/>
                    <a:gd name="connsiteX3" fmla="*/ 11900 w 23037"/>
                    <a:gd name="connsiteY3" fmla="*/ 26289 h 26288"/>
                    <a:gd name="connsiteX4" fmla="*/ 3237 w 23037"/>
                    <a:gd name="connsiteY4" fmla="*/ 22860 h 26288"/>
                    <a:gd name="connsiteX5" fmla="*/ 0 w 23037"/>
                    <a:gd name="connsiteY5" fmla="*/ 13335 h 26288"/>
                    <a:gd name="connsiteX6" fmla="*/ 3237 w 23037"/>
                    <a:gd name="connsiteY6" fmla="*/ 3524 h 26288"/>
                    <a:gd name="connsiteX7" fmla="*/ 11709 w 23037"/>
                    <a:gd name="connsiteY7" fmla="*/ 0 h 26288"/>
                    <a:gd name="connsiteX8" fmla="*/ 19896 w 23037"/>
                    <a:gd name="connsiteY8" fmla="*/ 3429 h 26288"/>
                    <a:gd name="connsiteX9" fmla="*/ 23038 w 23037"/>
                    <a:gd name="connsiteY9" fmla="*/ 13049 h 26288"/>
                    <a:gd name="connsiteX10" fmla="*/ 23038 w 23037"/>
                    <a:gd name="connsiteY10" fmla="*/ 14192 h 26288"/>
                    <a:gd name="connsiteX11" fmla="*/ 4379 w 23037"/>
                    <a:gd name="connsiteY11" fmla="*/ 14192 h 26288"/>
                    <a:gd name="connsiteX12" fmla="*/ 6759 w 23037"/>
                    <a:gd name="connsiteY12" fmla="*/ 20479 h 26288"/>
                    <a:gd name="connsiteX13" fmla="*/ 11995 w 23037"/>
                    <a:gd name="connsiteY13" fmla="*/ 22670 h 26288"/>
                    <a:gd name="connsiteX14" fmla="*/ 15993 w 23037"/>
                    <a:gd name="connsiteY14" fmla="*/ 21431 h 26288"/>
                    <a:gd name="connsiteX15" fmla="*/ 18468 w 23037"/>
                    <a:gd name="connsiteY15" fmla="*/ 17621 h 26288"/>
                    <a:gd name="connsiteX16" fmla="*/ 4570 w 23037"/>
                    <a:gd name="connsiteY16" fmla="*/ 10763 h 26288"/>
                    <a:gd name="connsiteX17" fmla="*/ 18563 w 23037"/>
                    <a:gd name="connsiteY17" fmla="*/ 10763 h 26288"/>
                    <a:gd name="connsiteX18" fmla="*/ 16945 w 23037"/>
                    <a:gd name="connsiteY18" fmla="*/ 6001 h 26288"/>
                    <a:gd name="connsiteX19" fmla="*/ 11709 w 23037"/>
                    <a:gd name="connsiteY19" fmla="*/ 3524 h 26288"/>
                    <a:gd name="connsiteX20" fmla="*/ 6759 w 23037"/>
                    <a:gd name="connsiteY20" fmla="*/ 5525 h 26288"/>
                    <a:gd name="connsiteX21" fmla="*/ 4570 w 23037"/>
                    <a:gd name="connsiteY21" fmla="*/ 10763 h 26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3037" h="26288">
                      <a:moveTo>
                        <a:pt x="18468" y="17621"/>
                      </a:moveTo>
                      <a:lnTo>
                        <a:pt x="22847" y="18193"/>
                      </a:lnTo>
                      <a:cubicBezTo>
                        <a:pt x="22181" y="20765"/>
                        <a:pt x="20848" y="22765"/>
                        <a:pt x="19039" y="24194"/>
                      </a:cubicBezTo>
                      <a:cubicBezTo>
                        <a:pt x="17136" y="25622"/>
                        <a:pt x="14756" y="26289"/>
                        <a:pt x="11900" y="26289"/>
                      </a:cubicBezTo>
                      <a:cubicBezTo>
                        <a:pt x="8282" y="26289"/>
                        <a:pt x="5331" y="25146"/>
                        <a:pt x="3237" y="22860"/>
                      </a:cubicBezTo>
                      <a:cubicBezTo>
                        <a:pt x="1047" y="20574"/>
                        <a:pt x="0" y="17431"/>
                        <a:pt x="0" y="13335"/>
                      </a:cubicBezTo>
                      <a:cubicBezTo>
                        <a:pt x="0" y="9144"/>
                        <a:pt x="1047" y="5810"/>
                        <a:pt x="3237" y="3524"/>
                      </a:cubicBezTo>
                      <a:cubicBezTo>
                        <a:pt x="5426" y="1238"/>
                        <a:pt x="8187" y="0"/>
                        <a:pt x="11709" y="0"/>
                      </a:cubicBezTo>
                      <a:cubicBezTo>
                        <a:pt x="15041" y="0"/>
                        <a:pt x="17802" y="1143"/>
                        <a:pt x="19896" y="3429"/>
                      </a:cubicBezTo>
                      <a:cubicBezTo>
                        <a:pt x="21991" y="5715"/>
                        <a:pt x="23038" y="8954"/>
                        <a:pt x="23038" y="13049"/>
                      </a:cubicBezTo>
                      <a:cubicBezTo>
                        <a:pt x="23038" y="13335"/>
                        <a:pt x="23038" y="13716"/>
                        <a:pt x="23038" y="14192"/>
                      </a:cubicBezTo>
                      <a:lnTo>
                        <a:pt x="4379" y="14192"/>
                      </a:lnTo>
                      <a:cubicBezTo>
                        <a:pt x="4570" y="16954"/>
                        <a:pt x="5331" y="19050"/>
                        <a:pt x="6759" y="20479"/>
                      </a:cubicBezTo>
                      <a:cubicBezTo>
                        <a:pt x="8187" y="21908"/>
                        <a:pt x="9901" y="22670"/>
                        <a:pt x="11995" y="22670"/>
                      </a:cubicBezTo>
                      <a:cubicBezTo>
                        <a:pt x="13518" y="22670"/>
                        <a:pt x="14851" y="22288"/>
                        <a:pt x="15993" y="21431"/>
                      </a:cubicBezTo>
                      <a:cubicBezTo>
                        <a:pt x="16945" y="20669"/>
                        <a:pt x="17802" y="19431"/>
                        <a:pt x="18468" y="17621"/>
                      </a:cubicBezTo>
                      <a:close/>
                      <a:moveTo>
                        <a:pt x="4570" y="10763"/>
                      </a:moveTo>
                      <a:lnTo>
                        <a:pt x="18563" y="10763"/>
                      </a:lnTo>
                      <a:cubicBezTo>
                        <a:pt x="18373" y="8668"/>
                        <a:pt x="17802" y="7049"/>
                        <a:pt x="16945" y="6001"/>
                      </a:cubicBezTo>
                      <a:cubicBezTo>
                        <a:pt x="15612" y="4382"/>
                        <a:pt x="13804" y="3524"/>
                        <a:pt x="11709" y="3524"/>
                      </a:cubicBezTo>
                      <a:cubicBezTo>
                        <a:pt x="9806" y="3524"/>
                        <a:pt x="8092" y="4191"/>
                        <a:pt x="6759" y="5525"/>
                      </a:cubicBezTo>
                      <a:cubicBezTo>
                        <a:pt x="5426" y="6858"/>
                        <a:pt x="4665" y="8573"/>
                        <a:pt x="4570" y="10763"/>
                      </a:cubicBezTo>
                      <a:close/>
                    </a:path>
                  </a:pathLst>
                </a:custGeom>
                <a:solidFill>
                  <a:srgbClr val="23509E"/>
                </a:solidFill>
                <a:ln w="9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1" name="Freeform 350">
                  <a:extLst>
                    <a:ext uri="{FF2B5EF4-FFF2-40B4-BE49-F238E27FC236}">
                      <a16:creationId xmlns:a16="http://schemas.microsoft.com/office/drawing/2014/main" id="{349F6E1C-E340-854B-A71F-90BED961FCCB}"/>
                    </a:ext>
                  </a:extLst>
                </p:cNvPr>
                <p:cNvSpPr/>
                <p:nvPr/>
              </p:nvSpPr>
              <p:spPr>
                <a:xfrm>
                  <a:off x="8404505" y="4910232"/>
                  <a:ext cx="21609" cy="34956"/>
                </a:xfrm>
                <a:custGeom>
                  <a:avLst/>
                  <a:gdLst>
                    <a:gd name="connsiteX0" fmla="*/ 17802 w 21609"/>
                    <a:gd name="connsiteY0" fmla="*/ 34385 h 34956"/>
                    <a:gd name="connsiteX1" fmla="*/ 17802 w 21609"/>
                    <a:gd name="connsiteY1" fmla="*/ 31242 h 34956"/>
                    <a:gd name="connsiteX2" fmla="*/ 10757 w 21609"/>
                    <a:gd name="connsiteY2" fmla="*/ 34957 h 34956"/>
                    <a:gd name="connsiteX3" fmla="*/ 5236 w 21609"/>
                    <a:gd name="connsiteY3" fmla="*/ 33338 h 34956"/>
                    <a:gd name="connsiteX4" fmla="*/ 1333 w 21609"/>
                    <a:gd name="connsiteY4" fmla="*/ 28766 h 34956"/>
                    <a:gd name="connsiteX5" fmla="*/ 0 w 21609"/>
                    <a:gd name="connsiteY5" fmla="*/ 22003 h 34956"/>
                    <a:gd name="connsiteX6" fmla="*/ 1238 w 21609"/>
                    <a:gd name="connsiteY6" fmla="*/ 15240 h 34956"/>
                    <a:gd name="connsiteX7" fmla="*/ 4950 w 21609"/>
                    <a:gd name="connsiteY7" fmla="*/ 10573 h 34956"/>
                    <a:gd name="connsiteX8" fmla="*/ 10567 w 21609"/>
                    <a:gd name="connsiteY8" fmla="*/ 8954 h 34956"/>
                    <a:gd name="connsiteX9" fmla="*/ 14565 w 21609"/>
                    <a:gd name="connsiteY9" fmla="*/ 9906 h 34956"/>
                    <a:gd name="connsiteX10" fmla="*/ 17421 w 21609"/>
                    <a:gd name="connsiteY10" fmla="*/ 12383 h 34956"/>
                    <a:gd name="connsiteX11" fmla="*/ 17421 w 21609"/>
                    <a:gd name="connsiteY11" fmla="*/ 0 h 34956"/>
                    <a:gd name="connsiteX12" fmla="*/ 21610 w 21609"/>
                    <a:gd name="connsiteY12" fmla="*/ 0 h 34956"/>
                    <a:gd name="connsiteX13" fmla="*/ 21610 w 21609"/>
                    <a:gd name="connsiteY13" fmla="*/ 34576 h 34956"/>
                    <a:gd name="connsiteX14" fmla="*/ 17802 w 21609"/>
                    <a:gd name="connsiteY14" fmla="*/ 34576 h 34956"/>
                    <a:gd name="connsiteX15" fmla="*/ 4474 w 21609"/>
                    <a:gd name="connsiteY15" fmla="*/ 21812 h 34956"/>
                    <a:gd name="connsiteX16" fmla="*/ 6473 w 21609"/>
                    <a:gd name="connsiteY16" fmla="*/ 28956 h 34956"/>
                    <a:gd name="connsiteX17" fmla="*/ 11233 w 21609"/>
                    <a:gd name="connsiteY17" fmla="*/ 31337 h 34956"/>
                    <a:gd name="connsiteX18" fmla="*/ 15993 w 21609"/>
                    <a:gd name="connsiteY18" fmla="*/ 29051 h 34956"/>
                    <a:gd name="connsiteX19" fmla="*/ 17897 w 21609"/>
                    <a:gd name="connsiteY19" fmla="*/ 22098 h 34956"/>
                    <a:gd name="connsiteX20" fmla="*/ 15898 w 21609"/>
                    <a:gd name="connsiteY20" fmla="*/ 14573 h 34956"/>
                    <a:gd name="connsiteX21" fmla="*/ 11043 w 21609"/>
                    <a:gd name="connsiteY21" fmla="*/ 12192 h 34956"/>
                    <a:gd name="connsiteX22" fmla="*/ 6283 w 21609"/>
                    <a:gd name="connsiteY22" fmla="*/ 14478 h 34956"/>
                    <a:gd name="connsiteX23" fmla="*/ 4474 w 21609"/>
                    <a:gd name="connsiteY23" fmla="*/ 21812 h 34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21609" h="34956">
                      <a:moveTo>
                        <a:pt x="17802" y="34385"/>
                      </a:moveTo>
                      <a:lnTo>
                        <a:pt x="17802" y="31242"/>
                      </a:lnTo>
                      <a:cubicBezTo>
                        <a:pt x="16184" y="33719"/>
                        <a:pt x="13899" y="34957"/>
                        <a:pt x="10757" y="34957"/>
                      </a:cubicBezTo>
                      <a:cubicBezTo>
                        <a:pt x="8758" y="34957"/>
                        <a:pt x="6949" y="34385"/>
                        <a:pt x="5236" y="33338"/>
                      </a:cubicBezTo>
                      <a:cubicBezTo>
                        <a:pt x="3522" y="32195"/>
                        <a:pt x="2285" y="30671"/>
                        <a:pt x="1333" y="28766"/>
                      </a:cubicBezTo>
                      <a:cubicBezTo>
                        <a:pt x="381" y="26765"/>
                        <a:pt x="0" y="24479"/>
                        <a:pt x="0" y="22003"/>
                      </a:cubicBezTo>
                      <a:cubicBezTo>
                        <a:pt x="0" y="19526"/>
                        <a:pt x="381" y="17240"/>
                        <a:pt x="1238" y="15240"/>
                      </a:cubicBezTo>
                      <a:cubicBezTo>
                        <a:pt x="2094" y="13240"/>
                        <a:pt x="3332" y="11621"/>
                        <a:pt x="4950" y="10573"/>
                      </a:cubicBezTo>
                      <a:cubicBezTo>
                        <a:pt x="6569" y="9525"/>
                        <a:pt x="8473" y="8954"/>
                        <a:pt x="10567" y="8954"/>
                      </a:cubicBezTo>
                      <a:cubicBezTo>
                        <a:pt x="12090" y="8954"/>
                        <a:pt x="13423" y="9239"/>
                        <a:pt x="14565" y="9906"/>
                      </a:cubicBezTo>
                      <a:cubicBezTo>
                        <a:pt x="15707" y="10573"/>
                        <a:pt x="16659" y="11335"/>
                        <a:pt x="17421" y="12383"/>
                      </a:cubicBezTo>
                      <a:lnTo>
                        <a:pt x="17421" y="0"/>
                      </a:lnTo>
                      <a:lnTo>
                        <a:pt x="21610" y="0"/>
                      </a:lnTo>
                      <a:lnTo>
                        <a:pt x="21610" y="34576"/>
                      </a:lnTo>
                      <a:lnTo>
                        <a:pt x="17802" y="34576"/>
                      </a:lnTo>
                      <a:close/>
                      <a:moveTo>
                        <a:pt x="4474" y="21812"/>
                      </a:moveTo>
                      <a:cubicBezTo>
                        <a:pt x="4474" y="25051"/>
                        <a:pt x="5141" y="27432"/>
                        <a:pt x="6473" y="28956"/>
                      </a:cubicBezTo>
                      <a:cubicBezTo>
                        <a:pt x="7806" y="30575"/>
                        <a:pt x="9425" y="31337"/>
                        <a:pt x="11233" y="31337"/>
                      </a:cubicBezTo>
                      <a:cubicBezTo>
                        <a:pt x="13042" y="31337"/>
                        <a:pt x="14660" y="30575"/>
                        <a:pt x="15993" y="29051"/>
                      </a:cubicBezTo>
                      <a:cubicBezTo>
                        <a:pt x="17326" y="27527"/>
                        <a:pt x="17897" y="25241"/>
                        <a:pt x="17897" y="22098"/>
                      </a:cubicBezTo>
                      <a:cubicBezTo>
                        <a:pt x="17897" y="18669"/>
                        <a:pt x="17231" y="16193"/>
                        <a:pt x="15898" y="14573"/>
                      </a:cubicBezTo>
                      <a:cubicBezTo>
                        <a:pt x="14565" y="12954"/>
                        <a:pt x="12947" y="12192"/>
                        <a:pt x="11043" y="12192"/>
                      </a:cubicBezTo>
                      <a:cubicBezTo>
                        <a:pt x="9139" y="12192"/>
                        <a:pt x="7616" y="12954"/>
                        <a:pt x="6283" y="14478"/>
                      </a:cubicBezTo>
                      <a:cubicBezTo>
                        <a:pt x="5045" y="16097"/>
                        <a:pt x="4474" y="18574"/>
                        <a:pt x="4474" y="21812"/>
                      </a:cubicBezTo>
                      <a:close/>
                    </a:path>
                  </a:pathLst>
                </a:custGeom>
                <a:solidFill>
                  <a:srgbClr val="23509E"/>
                </a:solidFill>
                <a:ln w="9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2" name="Freeform 351">
                  <a:extLst>
                    <a:ext uri="{FF2B5EF4-FFF2-40B4-BE49-F238E27FC236}">
                      <a16:creationId xmlns:a16="http://schemas.microsoft.com/office/drawing/2014/main" id="{73B6667B-42E7-CC43-8F2D-8DDDFE8BBFD1}"/>
                    </a:ext>
                  </a:extLst>
                </p:cNvPr>
                <p:cNvSpPr/>
                <p:nvPr/>
              </p:nvSpPr>
              <p:spPr>
                <a:xfrm>
                  <a:off x="8446392" y="4910042"/>
                  <a:ext cx="21800" cy="35051"/>
                </a:xfrm>
                <a:custGeom>
                  <a:avLst/>
                  <a:gdLst>
                    <a:gd name="connsiteX0" fmla="*/ 3903 w 21800"/>
                    <a:gd name="connsiteY0" fmla="*/ 34576 h 35051"/>
                    <a:gd name="connsiteX1" fmla="*/ 0 w 21800"/>
                    <a:gd name="connsiteY1" fmla="*/ 34576 h 35051"/>
                    <a:gd name="connsiteX2" fmla="*/ 0 w 21800"/>
                    <a:gd name="connsiteY2" fmla="*/ 0 h 35051"/>
                    <a:gd name="connsiteX3" fmla="*/ 4284 w 21800"/>
                    <a:gd name="connsiteY3" fmla="*/ 0 h 35051"/>
                    <a:gd name="connsiteX4" fmla="*/ 4284 w 21800"/>
                    <a:gd name="connsiteY4" fmla="*/ 12287 h 35051"/>
                    <a:gd name="connsiteX5" fmla="*/ 11138 w 21800"/>
                    <a:gd name="connsiteY5" fmla="*/ 8953 h 35051"/>
                    <a:gd name="connsiteX6" fmla="*/ 15517 w 21800"/>
                    <a:gd name="connsiteY6" fmla="*/ 9906 h 35051"/>
                    <a:gd name="connsiteX7" fmla="*/ 18944 w 21800"/>
                    <a:gd name="connsiteY7" fmla="*/ 12478 h 35051"/>
                    <a:gd name="connsiteX8" fmla="*/ 21039 w 21800"/>
                    <a:gd name="connsiteY8" fmla="*/ 16573 h 35051"/>
                    <a:gd name="connsiteX9" fmla="*/ 21800 w 21800"/>
                    <a:gd name="connsiteY9" fmla="*/ 21622 h 35051"/>
                    <a:gd name="connsiteX10" fmla="*/ 18659 w 21800"/>
                    <a:gd name="connsiteY10" fmla="*/ 31528 h 35051"/>
                    <a:gd name="connsiteX11" fmla="*/ 11043 w 21800"/>
                    <a:gd name="connsiteY11" fmla="*/ 35052 h 35051"/>
                    <a:gd name="connsiteX12" fmla="*/ 4094 w 21800"/>
                    <a:gd name="connsiteY12" fmla="*/ 31337 h 35051"/>
                    <a:gd name="connsiteX13" fmla="*/ 4094 w 21800"/>
                    <a:gd name="connsiteY13" fmla="*/ 34576 h 35051"/>
                    <a:gd name="connsiteX14" fmla="*/ 3808 w 21800"/>
                    <a:gd name="connsiteY14" fmla="*/ 21812 h 35051"/>
                    <a:gd name="connsiteX15" fmla="*/ 5045 w 21800"/>
                    <a:gd name="connsiteY15" fmla="*/ 28289 h 35051"/>
                    <a:gd name="connsiteX16" fmla="*/ 10472 w 21800"/>
                    <a:gd name="connsiteY16" fmla="*/ 31528 h 35051"/>
                    <a:gd name="connsiteX17" fmla="*/ 15232 w 21800"/>
                    <a:gd name="connsiteY17" fmla="*/ 29146 h 35051"/>
                    <a:gd name="connsiteX18" fmla="*/ 17231 w 21800"/>
                    <a:gd name="connsiteY18" fmla="*/ 21907 h 35051"/>
                    <a:gd name="connsiteX19" fmla="*/ 15327 w 21800"/>
                    <a:gd name="connsiteY19" fmla="*/ 14668 h 35051"/>
                    <a:gd name="connsiteX20" fmla="*/ 10662 w 21800"/>
                    <a:gd name="connsiteY20" fmla="*/ 12287 h 35051"/>
                    <a:gd name="connsiteX21" fmla="*/ 5902 w 21800"/>
                    <a:gd name="connsiteY21" fmla="*/ 14668 h 35051"/>
                    <a:gd name="connsiteX22" fmla="*/ 3808 w 21800"/>
                    <a:gd name="connsiteY22" fmla="*/ 21812 h 35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1800" h="35051">
                      <a:moveTo>
                        <a:pt x="3903" y="34576"/>
                      </a:moveTo>
                      <a:lnTo>
                        <a:pt x="0" y="34576"/>
                      </a:lnTo>
                      <a:lnTo>
                        <a:pt x="0" y="0"/>
                      </a:lnTo>
                      <a:lnTo>
                        <a:pt x="4284" y="0"/>
                      </a:lnTo>
                      <a:lnTo>
                        <a:pt x="4284" y="12287"/>
                      </a:lnTo>
                      <a:cubicBezTo>
                        <a:pt x="6093" y="10001"/>
                        <a:pt x="8377" y="8953"/>
                        <a:pt x="11138" y="8953"/>
                      </a:cubicBezTo>
                      <a:cubicBezTo>
                        <a:pt x="12661" y="8953"/>
                        <a:pt x="14089" y="9239"/>
                        <a:pt x="15517" y="9906"/>
                      </a:cubicBezTo>
                      <a:cubicBezTo>
                        <a:pt x="16850" y="10573"/>
                        <a:pt x="17992" y="11430"/>
                        <a:pt x="18944" y="12478"/>
                      </a:cubicBezTo>
                      <a:cubicBezTo>
                        <a:pt x="19801" y="13621"/>
                        <a:pt x="20563" y="14954"/>
                        <a:pt x="21039" y="16573"/>
                      </a:cubicBezTo>
                      <a:cubicBezTo>
                        <a:pt x="21515" y="18193"/>
                        <a:pt x="21800" y="19812"/>
                        <a:pt x="21800" y="21622"/>
                      </a:cubicBezTo>
                      <a:cubicBezTo>
                        <a:pt x="21800" y="25908"/>
                        <a:pt x="20753" y="29242"/>
                        <a:pt x="18659" y="31528"/>
                      </a:cubicBezTo>
                      <a:cubicBezTo>
                        <a:pt x="16564" y="33909"/>
                        <a:pt x="13994" y="35052"/>
                        <a:pt x="11043" y="35052"/>
                      </a:cubicBezTo>
                      <a:cubicBezTo>
                        <a:pt x="8092" y="35052"/>
                        <a:pt x="5807" y="33814"/>
                        <a:pt x="4094" y="31337"/>
                      </a:cubicBezTo>
                      <a:lnTo>
                        <a:pt x="4094" y="34576"/>
                      </a:lnTo>
                      <a:close/>
                      <a:moveTo>
                        <a:pt x="3808" y="21812"/>
                      </a:moveTo>
                      <a:cubicBezTo>
                        <a:pt x="3808" y="24860"/>
                        <a:pt x="4189" y="26956"/>
                        <a:pt x="5045" y="28289"/>
                      </a:cubicBezTo>
                      <a:cubicBezTo>
                        <a:pt x="6378" y="30480"/>
                        <a:pt x="8187" y="31528"/>
                        <a:pt x="10472" y="31528"/>
                      </a:cubicBezTo>
                      <a:cubicBezTo>
                        <a:pt x="12280" y="31528"/>
                        <a:pt x="13899" y="30766"/>
                        <a:pt x="15232" y="29146"/>
                      </a:cubicBezTo>
                      <a:cubicBezTo>
                        <a:pt x="16564" y="27527"/>
                        <a:pt x="17231" y="25146"/>
                        <a:pt x="17231" y="21907"/>
                      </a:cubicBezTo>
                      <a:cubicBezTo>
                        <a:pt x="17231" y="18669"/>
                        <a:pt x="16564" y="16192"/>
                        <a:pt x="15327" y="14668"/>
                      </a:cubicBezTo>
                      <a:cubicBezTo>
                        <a:pt x="13994" y="13144"/>
                        <a:pt x="12471" y="12287"/>
                        <a:pt x="10662" y="12287"/>
                      </a:cubicBezTo>
                      <a:cubicBezTo>
                        <a:pt x="8854" y="12287"/>
                        <a:pt x="7235" y="13049"/>
                        <a:pt x="5902" y="14668"/>
                      </a:cubicBezTo>
                      <a:cubicBezTo>
                        <a:pt x="4474" y="16478"/>
                        <a:pt x="3808" y="18764"/>
                        <a:pt x="3808" y="21812"/>
                      </a:cubicBezTo>
                      <a:close/>
                    </a:path>
                  </a:pathLst>
                </a:custGeom>
                <a:solidFill>
                  <a:srgbClr val="23509E"/>
                </a:solidFill>
                <a:ln w="9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3" name="Freeform 352">
                  <a:extLst>
                    <a:ext uri="{FF2B5EF4-FFF2-40B4-BE49-F238E27FC236}">
                      <a16:creationId xmlns:a16="http://schemas.microsoft.com/office/drawing/2014/main" id="{1EEA987E-B7A1-5B4E-82ED-059BF3E1CB64}"/>
                    </a:ext>
                  </a:extLst>
                </p:cNvPr>
                <p:cNvSpPr/>
                <p:nvPr/>
              </p:nvSpPr>
              <p:spPr>
                <a:xfrm>
                  <a:off x="8470857" y="4919567"/>
                  <a:ext cx="22942" cy="35147"/>
                </a:xfrm>
                <a:custGeom>
                  <a:avLst/>
                  <a:gdLst>
                    <a:gd name="connsiteX0" fmla="*/ 2190 w 22942"/>
                    <a:gd name="connsiteY0" fmla="*/ 34671 h 35147"/>
                    <a:gd name="connsiteX1" fmla="*/ 1713 w 22942"/>
                    <a:gd name="connsiteY1" fmla="*/ 30671 h 35147"/>
                    <a:gd name="connsiteX2" fmla="*/ 4093 w 22942"/>
                    <a:gd name="connsiteY2" fmla="*/ 31051 h 35147"/>
                    <a:gd name="connsiteX3" fmla="*/ 6378 w 22942"/>
                    <a:gd name="connsiteY3" fmla="*/ 30575 h 35147"/>
                    <a:gd name="connsiteX4" fmla="*/ 7806 w 22942"/>
                    <a:gd name="connsiteY4" fmla="*/ 29242 h 35147"/>
                    <a:gd name="connsiteX5" fmla="*/ 9139 w 22942"/>
                    <a:gd name="connsiteY5" fmla="*/ 26098 h 35147"/>
                    <a:gd name="connsiteX6" fmla="*/ 9520 w 22942"/>
                    <a:gd name="connsiteY6" fmla="*/ 25051 h 35147"/>
                    <a:gd name="connsiteX7" fmla="*/ 0 w 22942"/>
                    <a:gd name="connsiteY7" fmla="*/ 0 h 35147"/>
                    <a:gd name="connsiteX8" fmla="*/ 4570 w 22942"/>
                    <a:gd name="connsiteY8" fmla="*/ 0 h 35147"/>
                    <a:gd name="connsiteX9" fmla="*/ 9805 w 22942"/>
                    <a:gd name="connsiteY9" fmla="*/ 14478 h 35147"/>
                    <a:gd name="connsiteX10" fmla="*/ 11614 w 22942"/>
                    <a:gd name="connsiteY10" fmla="*/ 20288 h 35147"/>
                    <a:gd name="connsiteX11" fmla="*/ 13327 w 22942"/>
                    <a:gd name="connsiteY11" fmla="*/ 14573 h 35147"/>
                    <a:gd name="connsiteX12" fmla="*/ 18658 w 22942"/>
                    <a:gd name="connsiteY12" fmla="*/ 0 h 35147"/>
                    <a:gd name="connsiteX13" fmla="*/ 22942 w 22942"/>
                    <a:gd name="connsiteY13" fmla="*/ 0 h 35147"/>
                    <a:gd name="connsiteX14" fmla="*/ 13423 w 22942"/>
                    <a:gd name="connsiteY14" fmla="*/ 25432 h 35147"/>
                    <a:gd name="connsiteX15" fmla="*/ 11043 w 22942"/>
                    <a:gd name="connsiteY15" fmla="*/ 31147 h 35147"/>
                    <a:gd name="connsiteX16" fmla="*/ 8473 w 22942"/>
                    <a:gd name="connsiteY16" fmla="*/ 34195 h 35147"/>
                    <a:gd name="connsiteX17" fmla="*/ 4950 w 22942"/>
                    <a:gd name="connsiteY17" fmla="*/ 35147 h 35147"/>
                    <a:gd name="connsiteX18" fmla="*/ 2190 w 22942"/>
                    <a:gd name="connsiteY18" fmla="*/ 34671 h 351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2942" h="35147">
                      <a:moveTo>
                        <a:pt x="2190" y="34671"/>
                      </a:moveTo>
                      <a:lnTo>
                        <a:pt x="1713" y="30671"/>
                      </a:lnTo>
                      <a:cubicBezTo>
                        <a:pt x="2665" y="30956"/>
                        <a:pt x="3427" y="31051"/>
                        <a:pt x="4093" y="31051"/>
                      </a:cubicBezTo>
                      <a:cubicBezTo>
                        <a:pt x="5045" y="31051"/>
                        <a:pt x="5807" y="30861"/>
                        <a:pt x="6378" y="30575"/>
                      </a:cubicBezTo>
                      <a:cubicBezTo>
                        <a:pt x="6949" y="30289"/>
                        <a:pt x="7425" y="29813"/>
                        <a:pt x="7806" y="29242"/>
                      </a:cubicBezTo>
                      <a:cubicBezTo>
                        <a:pt x="8092" y="28861"/>
                        <a:pt x="8473" y="27718"/>
                        <a:pt x="9139" y="26098"/>
                      </a:cubicBezTo>
                      <a:cubicBezTo>
                        <a:pt x="9234" y="25908"/>
                        <a:pt x="9329" y="25527"/>
                        <a:pt x="9520" y="25051"/>
                      </a:cubicBezTo>
                      <a:lnTo>
                        <a:pt x="0" y="0"/>
                      </a:lnTo>
                      <a:lnTo>
                        <a:pt x="4570" y="0"/>
                      </a:lnTo>
                      <a:lnTo>
                        <a:pt x="9805" y="14478"/>
                      </a:lnTo>
                      <a:cubicBezTo>
                        <a:pt x="10472" y="16288"/>
                        <a:pt x="11043" y="18288"/>
                        <a:pt x="11614" y="20288"/>
                      </a:cubicBezTo>
                      <a:cubicBezTo>
                        <a:pt x="12090" y="18383"/>
                        <a:pt x="12661" y="16478"/>
                        <a:pt x="13327" y="14573"/>
                      </a:cubicBezTo>
                      <a:lnTo>
                        <a:pt x="18658" y="0"/>
                      </a:lnTo>
                      <a:lnTo>
                        <a:pt x="22942" y="0"/>
                      </a:lnTo>
                      <a:lnTo>
                        <a:pt x="13423" y="25432"/>
                      </a:lnTo>
                      <a:cubicBezTo>
                        <a:pt x="12376" y="28194"/>
                        <a:pt x="11614" y="30099"/>
                        <a:pt x="11043" y="31147"/>
                      </a:cubicBezTo>
                      <a:cubicBezTo>
                        <a:pt x="10281" y="32575"/>
                        <a:pt x="9424" y="33528"/>
                        <a:pt x="8473" y="34195"/>
                      </a:cubicBezTo>
                      <a:cubicBezTo>
                        <a:pt x="7521" y="34861"/>
                        <a:pt x="6378" y="35147"/>
                        <a:pt x="4950" y="35147"/>
                      </a:cubicBezTo>
                      <a:cubicBezTo>
                        <a:pt x="4093" y="35147"/>
                        <a:pt x="3142" y="34957"/>
                        <a:pt x="2190" y="34671"/>
                      </a:cubicBezTo>
                      <a:close/>
                    </a:path>
                  </a:pathLst>
                </a:custGeom>
                <a:solidFill>
                  <a:srgbClr val="23509E"/>
                </a:solidFill>
                <a:ln w="9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4" name="Freeform 353">
                  <a:extLst>
                    <a:ext uri="{FF2B5EF4-FFF2-40B4-BE49-F238E27FC236}">
                      <a16:creationId xmlns:a16="http://schemas.microsoft.com/office/drawing/2014/main" id="{49479D05-8108-BF4D-9AA6-DBD71C5530EC}"/>
                    </a:ext>
                  </a:extLst>
                </p:cNvPr>
                <p:cNvSpPr/>
                <p:nvPr/>
              </p:nvSpPr>
              <p:spPr>
                <a:xfrm>
                  <a:off x="8508269" y="4910708"/>
                  <a:ext cx="12280" cy="34194"/>
                </a:xfrm>
                <a:custGeom>
                  <a:avLst/>
                  <a:gdLst>
                    <a:gd name="connsiteX0" fmla="*/ 11709 w 12280"/>
                    <a:gd name="connsiteY0" fmla="*/ 30099 h 34194"/>
                    <a:gd name="connsiteX1" fmla="*/ 12280 w 12280"/>
                    <a:gd name="connsiteY1" fmla="*/ 33814 h 34194"/>
                    <a:gd name="connsiteX2" fmla="*/ 9044 w 12280"/>
                    <a:gd name="connsiteY2" fmla="*/ 34195 h 34194"/>
                    <a:gd name="connsiteX3" fmla="*/ 5426 w 12280"/>
                    <a:gd name="connsiteY3" fmla="*/ 33433 h 34194"/>
                    <a:gd name="connsiteX4" fmla="*/ 3618 w 12280"/>
                    <a:gd name="connsiteY4" fmla="*/ 31528 h 34194"/>
                    <a:gd name="connsiteX5" fmla="*/ 3142 w 12280"/>
                    <a:gd name="connsiteY5" fmla="*/ 26479 h 34194"/>
                    <a:gd name="connsiteX6" fmla="*/ 3142 w 12280"/>
                    <a:gd name="connsiteY6" fmla="*/ 12097 h 34194"/>
                    <a:gd name="connsiteX7" fmla="*/ 0 w 12280"/>
                    <a:gd name="connsiteY7" fmla="*/ 12097 h 34194"/>
                    <a:gd name="connsiteX8" fmla="*/ 0 w 12280"/>
                    <a:gd name="connsiteY8" fmla="*/ 8763 h 34194"/>
                    <a:gd name="connsiteX9" fmla="*/ 3142 w 12280"/>
                    <a:gd name="connsiteY9" fmla="*/ 8763 h 34194"/>
                    <a:gd name="connsiteX10" fmla="*/ 3142 w 12280"/>
                    <a:gd name="connsiteY10" fmla="*/ 2572 h 34194"/>
                    <a:gd name="connsiteX11" fmla="*/ 7330 w 12280"/>
                    <a:gd name="connsiteY11" fmla="*/ 0 h 34194"/>
                    <a:gd name="connsiteX12" fmla="*/ 7330 w 12280"/>
                    <a:gd name="connsiteY12" fmla="*/ 8763 h 34194"/>
                    <a:gd name="connsiteX13" fmla="*/ 11614 w 12280"/>
                    <a:gd name="connsiteY13" fmla="*/ 8763 h 34194"/>
                    <a:gd name="connsiteX14" fmla="*/ 11614 w 12280"/>
                    <a:gd name="connsiteY14" fmla="*/ 12097 h 34194"/>
                    <a:gd name="connsiteX15" fmla="*/ 7330 w 12280"/>
                    <a:gd name="connsiteY15" fmla="*/ 12097 h 34194"/>
                    <a:gd name="connsiteX16" fmla="*/ 7330 w 12280"/>
                    <a:gd name="connsiteY16" fmla="*/ 26765 h 34194"/>
                    <a:gd name="connsiteX17" fmla="*/ 7521 w 12280"/>
                    <a:gd name="connsiteY17" fmla="*/ 29146 h 34194"/>
                    <a:gd name="connsiteX18" fmla="*/ 8282 w 12280"/>
                    <a:gd name="connsiteY18" fmla="*/ 30004 h 34194"/>
                    <a:gd name="connsiteX19" fmla="*/ 9710 w 12280"/>
                    <a:gd name="connsiteY19" fmla="*/ 30290 h 34194"/>
                    <a:gd name="connsiteX20" fmla="*/ 11709 w 12280"/>
                    <a:gd name="connsiteY20" fmla="*/ 30099 h 341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2280" h="34194">
                      <a:moveTo>
                        <a:pt x="11709" y="30099"/>
                      </a:moveTo>
                      <a:lnTo>
                        <a:pt x="12280" y="33814"/>
                      </a:lnTo>
                      <a:cubicBezTo>
                        <a:pt x="11043" y="34100"/>
                        <a:pt x="9996" y="34195"/>
                        <a:pt x="9044" y="34195"/>
                      </a:cubicBezTo>
                      <a:cubicBezTo>
                        <a:pt x="7521" y="34195"/>
                        <a:pt x="6283" y="33909"/>
                        <a:pt x="5426" y="33433"/>
                      </a:cubicBezTo>
                      <a:cubicBezTo>
                        <a:pt x="4570" y="32957"/>
                        <a:pt x="3998" y="32290"/>
                        <a:pt x="3618" y="31528"/>
                      </a:cubicBezTo>
                      <a:cubicBezTo>
                        <a:pt x="3237" y="30766"/>
                        <a:pt x="3142" y="29051"/>
                        <a:pt x="3142" y="26479"/>
                      </a:cubicBezTo>
                      <a:lnTo>
                        <a:pt x="3142" y="12097"/>
                      </a:lnTo>
                      <a:lnTo>
                        <a:pt x="0" y="12097"/>
                      </a:lnTo>
                      <a:lnTo>
                        <a:pt x="0" y="8763"/>
                      </a:lnTo>
                      <a:lnTo>
                        <a:pt x="3142" y="8763"/>
                      </a:lnTo>
                      <a:lnTo>
                        <a:pt x="3142" y="2572"/>
                      </a:lnTo>
                      <a:lnTo>
                        <a:pt x="7330" y="0"/>
                      </a:lnTo>
                      <a:lnTo>
                        <a:pt x="7330" y="8763"/>
                      </a:lnTo>
                      <a:lnTo>
                        <a:pt x="11614" y="8763"/>
                      </a:lnTo>
                      <a:lnTo>
                        <a:pt x="11614" y="12097"/>
                      </a:lnTo>
                      <a:lnTo>
                        <a:pt x="7330" y="12097"/>
                      </a:lnTo>
                      <a:lnTo>
                        <a:pt x="7330" y="26765"/>
                      </a:lnTo>
                      <a:cubicBezTo>
                        <a:pt x="7330" y="28004"/>
                        <a:pt x="7425" y="28766"/>
                        <a:pt x="7521" y="29146"/>
                      </a:cubicBezTo>
                      <a:cubicBezTo>
                        <a:pt x="7711" y="29528"/>
                        <a:pt x="7901" y="29813"/>
                        <a:pt x="8282" y="30004"/>
                      </a:cubicBezTo>
                      <a:cubicBezTo>
                        <a:pt x="8663" y="30194"/>
                        <a:pt x="9139" y="30290"/>
                        <a:pt x="9710" y="30290"/>
                      </a:cubicBezTo>
                      <a:cubicBezTo>
                        <a:pt x="10377" y="30194"/>
                        <a:pt x="10948" y="30194"/>
                        <a:pt x="11709" y="30099"/>
                      </a:cubicBezTo>
                      <a:close/>
                    </a:path>
                  </a:pathLst>
                </a:custGeom>
                <a:solidFill>
                  <a:srgbClr val="23509E"/>
                </a:solidFill>
                <a:ln w="9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5" name="Freeform 354">
                  <a:extLst>
                    <a:ext uri="{FF2B5EF4-FFF2-40B4-BE49-F238E27FC236}">
                      <a16:creationId xmlns:a16="http://schemas.microsoft.com/office/drawing/2014/main" id="{E467BCED-975D-9641-894E-45A83E350E1D}"/>
                    </a:ext>
                  </a:extLst>
                </p:cNvPr>
                <p:cNvSpPr/>
                <p:nvPr/>
              </p:nvSpPr>
              <p:spPr>
                <a:xfrm>
                  <a:off x="8524167" y="4910042"/>
                  <a:ext cx="20467" cy="34670"/>
                </a:xfrm>
                <a:custGeom>
                  <a:avLst/>
                  <a:gdLst>
                    <a:gd name="connsiteX0" fmla="*/ 0 w 20467"/>
                    <a:gd name="connsiteY0" fmla="*/ 34576 h 34670"/>
                    <a:gd name="connsiteX1" fmla="*/ 0 w 20467"/>
                    <a:gd name="connsiteY1" fmla="*/ 0 h 34670"/>
                    <a:gd name="connsiteX2" fmla="*/ 4284 w 20467"/>
                    <a:gd name="connsiteY2" fmla="*/ 0 h 34670"/>
                    <a:gd name="connsiteX3" fmla="*/ 4284 w 20467"/>
                    <a:gd name="connsiteY3" fmla="*/ 12382 h 34670"/>
                    <a:gd name="connsiteX4" fmla="*/ 11804 w 20467"/>
                    <a:gd name="connsiteY4" fmla="*/ 8953 h 34670"/>
                    <a:gd name="connsiteX5" fmla="*/ 16659 w 20467"/>
                    <a:gd name="connsiteY5" fmla="*/ 10096 h 34670"/>
                    <a:gd name="connsiteX6" fmla="*/ 19610 w 20467"/>
                    <a:gd name="connsiteY6" fmla="*/ 13144 h 34670"/>
                    <a:gd name="connsiteX7" fmla="*/ 20467 w 20467"/>
                    <a:gd name="connsiteY7" fmla="*/ 18764 h 34670"/>
                    <a:gd name="connsiteX8" fmla="*/ 20467 w 20467"/>
                    <a:gd name="connsiteY8" fmla="*/ 34671 h 34670"/>
                    <a:gd name="connsiteX9" fmla="*/ 16184 w 20467"/>
                    <a:gd name="connsiteY9" fmla="*/ 34671 h 34670"/>
                    <a:gd name="connsiteX10" fmla="*/ 16184 w 20467"/>
                    <a:gd name="connsiteY10" fmla="*/ 18764 h 34670"/>
                    <a:gd name="connsiteX11" fmla="*/ 14851 w 20467"/>
                    <a:gd name="connsiteY11" fmla="*/ 14097 h 34670"/>
                    <a:gd name="connsiteX12" fmla="*/ 10948 w 20467"/>
                    <a:gd name="connsiteY12" fmla="*/ 12668 h 34670"/>
                    <a:gd name="connsiteX13" fmla="*/ 7425 w 20467"/>
                    <a:gd name="connsiteY13" fmla="*/ 13621 h 34670"/>
                    <a:gd name="connsiteX14" fmla="*/ 5045 w 20467"/>
                    <a:gd name="connsiteY14" fmla="*/ 16288 h 34670"/>
                    <a:gd name="connsiteX15" fmla="*/ 4379 w 20467"/>
                    <a:gd name="connsiteY15" fmla="*/ 20955 h 34670"/>
                    <a:gd name="connsiteX16" fmla="*/ 4379 w 20467"/>
                    <a:gd name="connsiteY16" fmla="*/ 34671 h 34670"/>
                    <a:gd name="connsiteX17" fmla="*/ 0 w 20467"/>
                    <a:gd name="connsiteY17" fmla="*/ 34671 h 3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0467" h="34670">
                      <a:moveTo>
                        <a:pt x="0" y="34576"/>
                      </a:moveTo>
                      <a:lnTo>
                        <a:pt x="0" y="0"/>
                      </a:lnTo>
                      <a:lnTo>
                        <a:pt x="4284" y="0"/>
                      </a:lnTo>
                      <a:lnTo>
                        <a:pt x="4284" y="12382"/>
                      </a:lnTo>
                      <a:cubicBezTo>
                        <a:pt x="6283" y="10096"/>
                        <a:pt x="8758" y="8953"/>
                        <a:pt x="11804" y="8953"/>
                      </a:cubicBezTo>
                      <a:cubicBezTo>
                        <a:pt x="13613" y="8953"/>
                        <a:pt x="15232" y="9334"/>
                        <a:pt x="16659" y="10096"/>
                      </a:cubicBezTo>
                      <a:cubicBezTo>
                        <a:pt x="17992" y="10858"/>
                        <a:pt x="19039" y="11811"/>
                        <a:pt x="19610" y="13144"/>
                      </a:cubicBezTo>
                      <a:cubicBezTo>
                        <a:pt x="20182" y="14478"/>
                        <a:pt x="20467" y="16288"/>
                        <a:pt x="20467" y="18764"/>
                      </a:cubicBezTo>
                      <a:lnTo>
                        <a:pt x="20467" y="34671"/>
                      </a:lnTo>
                      <a:lnTo>
                        <a:pt x="16184" y="34671"/>
                      </a:lnTo>
                      <a:lnTo>
                        <a:pt x="16184" y="18764"/>
                      </a:lnTo>
                      <a:cubicBezTo>
                        <a:pt x="16184" y="16669"/>
                        <a:pt x="15707" y="15145"/>
                        <a:pt x="14851" y="14097"/>
                      </a:cubicBezTo>
                      <a:cubicBezTo>
                        <a:pt x="13899" y="13144"/>
                        <a:pt x="12661" y="12668"/>
                        <a:pt x="10948" y="12668"/>
                      </a:cubicBezTo>
                      <a:cubicBezTo>
                        <a:pt x="9710" y="12668"/>
                        <a:pt x="8472" y="12954"/>
                        <a:pt x="7425" y="13621"/>
                      </a:cubicBezTo>
                      <a:cubicBezTo>
                        <a:pt x="6283" y="14288"/>
                        <a:pt x="5521" y="15145"/>
                        <a:pt x="5045" y="16288"/>
                      </a:cubicBezTo>
                      <a:cubicBezTo>
                        <a:pt x="4570" y="17431"/>
                        <a:pt x="4379" y="18955"/>
                        <a:pt x="4379" y="20955"/>
                      </a:cubicBezTo>
                      <a:lnTo>
                        <a:pt x="4379" y="34671"/>
                      </a:lnTo>
                      <a:lnTo>
                        <a:pt x="0" y="34671"/>
                      </a:lnTo>
                      <a:close/>
                    </a:path>
                  </a:pathLst>
                </a:custGeom>
                <a:solidFill>
                  <a:srgbClr val="23509E"/>
                </a:solidFill>
                <a:ln w="9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6" name="Freeform 355">
                  <a:extLst>
                    <a:ext uri="{FF2B5EF4-FFF2-40B4-BE49-F238E27FC236}">
                      <a16:creationId xmlns:a16="http://schemas.microsoft.com/office/drawing/2014/main" id="{2FA76107-DEE6-8441-854A-4ACF7BD8F77D}"/>
                    </a:ext>
                  </a:extLst>
                </p:cNvPr>
                <p:cNvSpPr/>
                <p:nvPr/>
              </p:nvSpPr>
              <p:spPr>
                <a:xfrm>
                  <a:off x="8549680" y="4918900"/>
                  <a:ext cx="23037" cy="26288"/>
                </a:xfrm>
                <a:custGeom>
                  <a:avLst/>
                  <a:gdLst>
                    <a:gd name="connsiteX0" fmla="*/ 18468 w 23037"/>
                    <a:gd name="connsiteY0" fmla="*/ 17621 h 26288"/>
                    <a:gd name="connsiteX1" fmla="*/ 22847 w 23037"/>
                    <a:gd name="connsiteY1" fmla="*/ 18193 h 26288"/>
                    <a:gd name="connsiteX2" fmla="*/ 19039 w 23037"/>
                    <a:gd name="connsiteY2" fmla="*/ 24194 h 26288"/>
                    <a:gd name="connsiteX3" fmla="*/ 11900 w 23037"/>
                    <a:gd name="connsiteY3" fmla="*/ 26289 h 26288"/>
                    <a:gd name="connsiteX4" fmla="*/ 3237 w 23037"/>
                    <a:gd name="connsiteY4" fmla="*/ 22860 h 26288"/>
                    <a:gd name="connsiteX5" fmla="*/ 0 w 23037"/>
                    <a:gd name="connsiteY5" fmla="*/ 13335 h 26288"/>
                    <a:gd name="connsiteX6" fmla="*/ 3237 w 23037"/>
                    <a:gd name="connsiteY6" fmla="*/ 3524 h 26288"/>
                    <a:gd name="connsiteX7" fmla="*/ 11709 w 23037"/>
                    <a:gd name="connsiteY7" fmla="*/ 0 h 26288"/>
                    <a:gd name="connsiteX8" fmla="*/ 19896 w 23037"/>
                    <a:gd name="connsiteY8" fmla="*/ 3429 h 26288"/>
                    <a:gd name="connsiteX9" fmla="*/ 23038 w 23037"/>
                    <a:gd name="connsiteY9" fmla="*/ 13049 h 26288"/>
                    <a:gd name="connsiteX10" fmla="*/ 23038 w 23037"/>
                    <a:gd name="connsiteY10" fmla="*/ 14192 h 26288"/>
                    <a:gd name="connsiteX11" fmla="*/ 4379 w 23037"/>
                    <a:gd name="connsiteY11" fmla="*/ 14192 h 26288"/>
                    <a:gd name="connsiteX12" fmla="*/ 6759 w 23037"/>
                    <a:gd name="connsiteY12" fmla="*/ 20479 h 26288"/>
                    <a:gd name="connsiteX13" fmla="*/ 11995 w 23037"/>
                    <a:gd name="connsiteY13" fmla="*/ 22670 h 26288"/>
                    <a:gd name="connsiteX14" fmla="*/ 15993 w 23037"/>
                    <a:gd name="connsiteY14" fmla="*/ 21431 h 26288"/>
                    <a:gd name="connsiteX15" fmla="*/ 18468 w 23037"/>
                    <a:gd name="connsiteY15" fmla="*/ 17621 h 26288"/>
                    <a:gd name="connsiteX16" fmla="*/ 4474 w 23037"/>
                    <a:gd name="connsiteY16" fmla="*/ 10763 h 26288"/>
                    <a:gd name="connsiteX17" fmla="*/ 18468 w 23037"/>
                    <a:gd name="connsiteY17" fmla="*/ 10763 h 26288"/>
                    <a:gd name="connsiteX18" fmla="*/ 16850 w 23037"/>
                    <a:gd name="connsiteY18" fmla="*/ 6001 h 26288"/>
                    <a:gd name="connsiteX19" fmla="*/ 11614 w 23037"/>
                    <a:gd name="connsiteY19" fmla="*/ 3524 h 26288"/>
                    <a:gd name="connsiteX20" fmla="*/ 6664 w 23037"/>
                    <a:gd name="connsiteY20" fmla="*/ 5525 h 26288"/>
                    <a:gd name="connsiteX21" fmla="*/ 4474 w 23037"/>
                    <a:gd name="connsiteY21" fmla="*/ 10763 h 26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3037" h="26288">
                      <a:moveTo>
                        <a:pt x="18468" y="17621"/>
                      </a:moveTo>
                      <a:lnTo>
                        <a:pt x="22847" y="18193"/>
                      </a:lnTo>
                      <a:cubicBezTo>
                        <a:pt x="22181" y="20765"/>
                        <a:pt x="20848" y="22765"/>
                        <a:pt x="19039" y="24194"/>
                      </a:cubicBezTo>
                      <a:cubicBezTo>
                        <a:pt x="17136" y="25622"/>
                        <a:pt x="14756" y="26289"/>
                        <a:pt x="11900" y="26289"/>
                      </a:cubicBezTo>
                      <a:cubicBezTo>
                        <a:pt x="8282" y="26289"/>
                        <a:pt x="5331" y="25146"/>
                        <a:pt x="3237" y="22860"/>
                      </a:cubicBezTo>
                      <a:cubicBezTo>
                        <a:pt x="1047" y="20574"/>
                        <a:pt x="0" y="17431"/>
                        <a:pt x="0" y="13335"/>
                      </a:cubicBezTo>
                      <a:cubicBezTo>
                        <a:pt x="0" y="9144"/>
                        <a:pt x="1047" y="5810"/>
                        <a:pt x="3237" y="3524"/>
                      </a:cubicBezTo>
                      <a:cubicBezTo>
                        <a:pt x="5426" y="1238"/>
                        <a:pt x="8187" y="0"/>
                        <a:pt x="11709" y="0"/>
                      </a:cubicBezTo>
                      <a:cubicBezTo>
                        <a:pt x="15041" y="0"/>
                        <a:pt x="17802" y="1143"/>
                        <a:pt x="19896" y="3429"/>
                      </a:cubicBezTo>
                      <a:cubicBezTo>
                        <a:pt x="21990" y="5715"/>
                        <a:pt x="23038" y="8954"/>
                        <a:pt x="23038" y="13049"/>
                      </a:cubicBezTo>
                      <a:cubicBezTo>
                        <a:pt x="23038" y="13335"/>
                        <a:pt x="23038" y="13716"/>
                        <a:pt x="23038" y="14192"/>
                      </a:cubicBezTo>
                      <a:lnTo>
                        <a:pt x="4379" y="14192"/>
                      </a:lnTo>
                      <a:cubicBezTo>
                        <a:pt x="4570" y="16954"/>
                        <a:pt x="5331" y="19050"/>
                        <a:pt x="6759" y="20479"/>
                      </a:cubicBezTo>
                      <a:cubicBezTo>
                        <a:pt x="8187" y="21908"/>
                        <a:pt x="9901" y="22670"/>
                        <a:pt x="11995" y="22670"/>
                      </a:cubicBezTo>
                      <a:cubicBezTo>
                        <a:pt x="13518" y="22670"/>
                        <a:pt x="14851" y="22288"/>
                        <a:pt x="15993" y="21431"/>
                      </a:cubicBezTo>
                      <a:cubicBezTo>
                        <a:pt x="16945" y="20669"/>
                        <a:pt x="17802" y="19431"/>
                        <a:pt x="18468" y="17621"/>
                      </a:cubicBezTo>
                      <a:close/>
                      <a:moveTo>
                        <a:pt x="4474" y="10763"/>
                      </a:moveTo>
                      <a:lnTo>
                        <a:pt x="18468" y="10763"/>
                      </a:lnTo>
                      <a:cubicBezTo>
                        <a:pt x="18278" y="8668"/>
                        <a:pt x="17707" y="7049"/>
                        <a:pt x="16850" y="6001"/>
                      </a:cubicBezTo>
                      <a:cubicBezTo>
                        <a:pt x="15517" y="4382"/>
                        <a:pt x="13708" y="3524"/>
                        <a:pt x="11614" y="3524"/>
                      </a:cubicBezTo>
                      <a:cubicBezTo>
                        <a:pt x="9710" y="3524"/>
                        <a:pt x="7996" y="4191"/>
                        <a:pt x="6664" y="5525"/>
                      </a:cubicBezTo>
                      <a:cubicBezTo>
                        <a:pt x="5426" y="6858"/>
                        <a:pt x="4665" y="8573"/>
                        <a:pt x="4474" y="10763"/>
                      </a:cubicBezTo>
                      <a:close/>
                    </a:path>
                  </a:pathLst>
                </a:custGeom>
                <a:solidFill>
                  <a:srgbClr val="23509E"/>
                </a:solidFill>
                <a:ln w="9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6" name="Graphic 76">
                <a:extLst>
                  <a:ext uri="{FF2B5EF4-FFF2-40B4-BE49-F238E27FC236}">
                    <a16:creationId xmlns:a16="http://schemas.microsoft.com/office/drawing/2014/main" id="{599874D7-FC47-7743-B102-AB5541B5F820}"/>
                  </a:ext>
                </a:extLst>
              </p:cNvPr>
              <p:cNvGrpSpPr/>
              <p:nvPr/>
            </p:nvGrpSpPr>
            <p:grpSpPr>
              <a:xfrm>
                <a:off x="8208210" y="4964049"/>
                <a:ext cx="478363" cy="44672"/>
                <a:chOff x="8208210" y="4964049"/>
                <a:chExt cx="478363" cy="44672"/>
              </a:xfrm>
              <a:solidFill>
                <a:srgbClr val="23509E"/>
              </a:solidFill>
            </p:grpSpPr>
            <p:sp>
              <p:nvSpPr>
                <p:cNvPr id="326" name="Freeform 325">
                  <a:extLst>
                    <a:ext uri="{FF2B5EF4-FFF2-40B4-BE49-F238E27FC236}">
                      <a16:creationId xmlns:a16="http://schemas.microsoft.com/office/drawing/2014/main" id="{6EA75377-097B-9347-B1FA-F80868344A2B}"/>
                    </a:ext>
                  </a:extLst>
                </p:cNvPr>
                <p:cNvSpPr/>
                <p:nvPr/>
              </p:nvSpPr>
              <p:spPr>
                <a:xfrm>
                  <a:off x="8208210" y="4964049"/>
                  <a:ext cx="25798" cy="34670"/>
                </a:xfrm>
                <a:custGeom>
                  <a:avLst/>
                  <a:gdLst>
                    <a:gd name="connsiteX0" fmla="*/ 0 w 25798"/>
                    <a:gd name="connsiteY0" fmla="*/ 34576 h 34670"/>
                    <a:gd name="connsiteX1" fmla="*/ 0 w 25798"/>
                    <a:gd name="connsiteY1" fmla="*/ 0 h 34670"/>
                    <a:gd name="connsiteX2" fmla="*/ 24941 w 25798"/>
                    <a:gd name="connsiteY2" fmla="*/ 0 h 34670"/>
                    <a:gd name="connsiteX3" fmla="*/ 24941 w 25798"/>
                    <a:gd name="connsiteY3" fmla="*/ 4096 h 34670"/>
                    <a:gd name="connsiteX4" fmla="*/ 4570 w 25798"/>
                    <a:gd name="connsiteY4" fmla="*/ 4096 h 34670"/>
                    <a:gd name="connsiteX5" fmla="*/ 4570 w 25798"/>
                    <a:gd name="connsiteY5" fmla="*/ 14668 h 34670"/>
                    <a:gd name="connsiteX6" fmla="*/ 23704 w 25798"/>
                    <a:gd name="connsiteY6" fmla="*/ 14668 h 34670"/>
                    <a:gd name="connsiteX7" fmla="*/ 23704 w 25798"/>
                    <a:gd name="connsiteY7" fmla="*/ 18764 h 34670"/>
                    <a:gd name="connsiteX8" fmla="*/ 4570 w 25798"/>
                    <a:gd name="connsiteY8" fmla="*/ 18764 h 34670"/>
                    <a:gd name="connsiteX9" fmla="*/ 4570 w 25798"/>
                    <a:gd name="connsiteY9" fmla="*/ 30575 h 34670"/>
                    <a:gd name="connsiteX10" fmla="*/ 25798 w 25798"/>
                    <a:gd name="connsiteY10" fmla="*/ 30575 h 34670"/>
                    <a:gd name="connsiteX11" fmla="*/ 25798 w 25798"/>
                    <a:gd name="connsiteY11" fmla="*/ 34671 h 34670"/>
                    <a:gd name="connsiteX12" fmla="*/ 0 w 25798"/>
                    <a:gd name="connsiteY12" fmla="*/ 34671 h 3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5798" h="34670">
                      <a:moveTo>
                        <a:pt x="0" y="34576"/>
                      </a:moveTo>
                      <a:lnTo>
                        <a:pt x="0" y="0"/>
                      </a:lnTo>
                      <a:lnTo>
                        <a:pt x="24941" y="0"/>
                      </a:lnTo>
                      <a:lnTo>
                        <a:pt x="24941" y="4096"/>
                      </a:lnTo>
                      <a:lnTo>
                        <a:pt x="4570" y="4096"/>
                      </a:lnTo>
                      <a:lnTo>
                        <a:pt x="4570" y="14668"/>
                      </a:lnTo>
                      <a:lnTo>
                        <a:pt x="23704" y="14668"/>
                      </a:lnTo>
                      <a:lnTo>
                        <a:pt x="23704" y="18764"/>
                      </a:lnTo>
                      <a:lnTo>
                        <a:pt x="4570" y="18764"/>
                      </a:lnTo>
                      <a:lnTo>
                        <a:pt x="4570" y="30575"/>
                      </a:lnTo>
                      <a:lnTo>
                        <a:pt x="25798" y="30575"/>
                      </a:lnTo>
                      <a:lnTo>
                        <a:pt x="25798" y="34671"/>
                      </a:lnTo>
                      <a:lnTo>
                        <a:pt x="0" y="34671"/>
                      </a:lnTo>
                      <a:close/>
                    </a:path>
                  </a:pathLst>
                </a:custGeom>
                <a:solidFill>
                  <a:srgbClr val="23509E"/>
                </a:solidFill>
                <a:ln w="9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7" name="Freeform 326">
                  <a:extLst>
                    <a:ext uri="{FF2B5EF4-FFF2-40B4-BE49-F238E27FC236}">
                      <a16:creationId xmlns:a16="http://schemas.microsoft.com/office/drawing/2014/main" id="{D86166EE-64F0-FC48-9486-6DF2D8E266D3}"/>
                    </a:ext>
                  </a:extLst>
                </p:cNvPr>
                <p:cNvSpPr/>
                <p:nvPr/>
              </p:nvSpPr>
              <p:spPr>
                <a:xfrm>
                  <a:off x="8239720" y="4973002"/>
                  <a:ext cx="13613" cy="25622"/>
                </a:xfrm>
                <a:custGeom>
                  <a:avLst/>
                  <a:gdLst>
                    <a:gd name="connsiteX0" fmla="*/ 0 w 13613"/>
                    <a:gd name="connsiteY0" fmla="*/ 25622 h 25622"/>
                    <a:gd name="connsiteX1" fmla="*/ 0 w 13613"/>
                    <a:gd name="connsiteY1" fmla="*/ 571 h 25622"/>
                    <a:gd name="connsiteX2" fmla="*/ 3808 w 13613"/>
                    <a:gd name="connsiteY2" fmla="*/ 571 h 25622"/>
                    <a:gd name="connsiteX3" fmla="*/ 3808 w 13613"/>
                    <a:gd name="connsiteY3" fmla="*/ 4381 h 25622"/>
                    <a:gd name="connsiteX4" fmla="*/ 6473 w 13613"/>
                    <a:gd name="connsiteY4" fmla="*/ 857 h 25622"/>
                    <a:gd name="connsiteX5" fmla="*/ 9234 w 13613"/>
                    <a:gd name="connsiteY5" fmla="*/ 0 h 25622"/>
                    <a:gd name="connsiteX6" fmla="*/ 13613 w 13613"/>
                    <a:gd name="connsiteY6" fmla="*/ 1333 h 25622"/>
                    <a:gd name="connsiteX7" fmla="*/ 12185 w 13613"/>
                    <a:gd name="connsiteY7" fmla="*/ 5239 h 25622"/>
                    <a:gd name="connsiteX8" fmla="*/ 9044 w 13613"/>
                    <a:gd name="connsiteY8" fmla="*/ 4286 h 25622"/>
                    <a:gd name="connsiteX9" fmla="*/ 6569 w 13613"/>
                    <a:gd name="connsiteY9" fmla="*/ 5143 h 25622"/>
                    <a:gd name="connsiteX10" fmla="*/ 4950 w 13613"/>
                    <a:gd name="connsiteY10" fmla="*/ 7429 h 25622"/>
                    <a:gd name="connsiteX11" fmla="*/ 4284 w 13613"/>
                    <a:gd name="connsiteY11" fmla="*/ 12382 h 25622"/>
                    <a:gd name="connsiteX12" fmla="*/ 4284 w 13613"/>
                    <a:gd name="connsiteY12" fmla="*/ 25527 h 25622"/>
                    <a:gd name="connsiteX13" fmla="*/ 0 w 13613"/>
                    <a:gd name="connsiteY13" fmla="*/ 25527 h 25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613" h="25622">
                      <a:moveTo>
                        <a:pt x="0" y="25622"/>
                      </a:moveTo>
                      <a:lnTo>
                        <a:pt x="0" y="571"/>
                      </a:lnTo>
                      <a:lnTo>
                        <a:pt x="3808" y="571"/>
                      </a:lnTo>
                      <a:lnTo>
                        <a:pt x="3808" y="4381"/>
                      </a:lnTo>
                      <a:cubicBezTo>
                        <a:pt x="4760" y="2572"/>
                        <a:pt x="5712" y="1429"/>
                        <a:pt x="6473" y="857"/>
                      </a:cubicBezTo>
                      <a:cubicBezTo>
                        <a:pt x="7330" y="286"/>
                        <a:pt x="8187" y="0"/>
                        <a:pt x="9234" y="0"/>
                      </a:cubicBezTo>
                      <a:cubicBezTo>
                        <a:pt x="10662" y="0"/>
                        <a:pt x="12090" y="476"/>
                        <a:pt x="13613" y="1333"/>
                      </a:cubicBezTo>
                      <a:lnTo>
                        <a:pt x="12185" y="5239"/>
                      </a:lnTo>
                      <a:cubicBezTo>
                        <a:pt x="11138" y="4667"/>
                        <a:pt x="10091" y="4286"/>
                        <a:pt x="9044" y="4286"/>
                      </a:cubicBezTo>
                      <a:cubicBezTo>
                        <a:pt x="8092" y="4286"/>
                        <a:pt x="7330" y="4572"/>
                        <a:pt x="6569" y="5143"/>
                      </a:cubicBezTo>
                      <a:cubicBezTo>
                        <a:pt x="5807" y="5715"/>
                        <a:pt x="5331" y="6477"/>
                        <a:pt x="4950" y="7429"/>
                      </a:cubicBezTo>
                      <a:cubicBezTo>
                        <a:pt x="4474" y="8953"/>
                        <a:pt x="4284" y="10573"/>
                        <a:pt x="4284" y="12382"/>
                      </a:cubicBezTo>
                      <a:lnTo>
                        <a:pt x="4284" y="25527"/>
                      </a:lnTo>
                      <a:lnTo>
                        <a:pt x="0" y="25527"/>
                      </a:lnTo>
                      <a:close/>
                    </a:path>
                  </a:pathLst>
                </a:custGeom>
                <a:solidFill>
                  <a:srgbClr val="23509E"/>
                </a:solidFill>
                <a:ln w="9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8" name="Freeform 327">
                  <a:extLst>
                    <a:ext uri="{FF2B5EF4-FFF2-40B4-BE49-F238E27FC236}">
                      <a16:creationId xmlns:a16="http://schemas.microsoft.com/office/drawing/2014/main" id="{7F66FD2D-814C-AC42-A727-065DA8C6DAE5}"/>
                    </a:ext>
                  </a:extLst>
                </p:cNvPr>
                <p:cNvSpPr/>
                <p:nvPr/>
              </p:nvSpPr>
              <p:spPr>
                <a:xfrm>
                  <a:off x="8254380" y="4973192"/>
                  <a:ext cx="23037" cy="26098"/>
                </a:xfrm>
                <a:custGeom>
                  <a:avLst/>
                  <a:gdLst>
                    <a:gd name="connsiteX0" fmla="*/ 17802 w 23037"/>
                    <a:gd name="connsiteY0" fmla="*/ 22384 h 26098"/>
                    <a:gd name="connsiteX1" fmla="*/ 13232 w 23037"/>
                    <a:gd name="connsiteY1" fmla="*/ 25241 h 26098"/>
                    <a:gd name="connsiteX2" fmla="*/ 8568 w 23037"/>
                    <a:gd name="connsiteY2" fmla="*/ 26099 h 26098"/>
                    <a:gd name="connsiteX3" fmla="*/ 2189 w 23037"/>
                    <a:gd name="connsiteY3" fmla="*/ 24098 h 26098"/>
                    <a:gd name="connsiteX4" fmla="*/ 0 w 23037"/>
                    <a:gd name="connsiteY4" fmla="*/ 18955 h 26098"/>
                    <a:gd name="connsiteX5" fmla="*/ 857 w 23037"/>
                    <a:gd name="connsiteY5" fmla="*/ 15621 h 26098"/>
                    <a:gd name="connsiteX6" fmla="*/ 3046 w 23037"/>
                    <a:gd name="connsiteY6" fmla="*/ 13145 h 26098"/>
                    <a:gd name="connsiteX7" fmla="*/ 6092 w 23037"/>
                    <a:gd name="connsiteY7" fmla="*/ 11716 h 26098"/>
                    <a:gd name="connsiteX8" fmla="*/ 9901 w 23037"/>
                    <a:gd name="connsiteY8" fmla="*/ 11049 h 26098"/>
                    <a:gd name="connsiteX9" fmla="*/ 17421 w 23037"/>
                    <a:gd name="connsiteY9" fmla="*/ 9620 h 26098"/>
                    <a:gd name="connsiteX10" fmla="*/ 17421 w 23037"/>
                    <a:gd name="connsiteY10" fmla="*/ 8477 h 26098"/>
                    <a:gd name="connsiteX11" fmla="*/ 16183 w 23037"/>
                    <a:gd name="connsiteY11" fmla="*/ 4858 h 26098"/>
                    <a:gd name="connsiteX12" fmla="*/ 11328 w 23037"/>
                    <a:gd name="connsiteY12" fmla="*/ 3429 h 26098"/>
                    <a:gd name="connsiteX13" fmla="*/ 6949 w 23037"/>
                    <a:gd name="connsiteY13" fmla="*/ 4477 h 26098"/>
                    <a:gd name="connsiteX14" fmla="*/ 4855 w 23037"/>
                    <a:gd name="connsiteY14" fmla="*/ 8192 h 26098"/>
                    <a:gd name="connsiteX15" fmla="*/ 666 w 23037"/>
                    <a:gd name="connsiteY15" fmla="*/ 7620 h 26098"/>
                    <a:gd name="connsiteX16" fmla="*/ 2570 w 23037"/>
                    <a:gd name="connsiteY16" fmla="*/ 3334 h 26098"/>
                    <a:gd name="connsiteX17" fmla="*/ 6283 w 23037"/>
                    <a:gd name="connsiteY17" fmla="*/ 857 h 26098"/>
                    <a:gd name="connsiteX18" fmla="*/ 11995 w 23037"/>
                    <a:gd name="connsiteY18" fmla="*/ 0 h 26098"/>
                    <a:gd name="connsiteX19" fmla="*/ 17231 w 23037"/>
                    <a:gd name="connsiteY19" fmla="*/ 762 h 26098"/>
                    <a:gd name="connsiteX20" fmla="*/ 20182 w 23037"/>
                    <a:gd name="connsiteY20" fmla="*/ 2667 h 26098"/>
                    <a:gd name="connsiteX21" fmla="*/ 21515 w 23037"/>
                    <a:gd name="connsiteY21" fmla="*/ 5525 h 26098"/>
                    <a:gd name="connsiteX22" fmla="*/ 21705 w 23037"/>
                    <a:gd name="connsiteY22" fmla="*/ 9430 h 26098"/>
                    <a:gd name="connsiteX23" fmla="*/ 21705 w 23037"/>
                    <a:gd name="connsiteY23" fmla="*/ 15050 h 26098"/>
                    <a:gd name="connsiteX24" fmla="*/ 21990 w 23037"/>
                    <a:gd name="connsiteY24" fmla="*/ 22574 h 26098"/>
                    <a:gd name="connsiteX25" fmla="*/ 23037 w 23037"/>
                    <a:gd name="connsiteY25" fmla="*/ 25622 h 26098"/>
                    <a:gd name="connsiteX26" fmla="*/ 18563 w 23037"/>
                    <a:gd name="connsiteY26" fmla="*/ 25622 h 26098"/>
                    <a:gd name="connsiteX27" fmla="*/ 17802 w 23037"/>
                    <a:gd name="connsiteY27" fmla="*/ 22384 h 26098"/>
                    <a:gd name="connsiteX28" fmla="*/ 17421 w 23037"/>
                    <a:gd name="connsiteY28" fmla="*/ 12859 h 26098"/>
                    <a:gd name="connsiteX29" fmla="*/ 10472 w 23037"/>
                    <a:gd name="connsiteY29" fmla="*/ 14478 h 26098"/>
                    <a:gd name="connsiteX30" fmla="*/ 6759 w 23037"/>
                    <a:gd name="connsiteY30" fmla="*/ 15335 h 26098"/>
                    <a:gd name="connsiteX31" fmla="*/ 5045 w 23037"/>
                    <a:gd name="connsiteY31" fmla="*/ 16669 h 26098"/>
                    <a:gd name="connsiteX32" fmla="*/ 4474 w 23037"/>
                    <a:gd name="connsiteY32" fmla="*/ 18669 h 26098"/>
                    <a:gd name="connsiteX33" fmla="*/ 5712 w 23037"/>
                    <a:gd name="connsiteY33" fmla="*/ 21527 h 26098"/>
                    <a:gd name="connsiteX34" fmla="*/ 9424 w 23037"/>
                    <a:gd name="connsiteY34" fmla="*/ 22670 h 26098"/>
                    <a:gd name="connsiteX35" fmla="*/ 13803 w 23037"/>
                    <a:gd name="connsiteY35" fmla="*/ 21622 h 26098"/>
                    <a:gd name="connsiteX36" fmla="*/ 16564 w 23037"/>
                    <a:gd name="connsiteY36" fmla="*/ 18669 h 26098"/>
                    <a:gd name="connsiteX37" fmla="*/ 17231 w 23037"/>
                    <a:gd name="connsiteY37" fmla="*/ 14383 h 26098"/>
                    <a:gd name="connsiteX38" fmla="*/ 17231 w 23037"/>
                    <a:gd name="connsiteY38" fmla="*/ 12859 h 260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23037" h="26098">
                      <a:moveTo>
                        <a:pt x="17802" y="22384"/>
                      </a:moveTo>
                      <a:cubicBezTo>
                        <a:pt x="16183" y="23717"/>
                        <a:pt x="14755" y="24670"/>
                        <a:pt x="13232" y="25241"/>
                      </a:cubicBezTo>
                      <a:cubicBezTo>
                        <a:pt x="11804" y="25813"/>
                        <a:pt x="10186" y="26099"/>
                        <a:pt x="8568" y="26099"/>
                      </a:cubicBezTo>
                      <a:cubicBezTo>
                        <a:pt x="5807" y="26099"/>
                        <a:pt x="3713" y="25432"/>
                        <a:pt x="2189" y="24098"/>
                      </a:cubicBezTo>
                      <a:cubicBezTo>
                        <a:pt x="666" y="22765"/>
                        <a:pt x="0" y="21050"/>
                        <a:pt x="0" y="18955"/>
                      </a:cubicBezTo>
                      <a:cubicBezTo>
                        <a:pt x="0" y="17717"/>
                        <a:pt x="286" y="16574"/>
                        <a:pt x="857" y="15621"/>
                      </a:cubicBezTo>
                      <a:cubicBezTo>
                        <a:pt x="1428" y="14573"/>
                        <a:pt x="2189" y="13811"/>
                        <a:pt x="3046" y="13145"/>
                      </a:cubicBezTo>
                      <a:cubicBezTo>
                        <a:pt x="3903" y="12573"/>
                        <a:pt x="4950" y="12097"/>
                        <a:pt x="6092" y="11716"/>
                      </a:cubicBezTo>
                      <a:cubicBezTo>
                        <a:pt x="6949" y="11525"/>
                        <a:pt x="8187" y="11240"/>
                        <a:pt x="9901" y="11049"/>
                      </a:cubicBezTo>
                      <a:cubicBezTo>
                        <a:pt x="13327" y="10668"/>
                        <a:pt x="15803" y="10192"/>
                        <a:pt x="17421" y="9620"/>
                      </a:cubicBezTo>
                      <a:cubicBezTo>
                        <a:pt x="17421" y="9049"/>
                        <a:pt x="17421" y="8668"/>
                        <a:pt x="17421" y="8477"/>
                      </a:cubicBezTo>
                      <a:cubicBezTo>
                        <a:pt x="17421" y="6763"/>
                        <a:pt x="17040" y="5525"/>
                        <a:pt x="16183" y="4858"/>
                      </a:cubicBezTo>
                      <a:cubicBezTo>
                        <a:pt x="15136" y="3905"/>
                        <a:pt x="13518" y="3429"/>
                        <a:pt x="11328" y="3429"/>
                      </a:cubicBezTo>
                      <a:cubicBezTo>
                        <a:pt x="9329" y="3429"/>
                        <a:pt x="7901" y="3810"/>
                        <a:pt x="6949" y="4477"/>
                      </a:cubicBezTo>
                      <a:cubicBezTo>
                        <a:pt x="5997" y="5144"/>
                        <a:pt x="5331" y="6382"/>
                        <a:pt x="4855" y="8192"/>
                      </a:cubicBezTo>
                      <a:lnTo>
                        <a:pt x="666" y="7620"/>
                      </a:lnTo>
                      <a:cubicBezTo>
                        <a:pt x="1047" y="5810"/>
                        <a:pt x="1618" y="4382"/>
                        <a:pt x="2570" y="3334"/>
                      </a:cubicBezTo>
                      <a:cubicBezTo>
                        <a:pt x="3427" y="2286"/>
                        <a:pt x="4665" y="1429"/>
                        <a:pt x="6283" y="857"/>
                      </a:cubicBezTo>
                      <a:cubicBezTo>
                        <a:pt x="7901" y="286"/>
                        <a:pt x="9805" y="0"/>
                        <a:pt x="11995" y="0"/>
                      </a:cubicBezTo>
                      <a:cubicBezTo>
                        <a:pt x="14089" y="0"/>
                        <a:pt x="15898" y="286"/>
                        <a:pt x="17231" y="762"/>
                      </a:cubicBezTo>
                      <a:cubicBezTo>
                        <a:pt x="18563" y="1238"/>
                        <a:pt x="19515" y="1905"/>
                        <a:pt x="20182" y="2667"/>
                      </a:cubicBezTo>
                      <a:cubicBezTo>
                        <a:pt x="20848" y="3429"/>
                        <a:pt x="21229" y="4382"/>
                        <a:pt x="21515" y="5525"/>
                      </a:cubicBezTo>
                      <a:cubicBezTo>
                        <a:pt x="21610" y="6287"/>
                        <a:pt x="21705" y="7525"/>
                        <a:pt x="21705" y="9430"/>
                      </a:cubicBezTo>
                      <a:lnTo>
                        <a:pt x="21705" y="15050"/>
                      </a:lnTo>
                      <a:cubicBezTo>
                        <a:pt x="21705" y="18955"/>
                        <a:pt x="21800" y="21527"/>
                        <a:pt x="21990" y="22574"/>
                      </a:cubicBezTo>
                      <a:cubicBezTo>
                        <a:pt x="22181" y="23622"/>
                        <a:pt x="22562" y="24670"/>
                        <a:pt x="23037" y="25622"/>
                      </a:cubicBezTo>
                      <a:lnTo>
                        <a:pt x="18563" y="25622"/>
                      </a:lnTo>
                      <a:cubicBezTo>
                        <a:pt x="18183" y="24575"/>
                        <a:pt x="17897" y="23527"/>
                        <a:pt x="17802" y="22384"/>
                      </a:cubicBezTo>
                      <a:close/>
                      <a:moveTo>
                        <a:pt x="17421" y="12859"/>
                      </a:moveTo>
                      <a:cubicBezTo>
                        <a:pt x="15898" y="13525"/>
                        <a:pt x="13613" y="14002"/>
                        <a:pt x="10472" y="14478"/>
                      </a:cubicBezTo>
                      <a:cubicBezTo>
                        <a:pt x="8758" y="14764"/>
                        <a:pt x="7521" y="15050"/>
                        <a:pt x="6759" y="15335"/>
                      </a:cubicBezTo>
                      <a:cubicBezTo>
                        <a:pt x="5997" y="15621"/>
                        <a:pt x="5521" y="16097"/>
                        <a:pt x="5045" y="16669"/>
                      </a:cubicBezTo>
                      <a:cubicBezTo>
                        <a:pt x="4665" y="17240"/>
                        <a:pt x="4474" y="17907"/>
                        <a:pt x="4474" y="18669"/>
                      </a:cubicBezTo>
                      <a:cubicBezTo>
                        <a:pt x="4474" y="19812"/>
                        <a:pt x="4855" y="20765"/>
                        <a:pt x="5712" y="21527"/>
                      </a:cubicBezTo>
                      <a:cubicBezTo>
                        <a:pt x="6569" y="22289"/>
                        <a:pt x="7806" y="22670"/>
                        <a:pt x="9424" y="22670"/>
                      </a:cubicBezTo>
                      <a:cubicBezTo>
                        <a:pt x="11043" y="22670"/>
                        <a:pt x="12471" y="22289"/>
                        <a:pt x="13803" y="21622"/>
                      </a:cubicBezTo>
                      <a:cubicBezTo>
                        <a:pt x="15041" y="20860"/>
                        <a:pt x="15993" y="19907"/>
                        <a:pt x="16564" y="18669"/>
                      </a:cubicBezTo>
                      <a:cubicBezTo>
                        <a:pt x="17040" y="17717"/>
                        <a:pt x="17231" y="16288"/>
                        <a:pt x="17231" y="14383"/>
                      </a:cubicBezTo>
                      <a:lnTo>
                        <a:pt x="17231" y="12859"/>
                      </a:lnTo>
                      <a:close/>
                    </a:path>
                  </a:pathLst>
                </a:custGeom>
                <a:solidFill>
                  <a:srgbClr val="23509E"/>
                </a:solidFill>
                <a:ln w="9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9" name="Freeform 328">
                  <a:extLst>
                    <a:ext uri="{FF2B5EF4-FFF2-40B4-BE49-F238E27FC236}">
                      <a16:creationId xmlns:a16="http://schemas.microsoft.com/office/drawing/2014/main" id="{236DFB24-F7DA-E044-853E-77524BAD2CDC}"/>
                    </a:ext>
                  </a:extLst>
                </p:cNvPr>
                <p:cNvSpPr/>
                <p:nvPr/>
              </p:nvSpPr>
              <p:spPr>
                <a:xfrm>
                  <a:off x="8281035" y="4973192"/>
                  <a:ext cx="20562" cy="26193"/>
                </a:xfrm>
                <a:custGeom>
                  <a:avLst/>
                  <a:gdLst>
                    <a:gd name="connsiteX0" fmla="*/ 0 w 20562"/>
                    <a:gd name="connsiteY0" fmla="*/ 18002 h 26193"/>
                    <a:gd name="connsiteX1" fmla="*/ 4189 w 20562"/>
                    <a:gd name="connsiteY1" fmla="*/ 17336 h 26193"/>
                    <a:gd name="connsiteX2" fmla="*/ 6188 w 20562"/>
                    <a:gd name="connsiteY2" fmla="*/ 21241 h 26193"/>
                    <a:gd name="connsiteX3" fmla="*/ 10662 w 20562"/>
                    <a:gd name="connsiteY3" fmla="*/ 22574 h 26193"/>
                    <a:gd name="connsiteX4" fmla="*/ 15041 w 20562"/>
                    <a:gd name="connsiteY4" fmla="*/ 21431 h 26193"/>
                    <a:gd name="connsiteX5" fmla="*/ 16469 w 20562"/>
                    <a:gd name="connsiteY5" fmla="*/ 18669 h 26193"/>
                    <a:gd name="connsiteX6" fmla="*/ 15232 w 20562"/>
                    <a:gd name="connsiteY6" fmla="*/ 16383 h 26193"/>
                    <a:gd name="connsiteX7" fmla="*/ 10853 w 20562"/>
                    <a:gd name="connsiteY7" fmla="*/ 14954 h 26193"/>
                    <a:gd name="connsiteX8" fmla="*/ 4379 w 20562"/>
                    <a:gd name="connsiteY8" fmla="*/ 12954 h 26193"/>
                    <a:gd name="connsiteX9" fmla="*/ 1618 w 20562"/>
                    <a:gd name="connsiteY9" fmla="*/ 10573 h 26193"/>
                    <a:gd name="connsiteX10" fmla="*/ 666 w 20562"/>
                    <a:gd name="connsiteY10" fmla="*/ 7239 h 26193"/>
                    <a:gd name="connsiteX11" fmla="*/ 1428 w 20562"/>
                    <a:gd name="connsiteY11" fmla="*/ 4096 h 26193"/>
                    <a:gd name="connsiteX12" fmla="*/ 3522 w 20562"/>
                    <a:gd name="connsiteY12" fmla="*/ 1715 h 26193"/>
                    <a:gd name="connsiteX13" fmla="*/ 6188 w 20562"/>
                    <a:gd name="connsiteY13" fmla="*/ 476 h 26193"/>
                    <a:gd name="connsiteX14" fmla="*/ 9805 w 20562"/>
                    <a:gd name="connsiteY14" fmla="*/ 0 h 26193"/>
                    <a:gd name="connsiteX15" fmla="*/ 14946 w 20562"/>
                    <a:gd name="connsiteY15" fmla="*/ 857 h 26193"/>
                    <a:gd name="connsiteX16" fmla="*/ 18278 w 20562"/>
                    <a:gd name="connsiteY16" fmla="*/ 3143 h 26193"/>
                    <a:gd name="connsiteX17" fmla="*/ 19706 w 20562"/>
                    <a:gd name="connsiteY17" fmla="*/ 7049 h 26193"/>
                    <a:gd name="connsiteX18" fmla="*/ 15517 w 20562"/>
                    <a:gd name="connsiteY18" fmla="*/ 7620 h 26193"/>
                    <a:gd name="connsiteX19" fmla="*/ 13899 w 20562"/>
                    <a:gd name="connsiteY19" fmla="*/ 4572 h 26193"/>
                    <a:gd name="connsiteX20" fmla="*/ 10091 w 20562"/>
                    <a:gd name="connsiteY20" fmla="*/ 3524 h 26193"/>
                    <a:gd name="connsiteX21" fmla="*/ 5902 w 20562"/>
                    <a:gd name="connsiteY21" fmla="*/ 4477 h 26193"/>
                    <a:gd name="connsiteX22" fmla="*/ 4665 w 20562"/>
                    <a:gd name="connsiteY22" fmla="*/ 6763 h 26193"/>
                    <a:gd name="connsiteX23" fmla="*/ 5141 w 20562"/>
                    <a:gd name="connsiteY23" fmla="*/ 8287 h 26193"/>
                    <a:gd name="connsiteX24" fmla="*/ 6759 w 20562"/>
                    <a:gd name="connsiteY24" fmla="*/ 9430 h 26193"/>
                    <a:gd name="connsiteX25" fmla="*/ 10472 w 20562"/>
                    <a:gd name="connsiteY25" fmla="*/ 10478 h 26193"/>
                    <a:gd name="connsiteX26" fmla="*/ 16755 w 20562"/>
                    <a:gd name="connsiteY26" fmla="*/ 12478 h 26193"/>
                    <a:gd name="connsiteX27" fmla="*/ 19515 w 20562"/>
                    <a:gd name="connsiteY27" fmla="*/ 14669 h 26193"/>
                    <a:gd name="connsiteX28" fmla="*/ 20563 w 20562"/>
                    <a:gd name="connsiteY28" fmla="*/ 18288 h 26193"/>
                    <a:gd name="connsiteX29" fmla="*/ 19325 w 20562"/>
                    <a:gd name="connsiteY29" fmla="*/ 22289 h 26193"/>
                    <a:gd name="connsiteX30" fmla="*/ 15707 w 20562"/>
                    <a:gd name="connsiteY30" fmla="*/ 25146 h 26193"/>
                    <a:gd name="connsiteX31" fmla="*/ 10472 w 20562"/>
                    <a:gd name="connsiteY31" fmla="*/ 26194 h 26193"/>
                    <a:gd name="connsiteX32" fmla="*/ 3046 w 20562"/>
                    <a:gd name="connsiteY32" fmla="*/ 24194 h 26193"/>
                    <a:gd name="connsiteX33" fmla="*/ 0 w 20562"/>
                    <a:gd name="connsiteY33" fmla="*/ 18002 h 26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20562" h="26193">
                      <a:moveTo>
                        <a:pt x="0" y="18002"/>
                      </a:moveTo>
                      <a:lnTo>
                        <a:pt x="4189" y="17336"/>
                      </a:lnTo>
                      <a:cubicBezTo>
                        <a:pt x="4379" y="19050"/>
                        <a:pt x="5045" y="20288"/>
                        <a:pt x="6188" y="21241"/>
                      </a:cubicBezTo>
                      <a:cubicBezTo>
                        <a:pt x="7235" y="22098"/>
                        <a:pt x="8758" y="22574"/>
                        <a:pt x="10662" y="22574"/>
                      </a:cubicBezTo>
                      <a:cubicBezTo>
                        <a:pt x="12566" y="22574"/>
                        <a:pt x="14089" y="22193"/>
                        <a:pt x="15041" y="21431"/>
                      </a:cubicBezTo>
                      <a:cubicBezTo>
                        <a:pt x="15993" y="20669"/>
                        <a:pt x="16469" y="19717"/>
                        <a:pt x="16469" y="18669"/>
                      </a:cubicBezTo>
                      <a:cubicBezTo>
                        <a:pt x="16469" y="17717"/>
                        <a:pt x="16088" y="16954"/>
                        <a:pt x="15232" y="16383"/>
                      </a:cubicBezTo>
                      <a:cubicBezTo>
                        <a:pt x="14660" y="16002"/>
                        <a:pt x="13232" y="15526"/>
                        <a:pt x="10853" y="14954"/>
                      </a:cubicBezTo>
                      <a:cubicBezTo>
                        <a:pt x="7711" y="14192"/>
                        <a:pt x="5617" y="13525"/>
                        <a:pt x="4379" y="12954"/>
                      </a:cubicBezTo>
                      <a:cubicBezTo>
                        <a:pt x="3142" y="12383"/>
                        <a:pt x="2285" y="11621"/>
                        <a:pt x="1618" y="10573"/>
                      </a:cubicBezTo>
                      <a:cubicBezTo>
                        <a:pt x="952" y="9525"/>
                        <a:pt x="666" y="8477"/>
                        <a:pt x="666" y="7239"/>
                      </a:cubicBezTo>
                      <a:cubicBezTo>
                        <a:pt x="666" y="6096"/>
                        <a:pt x="952" y="5048"/>
                        <a:pt x="1428" y="4096"/>
                      </a:cubicBezTo>
                      <a:cubicBezTo>
                        <a:pt x="1904" y="3143"/>
                        <a:pt x="2665" y="2381"/>
                        <a:pt x="3522" y="1715"/>
                      </a:cubicBezTo>
                      <a:cubicBezTo>
                        <a:pt x="4189" y="1238"/>
                        <a:pt x="5045" y="857"/>
                        <a:pt x="6188" y="476"/>
                      </a:cubicBezTo>
                      <a:cubicBezTo>
                        <a:pt x="7330" y="95"/>
                        <a:pt x="8568" y="0"/>
                        <a:pt x="9805" y="0"/>
                      </a:cubicBezTo>
                      <a:cubicBezTo>
                        <a:pt x="11805" y="0"/>
                        <a:pt x="13518" y="286"/>
                        <a:pt x="14946" y="857"/>
                      </a:cubicBezTo>
                      <a:cubicBezTo>
                        <a:pt x="16469" y="1429"/>
                        <a:pt x="17516" y="2191"/>
                        <a:pt x="18278" y="3143"/>
                      </a:cubicBezTo>
                      <a:cubicBezTo>
                        <a:pt x="18944" y="4096"/>
                        <a:pt x="19515" y="5429"/>
                        <a:pt x="19706" y="7049"/>
                      </a:cubicBezTo>
                      <a:lnTo>
                        <a:pt x="15517" y="7620"/>
                      </a:lnTo>
                      <a:cubicBezTo>
                        <a:pt x="15327" y="6287"/>
                        <a:pt x="14756" y="5334"/>
                        <a:pt x="13899" y="4572"/>
                      </a:cubicBezTo>
                      <a:cubicBezTo>
                        <a:pt x="13042" y="3810"/>
                        <a:pt x="11709" y="3524"/>
                        <a:pt x="10091" y="3524"/>
                      </a:cubicBezTo>
                      <a:cubicBezTo>
                        <a:pt x="8187" y="3524"/>
                        <a:pt x="6759" y="3810"/>
                        <a:pt x="5902" y="4477"/>
                      </a:cubicBezTo>
                      <a:cubicBezTo>
                        <a:pt x="5045" y="5144"/>
                        <a:pt x="4665" y="5906"/>
                        <a:pt x="4665" y="6763"/>
                      </a:cubicBezTo>
                      <a:cubicBezTo>
                        <a:pt x="4665" y="7334"/>
                        <a:pt x="4855" y="7811"/>
                        <a:pt x="5141" y="8287"/>
                      </a:cubicBezTo>
                      <a:cubicBezTo>
                        <a:pt x="5522" y="8763"/>
                        <a:pt x="5997" y="9144"/>
                        <a:pt x="6759" y="9430"/>
                      </a:cubicBezTo>
                      <a:cubicBezTo>
                        <a:pt x="7140" y="9620"/>
                        <a:pt x="8473" y="9906"/>
                        <a:pt x="10472" y="10478"/>
                      </a:cubicBezTo>
                      <a:cubicBezTo>
                        <a:pt x="13518" y="11240"/>
                        <a:pt x="15612" y="11906"/>
                        <a:pt x="16755" y="12478"/>
                      </a:cubicBezTo>
                      <a:cubicBezTo>
                        <a:pt x="17897" y="12954"/>
                        <a:pt x="18849" y="13716"/>
                        <a:pt x="19515" y="14669"/>
                      </a:cubicBezTo>
                      <a:cubicBezTo>
                        <a:pt x="20182" y="15621"/>
                        <a:pt x="20563" y="16859"/>
                        <a:pt x="20563" y="18288"/>
                      </a:cubicBezTo>
                      <a:cubicBezTo>
                        <a:pt x="20563" y="19717"/>
                        <a:pt x="20182" y="21050"/>
                        <a:pt x="19325" y="22289"/>
                      </a:cubicBezTo>
                      <a:cubicBezTo>
                        <a:pt x="18468" y="23527"/>
                        <a:pt x="17326" y="24479"/>
                        <a:pt x="15707" y="25146"/>
                      </a:cubicBezTo>
                      <a:cubicBezTo>
                        <a:pt x="14184" y="25813"/>
                        <a:pt x="12376" y="26194"/>
                        <a:pt x="10472" y="26194"/>
                      </a:cubicBezTo>
                      <a:cubicBezTo>
                        <a:pt x="7235" y="26194"/>
                        <a:pt x="4760" y="25527"/>
                        <a:pt x="3046" y="24194"/>
                      </a:cubicBezTo>
                      <a:cubicBezTo>
                        <a:pt x="1523" y="22670"/>
                        <a:pt x="381" y="20669"/>
                        <a:pt x="0" y="18002"/>
                      </a:cubicBezTo>
                      <a:close/>
                    </a:path>
                  </a:pathLst>
                </a:custGeom>
                <a:solidFill>
                  <a:srgbClr val="23509E"/>
                </a:solidFill>
                <a:ln w="9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0" name="Freeform 329">
                  <a:extLst>
                    <a:ext uri="{FF2B5EF4-FFF2-40B4-BE49-F238E27FC236}">
                      <a16:creationId xmlns:a16="http://schemas.microsoft.com/office/drawing/2014/main" id="{F038814D-05BA-454A-8708-0EEA57595F54}"/>
                    </a:ext>
                  </a:extLst>
                </p:cNvPr>
                <p:cNvSpPr/>
                <p:nvPr/>
              </p:nvSpPr>
              <p:spPr>
                <a:xfrm>
                  <a:off x="8306834" y="4973002"/>
                  <a:ext cx="33889" cy="25622"/>
                </a:xfrm>
                <a:custGeom>
                  <a:avLst/>
                  <a:gdLst>
                    <a:gd name="connsiteX0" fmla="*/ 0 w 33889"/>
                    <a:gd name="connsiteY0" fmla="*/ 25622 h 25622"/>
                    <a:gd name="connsiteX1" fmla="*/ 0 w 33889"/>
                    <a:gd name="connsiteY1" fmla="*/ 571 h 25622"/>
                    <a:gd name="connsiteX2" fmla="*/ 3808 w 33889"/>
                    <a:gd name="connsiteY2" fmla="*/ 571 h 25622"/>
                    <a:gd name="connsiteX3" fmla="*/ 3808 w 33889"/>
                    <a:gd name="connsiteY3" fmla="*/ 4096 h 25622"/>
                    <a:gd name="connsiteX4" fmla="*/ 6949 w 33889"/>
                    <a:gd name="connsiteY4" fmla="*/ 1143 h 25622"/>
                    <a:gd name="connsiteX5" fmla="*/ 11423 w 33889"/>
                    <a:gd name="connsiteY5" fmla="*/ 0 h 25622"/>
                    <a:gd name="connsiteX6" fmla="*/ 15993 w 33889"/>
                    <a:gd name="connsiteY6" fmla="*/ 1143 h 25622"/>
                    <a:gd name="connsiteX7" fmla="*/ 18468 w 33889"/>
                    <a:gd name="connsiteY7" fmla="*/ 4381 h 25622"/>
                    <a:gd name="connsiteX8" fmla="*/ 26179 w 33889"/>
                    <a:gd name="connsiteY8" fmla="*/ 0 h 25622"/>
                    <a:gd name="connsiteX9" fmla="*/ 31891 w 33889"/>
                    <a:gd name="connsiteY9" fmla="*/ 2096 h 25622"/>
                    <a:gd name="connsiteX10" fmla="*/ 33890 w 33889"/>
                    <a:gd name="connsiteY10" fmla="*/ 8477 h 25622"/>
                    <a:gd name="connsiteX11" fmla="*/ 33890 w 33889"/>
                    <a:gd name="connsiteY11" fmla="*/ 25622 h 25622"/>
                    <a:gd name="connsiteX12" fmla="*/ 29701 w 33889"/>
                    <a:gd name="connsiteY12" fmla="*/ 25622 h 25622"/>
                    <a:gd name="connsiteX13" fmla="*/ 29701 w 33889"/>
                    <a:gd name="connsiteY13" fmla="*/ 9811 h 25622"/>
                    <a:gd name="connsiteX14" fmla="*/ 29320 w 33889"/>
                    <a:gd name="connsiteY14" fmla="*/ 6191 h 25622"/>
                    <a:gd name="connsiteX15" fmla="*/ 27797 w 33889"/>
                    <a:gd name="connsiteY15" fmla="*/ 4381 h 25622"/>
                    <a:gd name="connsiteX16" fmla="*/ 25227 w 33889"/>
                    <a:gd name="connsiteY16" fmla="*/ 3715 h 25622"/>
                    <a:gd name="connsiteX17" fmla="*/ 20848 w 33889"/>
                    <a:gd name="connsiteY17" fmla="*/ 5429 h 25622"/>
                    <a:gd name="connsiteX18" fmla="*/ 19134 w 33889"/>
                    <a:gd name="connsiteY18" fmla="*/ 11049 h 25622"/>
                    <a:gd name="connsiteX19" fmla="*/ 19134 w 33889"/>
                    <a:gd name="connsiteY19" fmla="*/ 25622 h 25622"/>
                    <a:gd name="connsiteX20" fmla="*/ 14851 w 33889"/>
                    <a:gd name="connsiteY20" fmla="*/ 25622 h 25622"/>
                    <a:gd name="connsiteX21" fmla="*/ 14851 w 33889"/>
                    <a:gd name="connsiteY21" fmla="*/ 9334 h 25622"/>
                    <a:gd name="connsiteX22" fmla="*/ 13803 w 33889"/>
                    <a:gd name="connsiteY22" fmla="*/ 5048 h 25622"/>
                    <a:gd name="connsiteX23" fmla="*/ 10376 w 33889"/>
                    <a:gd name="connsiteY23" fmla="*/ 3619 h 25622"/>
                    <a:gd name="connsiteX24" fmla="*/ 7044 w 33889"/>
                    <a:gd name="connsiteY24" fmla="*/ 4572 h 25622"/>
                    <a:gd name="connsiteX25" fmla="*/ 4855 w 33889"/>
                    <a:gd name="connsiteY25" fmla="*/ 7334 h 25622"/>
                    <a:gd name="connsiteX26" fmla="*/ 4188 w 33889"/>
                    <a:gd name="connsiteY26" fmla="*/ 12573 h 25622"/>
                    <a:gd name="connsiteX27" fmla="*/ 4188 w 33889"/>
                    <a:gd name="connsiteY27" fmla="*/ 25527 h 25622"/>
                    <a:gd name="connsiteX28" fmla="*/ 0 w 33889"/>
                    <a:gd name="connsiteY28" fmla="*/ 25527 h 25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33889" h="25622">
                      <a:moveTo>
                        <a:pt x="0" y="25622"/>
                      </a:moveTo>
                      <a:lnTo>
                        <a:pt x="0" y="571"/>
                      </a:lnTo>
                      <a:lnTo>
                        <a:pt x="3808" y="571"/>
                      </a:lnTo>
                      <a:lnTo>
                        <a:pt x="3808" y="4096"/>
                      </a:lnTo>
                      <a:cubicBezTo>
                        <a:pt x="4569" y="2857"/>
                        <a:pt x="5617" y="1905"/>
                        <a:pt x="6949" y="1143"/>
                      </a:cubicBezTo>
                      <a:cubicBezTo>
                        <a:pt x="8282" y="381"/>
                        <a:pt x="9710" y="0"/>
                        <a:pt x="11423" y="0"/>
                      </a:cubicBezTo>
                      <a:cubicBezTo>
                        <a:pt x="13232" y="0"/>
                        <a:pt x="14755" y="381"/>
                        <a:pt x="15993" y="1143"/>
                      </a:cubicBezTo>
                      <a:cubicBezTo>
                        <a:pt x="17135" y="1905"/>
                        <a:pt x="17992" y="2953"/>
                        <a:pt x="18468" y="4381"/>
                      </a:cubicBezTo>
                      <a:cubicBezTo>
                        <a:pt x="20467" y="1429"/>
                        <a:pt x="23037" y="0"/>
                        <a:pt x="26179" y="0"/>
                      </a:cubicBezTo>
                      <a:cubicBezTo>
                        <a:pt x="28654" y="0"/>
                        <a:pt x="30558" y="667"/>
                        <a:pt x="31891" y="2096"/>
                      </a:cubicBezTo>
                      <a:cubicBezTo>
                        <a:pt x="33224" y="3429"/>
                        <a:pt x="33890" y="5620"/>
                        <a:pt x="33890" y="8477"/>
                      </a:cubicBezTo>
                      <a:lnTo>
                        <a:pt x="33890" y="25622"/>
                      </a:lnTo>
                      <a:lnTo>
                        <a:pt x="29701" y="25622"/>
                      </a:lnTo>
                      <a:lnTo>
                        <a:pt x="29701" y="9811"/>
                      </a:lnTo>
                      <a:cubicBezTo>
                        <a:pt x="29701" y="8096"/>
                        <a:pt x="29606" y="6858"/>
                        <a:pt x="29320" y="6191"/>
                      </a:cubicBezTo>
                      <a:cubicBezTo>
                        <a:pt x="29035" y="5429"/>
                        <a:pt x="28559" y="4858"/>
                        <a:pt x="27797" y="4381"/>
                      </a:cubicBezTo>
                      <a:cubicBezTo>
                        <a:pt x="27036" y="3905"/>
                        <a:pt x="26179" y="3715"/>
                        <a:pt x="25227" y="3715"/>
                      </a:cubicBezTo>
                      <a:cubicBezTo>
                        <a:pt x="23513" y="3715"/>
                        <a:pt x="21990" y="4286"/>
                        <a:pt x="20848" y="5429"/>
                      </a:cubicBezTo>
                      <a:cubicBezTo>
                        <a:pt x="19705" y="6572"/>
                        <a:pt x="19134" y="8477"/>
                        <a:pt x="19134" y="11049"/>
                      </a:cubicBezTo>
                      <a:lnTo>
                        <a:pt x="19134" y="25622"/>
                      </a:lnTo>
                      <a:lnTo>
                        <a:pt x="14851" y="25622"/>
                      </a:lnTo>
                      <a:lnTo>
                        <a:pt x="14851" y="9334"/>
                      </a:lnTo>
                      <a:cubicBezTo>
                        <a:pt x="14851" y="7429"/>
                        <a:pt x="14470" y="6001"/>
                        <a:pt x="13803" y="5048"/>
                      </a:cubicBezTo>
                      <a:cubicBezTo>
                        <a:pt x="13137" y="4096"/>
                        <a:pt x="11995" y="3619"/>
                        <a:pt x="10376" y="3619"/>
                      </a:cubicBezTo>
                      <a:cubicBezTo>
                        <a:pt x="9139" y="3619"/>
                        <a:pt x="8091" y="3905"/>
                        <a:pt x="7044" y="4572"/>
                      </a:cubicBezTo>
                      <a:cubicBezTo>
                        <a:pt x="5997" y="5239"/>
                        <a:pt x="5331" y="6096"/>
                        <a:pt x="4855" y="7334"/>
                      </a:cubicBezTo>
                      <a:cubicBezTo>
                        <a:pt x="4379" y="8572"/>
                        <a:pt x="4188" y="10287"/>
                        <a:pt x="4188" y="12573"/>
                      </a:cubicBezTo>
                      <a:lnTo>
                        <a:pt x="4188" y="25527"/>
                      </a:lnTo>
                      <a:lnTo>
                        <a:pt x="0" y="25527"/>
                      </a:lnTo>
                      <a:close/>
                    </a:path>
                  </a:pathLst>
                </a:custGeom>
                <a:solidFill>
                  <a:srgbClr val="23509E"/>
                </a:solidFill>
                <a:ln w="9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1" name="Freeform 330">
                  <a:extLst>
                    <a:ext uri="{FF2B5EF4-FFF2-40B4-BE49-F238E27FC236}">
                      <a16:creationId xmlns:a16="http://schemas.microsoft.com/office/drawing/2014/main" id="{E9F70E44-4697-1841-966F-35202F897201}"/>
                    </a:ext>
                  </a:extLst>
                </p:cNvPr>
                <p:cNvSpPr/>
                <p:nvPr/>
              </p:nvSpPr>
              <p:spPr>
                <a:xfrm>
                  <a:off x="8346911" y="4973574"/>
                  <a:ext cx="20467" cy="25622"/>
                </a:xfrm>
                <a:custGeom>
                  <a:avLst/>
                  <a:gdLst>
                    <a:gd name="connsiteX0" fmla="*/ 16469 w 20467"/>
                    <a:gd name="connsiteY0" fmla="*/ 25051 h 25622"/>
                    <a:gd name="connsiteX1" fmla="*/ 16469 w 20467"/>
                    <a:gd name="connsiteY1" fmla="*/ 21336 h 25622"/>
                    <a:gd name="connsiteX2" fmla="*/ 8568 w 20467"/>
                    <a:gd name="connsiteY2" fmla="*/ 25622 h 25622"/>
                    <a:gd name="connsiteX3" fmla="*/ 4474 w 20467"/>
                    <a:gd name="connsiteY3" fmla="*/ 24765 h 25622"/>
                    <a:gd name="connsiteX4" fmla="*/ 1618 w 20467"/>
                    <a:gd name="connsiteY4" fmla="*/ 22669 h 25622"/>
                    <a:gd name="connsiteX5" fmla="*/ 286 w 20467"/>
                    <a:gd name="connsiteY5" fmla="*/ 19526 h 25622"/>
                    <a:gd name="connsiteX6" fmla="*/ 0 w 20467"/>
                    <a:gd name="connsiteY6" fmla="*/ 15526 h 25622"/>
                    <a:gd name="connsiteX7" fmla="*/ 0 w 20467"/>
                    <a:gd name="connsiteY7" fmla="*/ 0 h 25622"/>
                    <a:gd name="connsiteX8" fmla="*/ 4284 w 20467"/>
                    <a:gd name="connsiteY8" fmla="*/ 0 h 25622"/>
                    <a:gd name="connsiteX9" fmla="*/ 4284 w 20467"/>
                    <a:gd name="connsiteY9" fmla="*/ 13906 h 25622"/>
                    <a:gd name="connsiteX10" fmla="*/ 4569 w 20467"/>
                    <a:gd name="connsiteY10" fmla="*/ 18383 h 25622"/>
                    <a:gd name="connsiteX11" fmla="*/ 6283 w 20467"/>
                    <a:gd name="connsiteY11" fmla="*/ 21050 h 25622"/>
                    <a:gd name="connsiteX12" fmla="*/ 9520 w 20467"/>
                    <a:gd name="connsiteY12" fmla="*/ 22003 h 25622"/>
                    <a:gd name="connsiteX13" fmla="*/ 13137 w 20467"/>
                    <a:gd name="connsiteY13" fmla="*/ 21050 h 25622"/>
                    <a:gd name="connsiteX14" fmla="*/ 15517 w 20467"/>
                    <a:gd name="connsiteY14" fmla="*/ 18383 h 25622"/>
                    <a:gd name="connsiteX15" fmla="*/ 16183 w 20467"/>
                    <a:gd name="connsiteY15" fmla="*/ 13525 h 25622"/>
                    <a:gd name="connsiteX16" fmla="*/ 16183 w 20467"/>
                    <a:gd name="connsiteY16" fmla="*/ 95 h 25622"/>
                    <a:gd name="connsiteX17" fmla="*/ 20467 w 20467"/>
                    <a:gd name="connsiteY17" fmla="*/ 95 h 25622"/>
                    <a:gd name="connsiteX18" fmla="*/ 20467 w 20467"/>
                    <a:gd name="connsiteY18" fmla="*/ 25146 h 25622"/>
                    <a:gd name="connsiteX19" fmla="*/ 16469 w 20467"/>
                    <a:gd name="connsiteY19" fmla="*/ 25146 h 25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467" h="25622">
                      <a:moveTo>
                        <a:pt x="16469" y="25051"/>
                      </a:moveTo>
                      <a:lnTo>
                        <a:pt x="16469" y="21336"/>
                      </a:lnTo>
                      <a:cubicBezTo>
                        <a:pt x="14565" y="24193"/>
                        <a:pt x="11900" y="25622"/>
                        <a:pt x="8568" y="25622"/>
                      </a:cubicBezTo>
                      <a:cubicBezTo>
                        <a:pt x="7044" y="25622"/>
                        <a:pt x="5712" y="25337"/>
                        <a:pt x="4474" y="24765"/>
                      </a:cubicBezTo>
                      <a:cubicBezTo>
                        <a:pt x="3237" y="24193"/>
                        <a:pt x="2285" y="23527"/>
                        <a:pt x="1618" y="22669"/>
                      </a:cubicBezTo>
                      <a:cubicBezTo>
                        <a:pt x="952" y="21812"/>
                        <a:pt x="571" y="20764"/>
                        <a:pt x="286" y="19526"/>
                      </a:cubicBezTo>
                      <a:cubicBezTo>
                        <a:pt x="95" y="18669"/>
                        <a:pt x="0" y="17335"/>
                        <a:pt x="0" y="15526"/>
                      </a:cubicBezTo>
                      <a:lnTo>
                        <a:pt x="0" y="0"/>
                      </a:lnTo>
                      <a:lnTo>
                        <a:pt x="4284" y="0"/>
                      </a:lnTo>
                      <a:lnTo>
                        <a:pt x="4284" y="13906"/>
                      </a:lnTo>
                      <a:cubicBezTo>
                        <a:pt x="4284" y="16097"/>
                        <a:pt x="4379" y="17621"/>
                        <a:pt x="4569" y="18383"/>
                      </a:cubicBezTo>
                      <a:cubicBezTo>
                        <a:pt x="4855" y="19526"/>
                        <a:pt x="5426" y="20383"/>
                        <a:pt x="6283" y="21050"/>
                      </a:cubicBezTo>
                      <a:cubicBezTo>
                        <a:pt x="7140" y="21717"/>
                        <a:pt x="8187" y="22003"/>
                        <a:pt x="9520" y="22003"/>
                      </a:cubicBezTo>
                      <a:cubicBezTo>
                        <a:pt x="10852" y="22003"/>
                        <a:pt x="11995" y="21717"/>
                        <a:pt x="13137" y="21050"/>
                      </a:cubicBezTo>
                      <a:cubicBezTo>
                        <a:pt x="14279" y="20383"/>
                        <a:pt x="15041" y="19526"/>
                        <a:pt x="15517" y="18383"/>
                      </a:cubicBezTo>
                      <a:cubicBezTo>
                        <a:pt x="15993" y="17240"/>
                        <a:pt x="16183" y="15621"/>
                        <a:pt x="16183" y="13525"/>
                      </a:cubicBezTo>
                      <a:lnTo>
                        <a:pt x="16183" y="95"/>
                      </a:lnTo>
                      <a:lnTo>
                        <a:pt x="20467" y="95"/>
                      </a:lnTo>
                      <a:lnTo>
                        <a:pt x="20467" y="25146"/>
                      </a:lnTo>
                      <a:lnTo>
                        <a:pt x="16469" y="25146"/>
                      </a:lnTo>
                      <a:close/>
                    </a:path>
                  </a:pathLst>
                </a:custGeom>
                <a:solidFill>
                  <a:srgbClr val="23509E"/>
                </a:solidFill>
                <a:ln w="9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2" name="Freeform 331">
                  <a:extLst>
                    <a:ext uri="{FF2B5EF4-FFF2-40B4-BE49-F238E27FC236}">
                      <a16:creationId xmlns:a16="http://schemas.microsoft.com/office/drawing/2014/main" id="{474BC752-AA1A-0947-B22A-C9B2F8C34329}"/>
                    </a:ext>
                  </a:extLst>
                </p:cNvPr>
                <p:cNvSpPr/>
                <p:nvPr/>
              </p:nvSpPr>
              <p:spPr>
                <a:xfrm>
                  <a:off x="8372138" y="4973192"/>
                  <a:ext cx="20562" cy="26193"/>
                </a:xfrm>
                <a:custGeom>
                  <a:avLst/>
                  <a:gdLst>
                    <a:gd name="connsiteX0" fmla="*/ 0 w 20562"/>
                    <a:gd name="connsiteY0" fmla="*/ 18002 h 26193"/>
                    <a:gd name="connsiteX1" fmla="*/ 4189 w 20562"/>
                    <a:gd name="connsiteY1" fmla="*/ 17336 h 26193"/>
                    <a:gd name="connsiteX2" fmla="*/ 6188 w 20562"/>
                    <a:gd name="connsiteY2" fmla="*/ 21241 h 26193"/>
                    <a:gd name="connsiteX3" fmla="*/ 10662 w 20562"/>
                    <a:gd name="connsiteY3" fmla="*/ 22574 h 26193"/>
                    <a:gd name="connsiteX4" fmla="*/ 15041 w 20562"/>
                    <a:gd name="connsiteY4" fmla="*/ 21431 h 26193"/>
                    <a:gd name="connsiteX5" fmla="*/ 16469 w 20562"/>
                    <a:gd name="connsiteY5" fmla="*/ 18669 h 26193"/>
                    <a:gd name="connsiteX6" fmla="*/ 15232 w 20562"/>
                    <a:gd name="connsiteY6" fmla="*/ 16383 h 26193"/>
                    <a:gd name="connsiteX7" fmla="*/ 10853 w 20562"/>
                    <a:gd name="connsiteY7" fmla="*/ 14954 h 26193"/>
                    <a:gd name="connsiteX8" fmla="*/ 4379 w 20562"/>
                    <a:gd name="connsiteY8" fmla="*/ 12954 h 26193"/>
                    <a:gd name="connsiteX9" fmla="*/ 1618 w 20562"/>
                    <a:gd name="connsiteY9" fmla="*/ 10573 h 26193"/>
                    <a:gd name="connsiteX10" fmla="*/ 666 w 20562"/>
                    <a:gd name="connsiteY10" fmla="*/ 7239 h 26193"/>
                    <a:gd name="connsiteX11" fmla="*/ 1428 w 20562"/>
                    <a:gd name="connsiteY11" fmla="*/ 4096 h 26193"/>
                    <a:gd name="connsiteX12" fmla="*/ 3522 w 20562"/>
                    <a:gd name="connsiteY12" fmla="*/ 1715 h 26193"/>
                    <a:gd name="connsiteX13" fmla="*/ 6188 w 20562"/>
                    <a:gd name="connsiteY13" fmla="*/ 476 h 26193"/>
                    <a:gd name="connsiteX14" fmla="*/ 9805 w 20562"/>
                    <a:gd name="connsiteY14" fmla="*/ 0 h 26193"/>
                    <a:gd name="connsiteX15" fmla="*/ 14946 w 20562"/>
                    <a:gd name="connsiteY15" fmla="*/ 857 h 26193"/>
                    <a:gd name="connsiteX16" fmla="*/ 18278 w 20562"/>
                    <a:gd name="connsiteY16" fmla="*/ 3143 h 26193"/>
                    <a:gd name="connsiteX17" fmla="*/ 19706 w 20562"/>
                    <a:gd name="connsiteY17" fmla="*/ 7049 h 26193"/>
                    <a:gd name="connsiteX18" fmla="*/ 15517 w 20562"/>
                    <a:gd name="connsiteY18" fmla="*/ 7620 h 26193"/>
                    <a:gd name="connsiteX19" fmla="*/ 13899 w 20562"/>
                    <a:gd name="connsiteY19" fmla="*/ 4572 h 26193"/>
                    <a:gd name="connsiteX20" fmla="*/ 10091 w 20562"/>
                    <a:gd name="connsiteY20" fmla="*/ 3524 h 26193"/>
                    <a:gd name="connsiteX21" fmla="*/ 5902 w 20562"/>
                    <a:gd name="connsiteY21" fmla="*/ 4477 h 26193"/>
                    <a:gd name="connsiteX22" fmla="*/ 4665 w 20562"/>
                    <a:gd name="connsiteY22" fmla="*/ 6763 h 26193"/>
                    <a:gd name="connsiteX23" fmla="*/ 5141 w 20562"/>
                    <a:gd name="connsiteY23" fmla="*/ 8287 h 26193"/>
                    <a:gd name="connsiteX24" fmla="*/ 6759 w 20562"/>
                    <a:gd name="connsiteY24" fmla="*/ 9430 h 26193"/>
                    <a:gd name="connsiteX25" fmla="*/ 10472 w 20562"/>
                    <a:gd name="connsiteY25" fmla="*/ 10478 h 26193"/>
                    <a:gd name="connsiteX26" fmla="*/ 16755 w 20562"/>
                    <a:gd name="connsiteY26" fmla="*/ 12478 h 26193"/>
                    <a:gd name="connsiteX27" fmla="*/ 19515 w 20562"/>
                    <a:gd name="connsiteY27" fmla="*/ 14669 h 26193"/>
                    <a:gd name="connsiteX28" fmla="*/ 20563 w 20562"/>
                    <a:gd name="connsiteY28" fmla="*/ 18288 h 26193"/>
                    <a:gd name="connsiteX29" fmla="*/ 19325 w 20562"/>
                    <a:gd name="connsiteY29" fmla="*/ 22289 h 26193"/>
                    <a:gd name="connsiteX30" fmla="*/ 15707 w 20562"/>
                    <a:gd name="connsiteY30" fmla="*/ 25146 h 26193"/>
                    <a:gd name="connsiteX31" fmla="*/ 10472 w 20562"/>
                    <a:gd name="connsiteY31" fmla="*/ 26194 h 26193"/>
                    <a:gd name="connsiteX32" fmla="*/ 3046 w 20562"/>
                    <a:gd name="connsiteY32" fmla="*/ 24194 h 26193"/>
                    <a:gd name="connsiteX33" fmla="*/ 0 w 20562"/>
                    <a:gd name="connsiteY33" fmla="*/ 18002 h 26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20562" h="26193">
                      <a:moveTo>
                        <a:pt x="0" y="18002"/>
                      </a:moveTo>
                      <a:lnTo>
                        <a:pt x="4189" y="17336"/>
                      </a:lnTo>
                      <a:cubicBezTo>
                        <a:pt x="4379" y="19050"/>
                        <a:pt x="5045" y="20288"/>
                        <a:pt x="6188" y="21241"/>
                      </a:cubicBezTo>
                      <a:cubicBezTo>
                        <a:pt x="7235" y="22098"/>
                        <a:pt x="8758" y="22574"/>
                        <a:pt x="10662" y="22574"/>
                      </a:cubicBezTo>
                      <a:cubicBezTo>
                        <a:pt x="12566" y="22574"/>
                        <a:pt x="14089" y="22193"/>
                        <a:pt x="15041" y="21431"/>
                      </a:cubicBezTo>
                      <a:cubicBezTo>
                        <a:pt x="15993" y="20669"/>
                        <a:pt x="16469" y="19717"/>
                        <a:pt x="16469" y="18669"/>
                      </a:cubicBezTo>
                      <a:cubicBezTo>
                        <a:pt x="16469" y="17717"/>
                        <a:pt x="16088" y="16954"/>
                        <a:pt x="15232" y="16383"/>
                      </a:cubicBezTo>
                      <a:cubicBezTo>
                        <a:pt x="14660" y="16002"/>
                        <a:pt x="13232" y="15526"/>
                        <a:pt x="10853" y="14954"/>
                      </a:cubicBezTo>
                      <a:cubicBezTo>
                        <a:pt x="7711" y="14192"/>
                        <a:pt x="5617" y="13525"/>
                        <a:pt x="4379" y="12954"/>
                      </a:cubicBezTo>
                      <a:cubicBezTo>
                        <a:pt x="3141" y="12383"/>
                        <a:pt x="2285" y="11621"/>
                        <a:pt x="1618" y="10573"/>
                      </a:cubicBezTo>
                      <a:cubicBezTo>
                        <a:pt x="952" y="9525"/>
                        <a:pt x="666" y="8477"/>
                        <a:pt x="666" y="7239"/>
                      </a:cubicBezTo>
                      <a:cubicBezTo>
                        <a:pt x="666" y="6096"/>
                        <a:pt x="952" y="5048"/>
                        <a:pt x="1428" y="4096"/>
                      </a:cubicBezTo>
                      <a:cubicBezTo>
                        <a:pt x="1904" y="3143"/>
                        <a:pt x="2665" y="2381"/>
                        <a:pt x="3522" y="1715"/>
                      </a:cubicBezTo>
                      <a:cubicBezTo>
                        <a:pt x="4189" y="1238"/>
                        <a:pt x="5045" y="857"/>
                        <a:pt x="6188" y="476"/>
                      </a:cubicBezTo>
                      <a:cubicBezTo>
                        <a:pt x="7330" y="95"/>
                        <a:pt x="8568" y="0"/>
                        <a:pt x="9805" y="0"/>
                      </a:cubicBezTo>
                      <a:cubicBezTo>
                        <a:pt x="11804" y="0"/>
                        <a:pt x="13518" y="286"/>
                        <a:pt x="14946" y="857"/>
                      </a:cubicBezTo>
                      <a:cubicBezTo>
                        <a:pt x="16469" y="1429"/>
                        <a:pt x="17516" y="2191"/>
                        <a:pt x="18278" y="3143"/>
                      </a:cubicBezTo>
                      <a:cubicBezTo>
                        <a:pt x="18944" y="4096"/>
                        <a:pt x="19515" y="5429"/>
                        <a:pt x="19706" y="7049"/>
                      </a:cubicBezTo>
                      <a:lnTo>
                        <a:pt x="15517" y="7620"/>
                      </a:lnTo>
                      <a:cubicBezTo>
                        <a:pt x="15327" y="6287"/>
                        <a:pt x="14755" y="5334"/>
                        <a:pt x="13899" y="4572"/>
                      </a:cubicBezTo>
                      <a:cubicBezTo>
                        <a:pt x="13042" y="3810"/>
                        <a:pt x="11709" y="3524"/>
                        <a:pt x="10091" y="3524"/>
                      </a:cubicBezTo>
                      <a:cubicBezTo>
                        <a:pt x="8187" y="3524"/>
                        <a:pt x="6759" y="3810"/>
                        <a:pt x="5902" y="4477"/>
                      </a:cubicBezTo>
                      <a:cubicBezTo>
                        <a:pt x="5045" y="5144"/>
                        <a:pt x="4665" y="5906"/>
                        <a:pt x="4665" y="6763"/>
                      </a:cubicBezTo>
                      <a:cubicBezTo>
                        <a:pt x="4665" y="7334"/>
                        <a:pt x="4855" y="7811"/>
                        <a:pt x="5141" y="8287"/>
                      </a:cubicBezTo>
                      <a:cubicBezTo>
                        <a:pt x="5521" y="8763"/>
                        <a:pt x="5997" y="9144"/>
                        <a:pt x="6759" y="9430"/>
                      </a:cubicBezTo>
                      <a:cubicBezTo>
                        <a:pt x="7140" y="9620"/>
                        <a:pt x="8473" y="9906"/>
                        <a:pt x="10472" y="10478"/>
                      </a:cubicBezTo>
                      <a:cubicBezTo>
                        <a:pt x="13518" y="11240"/>
                        <a:pt x="15612" y="11906"/>
                        <a:pt x="16755" y="12478"/>
                      </a:cubicBezTo>
                      <a:cubicBezTo>
                        <a:pt x="17897" y="12954"/>
                        <a:pt x="18849" y="13716"/>
                        <a:pt x="19515" y="14669"/>
                      </a:cubicBezTo>
                      <a:cubicBezTo>
                        <a:pt x="20182" y="15621"/>
                        <a:pt x="20563" y="16859"/>
                        <a:pt x="20563" y="18288"/>
                      </a:cubicBezTo>
                      <a:cubicBezTo>
                        <a:pt x="20563" y="19717"/>
                        <a:pt x="20182" y="21050"/>
                        <a:pt x="19325" y="22289"/>
                      </a:cubicBezTo>
                      <a:cubicBezTo>
                        <a:pt x="18468" y="23527"/>
                        <a:pt x="17326" y="24479"/>
                        <a:pt x="15707" y="25146"/>
                      </a:cubicBezTo>
                      <a:cubicBezTo>
                        <a:pt x="14184" y="25813"/>
                        <a:pt x="12375" y="26194"/>
                        <a:pt x="10472" y="26194"/>
                      </a:cubicBezTo>
                      <a:cubicBezTo>
                        <a:pt x="7235" y="26194"/>
                        <a:pt x="4760" y="25527"/>
                        <a:pt x="3046" y="24194"/>
                      </a:cubicBezTo>
                      <a:cubicBezTo>
                        <a:pt x="1618" y="22670"/>
                        <a:pt x="476" y="20669"/>
                        <a:pt x="0" y="18002"/>
                      </a:cubicBezTo>
                      <a:close/>
                    </a:path>
                  </a:pathLst>
                </a:custGeom>
                <a:solidFill>
                  <a:srgbClr val="23509E"/>
                </a:solidFill>
                <a:ln w="9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3" name="Freeform 332">
                  <a:extLst>
                    <a:ext uri="{FF2B5EF4-FFF2-40B4-BE49-F238E27FC236}">
                      <a16:creationId xmlns:a16="http://schemas.microsoft.com/office/drawing/2014/main" id="{A37C47C7-EF8C-5145-85F8-76F3E437038F}"/>
                    </a:ext>
                  </a:extLst>
                </p:cNvPr>
                <p:cNvSpPr/>
                <p:nvPr/>
              </p:nvSpPr>
              <p:spPr>
                <a:xfrm>
                  <a:off x="8397461" y="4970145"/>
                  <a:ext cx="22847" cy="22955"/>
                </a:xfrm>
                <a:custGeom>
                  <a:avLst/>
                  <a:gdLst>
                    <a:gd name="connsiteX0" fmla="*/ 9424 w 22847"/>
                    <a:gd name="connsiteY0" fmla="*/ 22955 h 22955"/>
                    <a:gd name="connsiteX1" fmla="*/ 9424 w 22847"/>
                    <a:gd name="connsiteY1" fmla="*/ 13430 h 22955"/>
                    <a:gd name="connsiteX2" fmla="*/ 0 w 22847"/>
                    <a:gd name="connsiteY2" fmla="*/ 13430 h 22955"/>
                    <a:gd name="connsiteX3" fmla="*/ 0 w 22847"/>
                    <a:gd name="connsiteY3" fmla="*/ 9430 h 22955"/>
                    <a:gd name="connsiteX4" fmla="*/ 9424 w 22847"/>
                    <a:gd name="connsiteY4" fmla="*/ 9430 h 22955"/>
                    <a:gd name="connsiteX5" fmla="*/ 9424 w 22847"/>
                    <a:gd name="connsiteY5" fmla="*/ 0 h 22955"/>
                    <a:gd name="connsiteX6" fmla="*/ 13423 w 22847"/>
                    <a:gd name="connsiteY6" fmla="*/ 0 h 22955"/>
                    <a:gd name="connsiteX7" fmla="*/ 13423 w 22847"/>
                    <a:gd name="connsiteY7" fmla="*/ 9430 h 22955"/>
                    <a:gd name="connsiteX8" fmla="*/ 22847 w 22847"/>
                    <a:gd name="connsiteY8" fmla="*/ 9430 h 22955"/>
                    <a:gd name="connsiteX9" fmla="*/ 22847 w 22847"/>
                    <a:gd name="connsiteY9" fmla="*/ 13430 h 22955"/>
                    <a:gd name="connsiteX10" fmla="*/ 13423 w 22847"/>
                    <a:gd name="connsiteY10" fmla="*/ 13430 h 22955"/>
                    <a:gd name="connsiteX11" fmla="*/ 13423 w 22847"/>
                    <a:gd name="connsiteY11" fmla="*/ 22955 h 22955"/>
                    <a:gd name="connsiteX12" fmla="*/ 9424 w 22847"/>
                    <a:gd name="connsiteY12" fmla="*/ 22955 h 22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2847" h="22955">
                      <a:moveTo>
                        <a:pt x="9424" y="22955"/>
                      </a:moveTo>
                      <a:lnTo>
                        <a:pt x="9424" y="13430"/>
                      </a:lnTo>
                      <a:lnTo>
                        <a:pt x="0" y="13430"/>
                      </a:lnTo>
                      <a:lnTo>
                        <a:pt x="0" y="9430"/>
                      </a:lnTo>
                      <a:lnTo>
                        <a:pt x="9424" y="9430"/>
                      </a:lnTo>
                      <a:lnTo>
                        <a:pt x="9424" y="0"/>
                      </a:lnTo>
                      <a:lnTo>
                        <a:pt x="13423" y="0"/>
                      </a:lnTo>
                      <a:lnTo>
                        <a:pt x="13423" y="9430"/>
                      </a:lnTo>
                      <a:lnTo>
                        <a:pt x="22847" y="9430"/>
                      </a:lnTo>
                      <a:lnTo>
                        <a:pt x="22847" y="13430"/>
                      </a:lnTo>
                      <a:lnTo>
                        <a:pt x="13423" y="13430"/>
                      </a:lnTo>
                      <a:lnTo>
                        <a:pt x="13423" y="22955"/>
                      </a:lnTo>
                      <a:lnTo>
                        <a:pt x="9424" y="22955"/>
                      </a:lnTo>
                      <a:close/>
                    </a:path>
                  </a:pathLst>
                </a:custGeom>
                <a:solidFill>
                  <a:srgbClr val="23509E"/>
                </a:solidFill>
                <a:ln w="9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4" name="Freeform 333">
                  <a:extLst>
                    <a:ext uri="{FF2B5EF4-FFF2-40B4-BE49-F238E27FC236}">
                      <a16:creationId xmlns:a16="http://schemas.microsoft.com/office/drawing/2014/main" id="{A991168C-E24F-4941-BDF5-8BE3C357D8EF}"/>
                    </a:ext>
                  </a:extLst>
                </p:cNvPr>
                <p:cNvSpPr/>
                <p:nvPr/>
              </p:nvSpPr>
              <p:spPr>
                <a:xfrm>
                  <a:off x="8440109" y="4964049"/>
                  <a:ext cx="26369" cy="34575"/>
                </a:xfrm>
                <a:custGeom>
                  <a:avLst/>
                  <a:gdLst>
                    <a:gd name="connsiteX0" fmla="*/ 0 w 26369"/>
                    <a:gd name="connsiteY0" fmla="*/ 34576 h 34575"/>
                    <a:gd name="connsiteX1" fmla="*/ 0 w 26369"/>
                    <a:gd name="connsiteY1" fmla="*/ 0 h 34575"/>
                    <a:gd name="connsiteX2" fmla="*/ 13042 w 26369"/>
                    <a:gd name="connsiteY2" fmla="*/ 0 h 34575"/>
                    <a:gd name="connsiteX3" fmla="*/ 18278 w 26369"/>
                    <a:gd name="connsiteY3" fmla="*/ 286 h 34575"/>
                    <a:gd name="connsiteX4" fmla="*/ 22562 w 26369"/>
                    <a:gd name="connsiteY4" fmla="*/ 1905 h 34575"/>
                    <a:gd name="connsiteX5" fmla="*/ 25322 w 26369"/>
                    <a:gd name="connsiteY5" fmla="*/ 5239 h 34575"/>
                    <a:gd name="connsiteX6" fmla="*/ 26369 w 26369"/>
                    <a:gd name="connsiteY6" fmla="*/ 10001 h 34575"/>
                    <a:gd name="connsiteX7" fmla="*/ 23609 w 26369"/>
                    <a:gd name="connsiteY7" fmla="*/ 17431 h 34575"/>
                    <a:gd name="connsiteX8" fmla="*/ 13518 w 26369"/>
                    <a:gd name="connsiteY8" fmla="*/ 20479 h 34575"/>
                    <a:gd name="connsiteX9" fmla="*/ 4665 w 26369"/>
                    <a:gd name="connsiteY9" fmla="*/ 20479 h 34575"/>
                    <a:gd name="connsiteX10" fmla="*/ 4665 w 26369"/>
                    <a:gd name="connsiteY10" fmla="*/ 34576 h 34575"/>
                    <a:gd name="connsiteX11" fmla="*/ 0 w 26369"/>
                    <a:gd name="connsiteY11" fmla="*/ 34576 h 34575"/>
                    <a:gd name="connsiteX12" fmla="*/ 4569 w 26369"/>
                    <a:gd name="connsiteY12" fmla="*/ 16478 h 34575"/>
                    <a:gd name="connsiteX13" fmla="*/ 13518 w 26369"/>
                    <a:gd name="connsiteY13" fmla="*/ 16478 h 34575"/>
                    <a:gd name="connsiteX14" fmla="*/ 19801 w 26369"/>
                    <a:gd name="connsiteY14" fmla="*/ 14859 h 34575"/>
                    <a:gd name="connsiteX15" fmla="*/ 21705 w 26369"/>
                    <a:gd name="connsiteY15" fmla="*/ 10192 h 34575"/>
                    <a:gd name="connsiteX16" fmla="*/ 20562 w 26369"/>
                    <a:gd name="connsiteY16" fmla="*/ 6477 h 34575"/>
                    <a:gd name="connsiteX17" fmla="*/ 17706 w 26369"/>
                    <a:gd name="connsiteY17" fmla="*/ 4477 h 34575"/>
                    <a:gd name="connsiteX18" fmla="*/ 13422 w 26369"/>
                    <a:gd name="connsiteY18" fmla="*/ 4191 h 34575"/>
                    <a:gd name="connsiteX19" fmla="*/ 4569 w 26369"/>
                    <a:gd name="connsiteY19" fmla="*/ 4191 h 34575"/>
                    <a:gd name="connsiteX20" fmla="*/ 4569 w 26369"/>
                    <a:gd name="connsiteY20" fmla="*/ 16478 h 34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6369" h="34575">
                      <a:moveTo>
                        <a:pt x="0" y="34576"/>
                      </a:moveTo>
                      <a:lnTo>
                        <a:pt x="0" y="0"/>
                      </a:lnTo>
                      <a:lnTo>
                        <a:pt x="13042" y="0"/>
                      </a:lnTo>
                      <a:cubicBezTo>
                        <a:pt x="15327" y="0"/>
                        <a:pt x="17040" y="95"/>
                        <a:pt x="18278" y="286"/>
                      </a:cubicBezTo>
                      <a:cubicBezTo>
                        <a:pt x="19991" y="571"/>
                        <a:pt x="21419" y="1143"/>
                        <a:pt x="22562" y="1905"/>
                      </a:cubicBezTo>
                      <a:cubicBezTo>
                        <a:pt x="23704" y="2667"/>
                        <a:pt x="24656" y="3810"/>
                        <a:pt x="25322" y="5239"/>
                      </a:cubicBezTo>
                      <a:cubicBezTo>
                        <a:pt x="25988" y="6667"/>
                        <a:pt x="26369" y="8287"/>
                        <a:pt x="26369" y="10001"/>
                      </a:cubicBezTo>
                      <a:cubicBezTo>
                        <a:pt x="26369" y="12954"/>
                        <a:pt x="25417" y="15430"/>
                        <a:pt x="23609" y="17431"/>
                      </a:cubicBezTo>
                      <a:cubicBezTo>
                        <a:pt x="21705" y="19431"/>
                        <a:pt x="18373" y="20479"/>
                        <a:pt x="13518" y="20479"/>
                      </a:cubicBezTo>
                      <a:lnTo>
                        <a:pt x="4665" y="20479"/>
                      </a:lnTo>
                      <a:lnTo>
                        <a:pt x="4665" y="34576"/>
                      </a:lnTo>
                      <a:lnTo>
                        <a:pt x="0" y="34576"/>
                      </a:lnTo>
                      <a:close/>
                      <a:moveTo>
                        <a:pt x="4569" y="16478"/>
                      </a:moveTo>
                      <a:lnTo>
                        <a:pt x="13518" y="16478"/>
                      </a:lnTo>
                      <a:cubicBezTo>
                        <a:pt x="16469" y="16478"/>
                        <a:pt x="18563" y="15907"/>
                        <a:pt x="19801" y="14859"/>
                      </a:cubicBezTo>
                      <a:cubicBezTo>
                        <a:pt x="21038" y="13716"/>
                        <a:pt x="21705" y="12192"/>
                        <a:pt x="21705" y="10192"/>
                      </a:cubicBezTo>
                      <a:cubicBezTo>
                        <a:pt x="21705" y="8763"/>
                        <a:pt x="21324" y="7525"/>
                        <a:pt x="20562" y="6477"/>
                      </a:cubicBezTo>
                      <a:cubicBezTo>
                        <a:pt x="19801" y="5429"/>
                        <a:pt x="18849" y="4763"/>
                        <a:pt x="17706" y="4477"/>
                      </a:cubicBezTo>
                      <a:cubicBezTo>
                        <a:pt x="16945" y="4286"/>
                        <a:pt x="15517" y="4191"/>
                        <a:pt x="13422" y="4191"/>
                      </a:cubicBezTo>
                      <a:lnTo>
                        <a:pt x="4569" y="4191"/>
                      </a:lnTo>
                      <a:lnTo>
                        <a:pt x="4569" y="16478"/>
                      </a:lnTo>
                      <a:close/>
                    </a:path>
                  </a:pathLst>
                </a:custGeom>
                <a:solidFill>
                  <a:srgbClr val="23509E"/>
                </a:solidFill>
                <a:ln w="9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5" name="Freeform 334">
                  <a:extLst>
                    <a:ext uri="{FF2B5EF4-FFF2-40B4-BE49-F238E27FC236}">
                      <a16:creationId xmlns:a16="http://schemas.microsoft.com/office/drawing/2014/main" id="{9AD02D1F-A6DF-9E49-BAD3-8F84A911BFF0}"/>
                    </a:ext>
                  </a:extLst>
                </p:cNvPr>
                <p:cNvSpPr/>
                <p:nvPr/>
              </p:nvSpPr>
              <p:spPr>
                <a:xfrm>
                  <a:off x="8471714" y="4973002"/>
                  <a:ext cx="13613" cy="25622"/>
                </a:xfrm>
                <a:custGeom>
                  <a:avLst/>
                  <a:gdLst>
                    <a:gd name="connsiteX0" fmla="*/ 0 w 13613"/>
                    <a:gd name="connsiteY0" fmla="*/ 25622 h 25622"/>
                    <a:gd name="connsiteX1" fmla="*/ 0 w 13613"/>
                    <a:gd name="connsiteY1" fmla="*/ 571 h 25622"/>
                    <a:gd name="connsiteX2" fmla="*/ 3808 w 13613"/>
                    <a:gd name="connsiteY2" fmla="*/ 571 h 25622"/>
                    <a:gd name="connsiteX3" fmla="*/ 3808 w 13613"/>
                    <a:gd name="connsiteY3" fmla="*/ 4381 h 25622"/>
                    <a:gd name="connsiteX4" fmla="*/ 6474 w 13613"/>
                    <a:gd name="connsiteY4" fmla="*/ 857 h 25622"/>
                    <a:gd name="connsiteX5" fmla="*/ 9234 w 13613"/>
                    <a:gd name="connsiteY5" fmla="*/ 0 h 25622"/>
                    <a:gd name="connsiteX6" fmla="*/ 13613 w 13613"/>
                    <a:gd name="connsiteY6" fmla="*/ 1333 h 25622"/>
                    <a:gd name="connsiteX7" fmla="*/ 12185 w 13613"/>
                    <a:gd name="connsiteY7" fmla="*/ 5239 h 25622"/>
                    <a:gd name="connsiteX8" fmla="*/ 9044 w 13613"/>
                    <a:gd name="connsiteY8" fmla="*/ 4286 h 25622"/>
                    <a:gd name="connsiteX9" fmla="*/ 6569 w 13613"/>
                    <a:gd name="connsiteY9" fmla="*/ 5143 h 25622"/>
                    <a:gd name="connsiteX10" fmla="*/ 4950 w 13613"/>
                    <a:gd name="connsiteY10" fmla="*/ 7429 h 25622"/>
                    <a:gd name="connsiteX11" fmla="*/ 4284 w 13613"/>
                    <a:gd name="connsiteY11" fmla="*/ 12382 h 25622"/>
                    <a:gd name="connsiteX12" fmla="*/ 4284 w 13613"/>
                    <a:gd name="connsiteY12" fmla="*/ 25527 h 25622"/>
                    <a:gd name="connsiteX13" fmla="*/ 0 w 13613"/>
                    <a:gd name="connsiteY13" fmla="*/ 25527 h 25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613" h="25622">
                      <a:moveTo>
                        <a:pt x="0" y="25622"/>
                      </a:moveTo>
                      <a:lnTo>
                        <a:pt x="0" y="571"/>
                      </a:lnTo>
                      <a:lnTo>
                        <a:pt x="3808" y="571"/>
                      </a:lnTo>
                      <a:lnTo>
                        <a:pt x="3808" y="4381"/>
                      </a:lnTo>
                      <a:cubicBezTo>
                        <a:pt x="4760" y="2572"/>
                        <a:pt x="5712" y="1429"/>
                        <a:pt x="6474" y="857"/>
                      </a:cubicBezTo>
                      <a:cubicBezTo>
                        <a:pt x="7330" y="286"/>
                        <a:pt x="8187" y="0"/>
                        <a:pt x="9234" y="0"/>
                      </a:cubicBezTo>
                      <a:cubicBezTo>
                        <a:pt x="10662" y="0"/>
                        <a:pt x="12090" y="476"/>
                        <a:pt x="13613" y="1333"/>
                      </a:cubicBezTo>
                      <a:lnTo>
                        <a:pt x="12185" y="5239"/>
                      </a:lnTo>
                      <a:cubicBezTo>
                        <a:pt x="11138" y="4667"/>
                        <a:pt x="10091" y="4286"/>
                        <a:pt x="9044" y="4286"/>
                      </a:cubicBezTo>
                      <a:cubicBezTo>
                        <a:pt x="8092" y="4286"/>
                        <a:pt x="7330" y="4572"/>
                        <a:pt x="6569" y="5143"/>
                      </a:cubicBezTo>
                      <a:cubicBezTo>
                        <a:pt x="5807" y="5715"/>
                        <a:pt x="5331" y="6477"/>
                        <a:pt x="4950" y="7429"/>
                      </a:cubicBezTo>
                      <a:cubicBezTo>
                        <a:pt x="4474" y="8953"/>
                        <a:pt x="4284" y="10573"/>
                        <a:pt x="4284" y="12382"/>
                      </a:cubicBezTo>
                      <a:lnTo>
                        <a:pt x="4284" y="25527"/>
                      </a:lnTo>
                      <a:lnTo>
                        <a:pt x="0" y="25527"/>
                      </a:lnTo>
                      <a:close/>
                    </a:path>
                  </a:pathLst>
                </a:custGeom>
                <a:solidFill>
                  <a:srgbClr val="23509E"/>
                </a:solidFill>
                <a:ln w="9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6" name="Freeform 335">
                  <a:extLst>
                    <a:ext uri="{FF2B5EF4-FFF2-40B4-BE49-F238E27FC236}">
                      <a16:creationId xmlns:a16="http://schemas.microsoft.com/office/drawing/2014/main" id="{DF684849-7001-A343-A23C-10D0BA896839}"/>
                    </a:ext>
                  </a:extLst>
                </p:cNvPr>
                <p:cNvSpPr/>
                <p:nvPr/>
              </p:nvSpPr>
              <p:spPr>
                <a:xfrm>
                  <a:off x="8486279" y="4973097"/>
                  <a:ext cx="23513" cy="26193"/>
                </a:xfrm>
                <a:custGeom>
                  <a:avLst/>
                  <a:gdLst>
                    <a:gd name="connsiteX0" fmla="*/ 0 w 23513"/>
                    <a:gd name="connsiteY0" fmla="*/ 13049 h 26193"/>
                    <a:gd name="connsiteX1" fmla="*/ 3903 w 23513"/>
                    <a:gd name="connsiteY1" fmla="*/ 2762 h 26193"/>
                    <a:gd name="connsiteX2" fmla="*/ 11805 w 23513"/>
                    <a:gd name="connsiteY2" fmla="*/ 0 h 26193"/>
                    <a:gd name="connsiteX3" fmla="*/ 20277 w 23513"/>
                    <a:gd name="connsiteY3" fmla="*/ 3429 h 26193"/>
                    <a:gd name="connsiteX4" fmla="*/ 23514 w 23513"/>
                    <a:gd name="connsiteY4" fmla="*/ 12763 h 26193"/>
                    <a:gd name="connsiteX5" fmla="*/ 22086 w 23513"/>
                    <a:gd name="connsiteY5" fmla="*/ 20383 h 26193"/>
                    <a:gd name="connsiteX6" fmla="*/ 17897 w 23513"/>
                    <a:gd name="connsiteY6" fmla="*/ 24670 h 26193"/>
                    <a:gd name="connsiteX7" fmla="*/ 11900 w 23513"/>
                    <a:gd name="connsiteY7" fmla="*/ 26194 h 26193"/>
                    <a:gd name="connsiteX8" fmla="*/ 3427 w 23513"/>
                    <a:gd name="connsiteY8" fmla="*/ 22860 h 26193"/>
                    <a:gd name="connsiteX9" fmla="*/ 0 w 23513"/>
                    <a:gd name="connsiteY9" fmla="*/ 13049 h 26193"/>
                    <a:gd name="connsiteX10" fmla="*/ 4379 w 23513"/>
                    <a:gd name="connsiteY10" fmla="*/ 13049 h 26193"/>
                    <a:gd name="connsiteX11" fmla="*/ 6474 w 23513"/>
                    <a:gd name="connsiteY11" fmla="*/ 20288 h 26193"/>
                    <a:gd name="connsiteX12" fmla="*/ 11709 w 23513"/>
                    <a:gd name="connsiteY12" fmla="*/ 22670 h 26193"/>
                    <a:gd name="connsiteX13" fmla="*/ 16945 w 23513"/>
                    <a:gd name="connsiteY13" fmla="*/ 20288 h 26193"/>
                    <a:gd name="connsiteX14" fmla="*/ 19039 w 23513"/>
                    <a:gd name="connsiteY14" fmla="*/ 12954 h 26193"/>
                    <a:gd name="connsiteX15" fmla="*/ 16945 w 23513"/>
                    <a:gd name="connsiteY15" fmla="*/ 5905 h 26193"/>
                    <a:gd name="connsiteX16" fmla="*/ 11709 w 23513"/>
                    <a:gd name="connsiteY16" fmla="*/ 3524 h 26193"/>
                    <a:gd name="connsiteX17" fmla="*/ 6474 w 23513"/>
                    <a:gd name="connsiteY17" fmla="*/ 5905 h 26193"/>
                    <a:gd name="connsiteX18" fmla="*/ 4379 w 23513"/>
                    <a:gd name="connsiteY18" fmla="*/ 13049 h 26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3513" h="26193">
                      <a:moveTo>
                        <a:pt x="0" y="13049"/>
                      </a:moveTo>
                      <a:cubicBezTo>
                        <a:pt x="0" y="8382"/>
                        <a:pt x="1333" y="4953"/>
                        <a:pt x="3903" y="2762"/>
                      </a:cubicBezTo>
                      <a:cubicBezTo>
                        <a:pt x="6093" y="953"/>
                        <a:pt x="8663" y="0"/>
                        <a:pt x="11805" y="0"/>
                      </a:cubicBezTo>
                      <a:cubicBezTo>
                        <a:pt x="15232" y="0"/>
                        <a:pt x="18088" y="1143"/>
                        <a:pt x="20277" y="3429"/>
                      </a:cubicBezTo>
                      <a:cubicBezTo>
                        <a:pt x="22467" y="5715"/>
                        <a:pt x="23514" y="8763"/>
                        <a:pt x="23514" y="12763"/>
                      </a:cubicBezTo>
                      <a:cubicBezTo>
                        <a:pt x="23514" y="16002"/>
                        <a:pt x="23038" y="18479"/>
                        <a:pt x="22086" y="20383"/>
                      </a:cubicBezTo>
                      <a:cubicBezTo>
                        <a:pt x="21134" y="22193"/>
                        <a:pt x="19706" y="23622"/>
                        <a:pt x="17897" y="24670"/>
                      </a:cubicBezTo>
                      <a:cubicBezTo>
                        <a:pt x="16088" y="25717"/>
                        <a:pt x="13994" y="26194"/>
                        <a:pt x="11900" y="26194"/>
                      </a:cubicBezTo>
                      <a:cubicBezTo>
                        <a:pt x="8377" y="26194"/>
                        <a:pt x="5522" y="25051"/>
                        <a:pt x="3427" y="22860"/>
                      </a:cubicBezTo>
                      <a:cubicBezTo>
                        <a:pt x="1047" y="20479"/>
                        <a:pt x="0" y="17240"/>
                        <a:pt x="0" y="13049"/>
                      </a:cubicBezTo>
                      <a:close/>
                      <a:moveTo>
                        <a:pt x="4379" y="13049"/>
                      </a:moveTo>
                      <a:cubicBezTo>
                        <a:pt x="4379" y="16288"/>
                        <a:pt x="5045" y="18669"/>
                        <a:pt x="6474" y="20288"/>
                      </a:cubicBezTo>
                      <a:cubicBezTo>
                        <a:pt x="7901" y="21908"/>
                        <a:pt x="9615" y="22670"/>
                        <a:pt x="11709" y="22670"/>
                      </a:cubicBezTo>
                      <a:cubicBezTo>
                        <a:pt x="13804" y="22670"/>
                        <a:pt x="15612" y="21908"/>
                        <a:pt x="16945" y="20288"/>
                      </a:cubicBezTo>
                      <a:cubicBezTo>
                        <a:pt x="18373" y="18669"/>
                        <a:pt x="19039" y="16288"/>
                        <a:pt x="19039" y="12954"/>
                      </a:cubicBezTo>
                      <a:cubicBezTo>
                        <a:pt x="19039" y="9811"/>
                        <a:pt x="18373" y="7525"/>
                        <a:pt x="16945" y="5905"/>
                      </a:cubicBezTo>
                      <a:cubicBezTo>
                        <a:pt x="15517" y="4286"/>
                        <a:pt x="13804" y="3524"/>
                        <a:pt x="11709" y="3524"/>
                      </a:cubicBezTo>
                      <a:cubicBezTo>
                        <a:pt x="9615" y="3524"/>
                        <a:pt x="7806" y="4286"/>
                        <a:pt x="6474" y="5905"/>
                      </a:cubicBezTo>
                      <a:cubicBezTo>
                        <a:pt x="5045" y="7429"/>
                        <a:pt x="4379" y="9811"/>
                        <a:pt x="4379" y="13049"/>
                      </a:cubicBezTo>
                      <a:close/>
                    </a:path>
                  </a:pathLst>
                </a:custGeom>
                <a:solidFill>
                  <a:srgbClr val="23509E"/>
                </a:solidFill>
                <a:ln w="9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7" name="Freeform 336">
                  <a:extLst>
                    <a:ext uri="{FF2B5EF4-FFF2-40B4-BE49-F238E27FC236}">
                      <a16:creationId xmlns:a16="http://schemas.microsoft.com/office/drawing/2014/main" id="{51269C04-0516-7948-9ECB-AC2D3BC60240}"/>
                    </a:ext>
                  </a:extLst>
                </p:cNvPr>
                <p:cNvSpPr/>
                <p:nvPr/>
              </p:nvSpPr>
              <p:spPr>
                <a:xfrm>
                  <a:off x="8512934" y="4973002"/>
                  <a:ext cx="22085" cy="35718"/>
                </a:xfrm>
                <a:custGeom>
                  <a:avLst/>
                  <a:gdLst>
                    <a:gd name="connsiteX0" fmla="*/ 952 w 22085"/>
                    <a:gd name="connsiteY0" fmla="*/ 27718 h 35718"/>
                    <a:gd name="connsiteX1" fmla="*/ 5045 w 22085"/>
                    <a:gd name="connsiteY1" fmla="*/ 28289 h 35718"/>
                    <a:gd name="connsiteX2" fmla="*/ 6473 w 22085"/>
                    <a:gd name="connsiteY2" fmla="*/ 31051 h 35718"/>
                    <a:gd name="connsiteX3" fmla="*/ 10757 w 22085"/>
                    <a:gd name="connsiteY3" fmla="*/ 32194 h 35718"/>
                    <a:gd name="connsiteX4" fmla="*/ 15327 w 22085"/>
                    <a:gd name="connsiteY4" fmla="*/ 31051 h 35718"/>
                    <a:gd name="connsiteX5" fmla="*/ 17516 w 22085"/>
                    <a:gd name="connsiteY5" fmla="*/ 27718 h 35718"/>
                    <a:gd name="connsiteX6" fmla="*/ 17802 w 22085"/>
                    <a:gd name="connsiteY6" fmla="*/ 22288 h 35718"/>
                    <a:gd name="connsiteX7" fmla="*/ 10852 w 22085"/>
                    <a:gd name="connsiteY7" fmla="*/ 25527 h 35718"/>
                    <a:gd name="connsiteX8" fmla="*/ 2856 w 22085"/>
                    <a:gd name="connsiteY8" fmla="*/ 21812 h 35718"/>
                    <a:gd name="connsiteX9" fmla="*/ 0 w 22085"/>
                    <a:gd name="connsiteY9" fmla="*/ 12859 h 35718"/>
                    <a:gd name="connsiteX10" fmla="*/ 1333 w 22085"/>
                    <a:gd name="connsiteY10" fmla="*/ 6286 h 35718"/>
                    <a:gd name="connsiteX11" fmla="*/ 5045 w 22085"/>
                    <a:gd name="connsiteY11" fmla="*/ 1619 h 35718"/>
                    <a:gd name="connsiteX12" fmla="*/ 10852 w 22085"/>
                    <a:gd name="connsiteY12" fmla="*/ 0 h 35718"/>
                    <a:gd name="connsiteX13" fmla="*/ 18183 w 22085"/>
                    <a:gd name="connsiteY13" fmla="*/ 3619 h 35718"/>
                    <a:gd name="connsiteX14" fmla="*/ 18183 w 22085"/>
                    <a:gd name="connsiteY14" fmla="*/ 571 h 35718"/>
                    <a:gd name="connsiteX15" fmla="*/ 22085 w 22085"/>
                    <a:gd name="connsiteY15" fmla="*/ 571 h 35718"/>
                    <a:gd name="connsiteX16" fmla="*/ 22085 w 22085"/>
                    <a:gd name="connsiteY16" fmla="*/ 22193 h 35718"/>
                    <a:gd name="connsiteX17" fmla="*/ 20943 w 22085"/>
                    <a:gd name="connsiteY17" fmla="*/ 30480 h 35718"/>
                    <a:gd name="connsiteX18" fmla="*/ 17135 w 22085"/>
                    <a:gd name="connsiteY18" fmla="*/ 34290 h 35718"/>
                    <a:gd name="connsiteX19" fmla="*/ 10757 w 22085"/>
                    <a:gd name="connsiteY19" fmla="*/ 35719 h 35718"/>
                    <a:gd name="connsiteX20" fmla="*/ 3522 w 22085"/>
                    <a:gd name="connsiteY20" fmla="*/ 33718 h 35718"/>
                    <a:gd name="connsiteX21" fmla="*/ 952 w 22085"/>
                    <a:gd name="connsiteY21" fmla="*/ 27718 h 35718"/>
                    <a:gd name="connsiteX22" fmla="*/ 4474 w 22085"/>
                    <a:gd name="connsiteY22" fmla="*/ 12668 h 35718"/>
                    <a:gd name="connsiteX23" fmla="*/ 6473 w 22085"/>
                    <a:gd name="connsiteY23" fmla="*/ 19812 h 35718"/>
                    <a:gd name="connsiteX24" fmla="*/ 11328 w 22085"/>
                    <a:gd name="connsiteY24" fmla="*/ 22098 h 35718"/>
                    <a:gd name="connsiteX25" fmla="*/ 16183 w 22085"/>
                    <a:gd name="connsiteY25" fmla="*/ 19812 h 35718"/>
                    <a:gd name="connsiteX26" fmla="*/ 18183 w 22085"/>
                    <a:gd name="connsiteY26" fmla="*/ 12763 h 35718"/>
                    <a:gd name="connsiteX27" fmla="*/ 16183 w 22085"/>
                    <a:gd name="connsiteY27" fmla="*/ 5810 h 35718"/>
                    <a:gd name="connsiteX28" fmla="*/ 11233 w 22085"/>
                    <a:gd name="connsiteY28" fmla="*/ 3429 h 35718"/>
                    <a:gd name="connsiteX29" fmla="*/ 6473 w 22085"/>
                    <a:gd name="connsiteY29" fmla="*/ 5715 h 35718"/>
                    <a:gd name="connsiteX30" fmla="*/ 4474 w 22085"/>
                    <a:gd name="connsiteY30" fmla="*/ 12668 h 35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22085" h="35718">
                      <a:moveTo>
                        <a:pt x="952" y="27718"/>
                      </a:moveTo>
                      <a:lnTo>
                        <a:pt x="5045" y="28289"/>
                      </a:lnTo>
                      <a:cubicBezTo>
                        <a:pt x="5236" y="29527"/>
                        <a:pt x="5712" y="30480"/>
                        <a:pt x="6473" y="31051"/>
                      </a:cubicBezTo>
                      <a:cubicBezTo>
                        <a:pt x="7520" y="31813"/>
                        <a:pt x="8949" y="32194"/>
                        <a:pt x="10757" y="32194"/>
                      </a:cubicBezTo>
                      <a:cubicBezTo>
                        <a:pt x="12756" y="32194"/>
                        <a:pt x="14279" y="31813"/>
                        <a:pt x="15327" y="31051"/>
                      </a:cubicBezTo>
                      <a:cubicBezTo>
                        <a:pt x="16374" y="30289"/>
                        <a:pt x="17135" y="29146"/>
                        <a:pt x="17516" y="27718"/>
                      </a:cubicBezTo>
                      <a:cubicBezTo>
                        <a:pt x="17706" y="26860"/>
                        <a:pt x="17802" y="25051"/>
                        <a:pt x="17802" y="22288"/>
                      </a:cubicBezTo>
                      <a:cubicBezTo>
                        <a:pt x="15993" y="24479"/>
                        <a:pt x="13613" y="25527"/>
                        <a:pt x="10852" y="25527"/>
                      </a:cubicBezTo>
                      <a:cubicBezTo>
                        <a:pt x="7425" y="25527"/>
                        <a:pt x="4760" y="24289"/>
                        <a:pt x="2856" y="21812"/>
                      </a:cubicBezTo>
                      <a:cubicBezTo>
                        <a:pt x="952" y="19336"/>
                        <a:pt x="0" y="16383"/>
                        <a:pt x="0" y="12859"/>
                      </a:cubicBezTo>
                      <a:cubicBezTo>
                        <a:pt x="0" y="10477"/>
                        <a:pt x="476" y="8287"/>
                        <a:pt x="1333" y="6286"/>
                      </a:cubicBezTo>
                      <a:cubicBezTo>
                        <a:pt x="2189" y="4286"/>
                        <a:pt x="3427" y="2667"/>
                        <a:pt x="5045" y="1619"/>
                      </a:cubicBezTo>
                      <a:cubicBezTo>
                        <a:pt x="6664" y="476"/>
                        <a:pt x="8663" y="0"/>
                        <a:pt x="10852" y="0"/>
                      </a:cubicBezTo>
                      <a:cubicBezTo>
                        <a:pt x="13803" y="0"/>
                        <a:pt x="16279" y="1238"/>
                        <a:pt x="18183" y="3619"/>
                      </a:cubicBezTo>
                      <a:lnTo>
                        <a:pt x="18183" y="571"/>
                      </a:lnTo>
                      <a:lnTo>
                        <a:pt x="22085" y="571"/>
                      </a:lnTo>
                      <a:lnTo>
                        <a:pt x="22085" y="22193"/>
                      </a:lnTo>
                      <a:cubicBezTo>
                        <a:pt x="22085" y="26098"/>
                        <a:pt x="21705" y="28861"/>
                        <a:pt x="20943" y="30480"/>
                      </a:cubicBezTo>
                      <a:cubicBezTo>
                        <a:pt x="20182" y="32099"/>
                        <a:pt x="18849" y="33433"/>
                        <a:pt x="17135" y="34290"/>
                      </a:cubicBezTo>
                      <a:cubicBezTo>
                        <a:pt x="15422" y="35147"/>
                        <a:pt x="13327" y="35719"/>
                        <a:pt x="10757" y="35719"/>
                      </a:cubicBezTo>
                      <a:cubicBezTo>
                        <a:pt x="7806" y="35719"/>
                        <a:pt x="5331" y="35052"/>
                        <a:pt x="3522" y="33718"/>
                      </a:cubicBezTo>
                      <a:cubicBezTo>
                        <a:pt x="1809" y="32480"/>
                        <a:pt x="952" y="30385"/>
                        <a:pt x="952" y="27718"/>
                      </a:cubicBezTo>
                      <a:close/>
                      <a:moveTo>
                        <a:pt x="4474" y="12668"/>
                      </a:moveTo>
                      <a:cubicBezTo>
                        <a:pt x="4474" y="15907"/>
                        <a:pt x="5140" y="18383"/>
                        <a:pt x="6473" y="19812"/>
                      </a:cubicBezTo>
                      <a:cubicBezTo>
                        <a:pt x="7806" y="21336"/>
                        <a:pt x="9424" y="22098"/>
                        <a:pt x="11328" y="22098"/>
                      </a:cubicBezTo>
                      <a:cubicBezTo>
                        <a:pt x="13232" y="22098"/>
                        <a:pt x="14946" y="21336"/>
                        <a:pt x="16183" y="19812"/>
                      </a:cubicBezTo>
                      <a:cubicBezTo>
                        <a:pt x="17516" y="18288"/>
                        <a:pt x="18183" y="16002"/>
                        <a:pt x="18183" y="12763"/>
                      </a:cubicBezTo>
                      <a:cubicBezTo>
                        <a:pt x="18183" y="9715"/>
                        <a:pt x="17516" y="7429"/>
                        <a:pt x="16183" y="5810"/>
                      </a:cubicBezTo>
                      <a:cubicBezTo>
                        <a:pt x="14851" y="4286"/>
                        <a:pt x="13232" y="3429"/>
                        <a:pt x="11233" y="3429"/>
                      </a:cubicBezTo>
                      <a:cubicBezTo>
                        <a:pt x="9329" y="3429"/>
                        <a:pt x="7711" y="4191"/>
                        <a:pt x="6473" y="5715"/>
                      </a:cubicBezTo>
                      <a:cubicBezTo>
                        <a:pt x="5140" y="7429"/>
                        <a:pt x="4474" y="9620"/>
                        <a:pt x="4474" y="12668"/>
                      </a:cubicBezTo>
                      <a:close/>
                    </a:path>
                  </a:pathLst>
                </a:custGeom>
                <a:solidFill>
                  <a:srgbClr val="23509E"/>
                </a:solidFill>
                <a:ln w="9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8" name="Freeform 337">
                  <a:extLst>
                    <a:ext uri="{FF2B5EF4-FFF2-40B4-BE49-F238E27FC236}">
                      <a16:creationId xmlns:a16="http://schemas.microsoft.com/office/drawing/2014/main" id="{2BEB92F0-5688-5F47-8840-042AD1690A13}"/>
                    </a:ext>
                  </a:extLst>
                </p:cNvPr>
                <p:cNvSpPr/>
                <p:nvPr/>
              </p:nvSpPr>
              <p:spPr>
                <a:xfrm>
                  <a:off x="8541493" y="4973002"/>
                  <a:ext cx="13613" cy="25622"/>
                </a:xfrm>
                <a:custGeom>
                  <a:avLst/>
                  <a:gdLst>
                    <a:gd name="connsiteX0" fmla="*/ 0 w 13613"/>
                    <a:gd name="connsiteY0" fmla="*/ 25622 h 25622"/>
                    <a:gd name="connsiteX1" fmla="*/ 0 w 13613"/>
                    <a:gd name="connsiteY1" fmla="*/ 571 h 25622"/>
                    <a:gd name="connsiteX2" fmla="*/ 3808 w 13613"/>
                    <a:gd name="connsiteY2" fmla="*/ 571 h 25622"/>
                    <a:gd name="connsiteX3" fmla="*/ 3808 w 13613"/>
                    <a:gd name="connsiteY3" fmla="*/ 4381 h 25622"/>
                    <a:gd name="connsiteX4" fmla="*/ 6473 w 13613"/>
                    <a:gd name="connsiteY4" fmla="*/ 857 h 25622"/>
                    <a:gd name="connsiteX5" fmla="*/ 9234 w 13613"/>
                    <a:gd name="connsiteY5" fmla="*/ 0 h 25622"/>
                    <a:gd name="connsiteX6" fmla="*/ 13613 w 13613"/>
                    <a:gd name="connsiteY6" fmla="*/ 1333 h 25622"/>
                    <a:gd name="connsiteX7" fmla="*/ 12185 w 13613"/>
                    <a:gd name="connsiteY7" fmla="*/ 5239 h 25622"/>
                    <a:gd name="connsiteX8" fmla="*/ 9044 w 13613"/>
                    <a:gd name="connsiteY8" fmla="*/ 4286 h 25622"/>
                    <a:gd name="connsiteX9" fmla="*/ 6569 w 13613"/>
                    <a:gd name="connsiteY9" fmla="*/ 5143 h 25622"/>
                    <a:gd name="connsiteX10" fmla="*/ 4950 w 13613"/>
                    <a:gd name="connsiteY10" fmla="*/ 7429 h 25622"/>
                    <a:gd name="connsiteX11" fmla="*/ 4284 w 13613"/>
                    <a:gd name="connsiteY11" fmla="*/ 12382 h 25622"/>
                    <a:gd name="connsiteX12" fmla="*/ 4284 w 13613"/>
                    <a:gd name="connsiteY12" fmla="*/ 25527 h 25622"/>
                    <a:gd name="connsiteX13" fmla="*/ 0 w 13613"/>
                    <a:gd name="connsiteY13" fmla="*/ 25527 h 25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613" h="25622">
                      <a:moveTo>
                        <a:pt x="0" y="25622"/>
                      </a:moveTo>
                      <a:lnTo>
                        <a:pt x="0" y="571"/>
                      </a:lnTo>
                      <a:lnTo>
                        <a:pt x="3808" y="571"/>
                      </a:lnTo>
                      <a:lnTo>
                        <a:pt x="3808" y="4381"/>
                      </a:lnTo>
                      <a:cubicBezTo>
                        <a:pt x="4760" y="2572"/>
                        <a:pt x="5712" y="1429"/>
                        <a:pt x="6473" y="857"/>
                      </a:cubicBezTo>
                      <a:cubicBezTo>
                        <a:pt x="7330" y="286"/>
                        <a:pt x="8187" y="0"/>
                        <a:pt x="9234" y="0"/>
                      </a:cubicBezTo>
                      <a:cubicBezTo>
                        <a:pt x="10662" y="0"/>
                        <a:pt x="12090" y="476"/>
                        <a:pt x="13613" y="1333"/>
                      </a:cubicBezTo>
                      <a:lnTo>
                        <a:pt x="12185" y="5239"/>
                      </a:lnTo>
                      <a:cubicBezTo>
                        <a:pt x="11138" y="4667"/>
                        <a:pt x="10091" y="4286"/>
                        <a:pt x="9044" y="4286"/>
                      </a:cubicBezTo>
                      <a:cubicBezTo>
                        <a:pt x="8092" y="4286"/>
                        <a:pt x="7330" y="4572"/>
                        <a:pt x="6569" y="5143"/>
                      </a:cubicBezTo>
                      <a:cubicBezTo>
                        <a:pt x="5807" y="5715"/>
                        <a:pt x="5331" y="6477"/>
                        <a:pt x="4950" y="7429"/>
                      </a:cubicBezTo>
                      <a:cubicBezTo>
                        <a:pt x="4474" y="8953"/>
                        <a:pt x="4284" y="10573"/>
                        <a:pt x="4284" y="12382"/>
                      </a:cubicBezTo>
                      <a:lnTo>
                        <a:pt x="4284" y="25527"/>
                      </a:lnTo>
                      <a:lnTo>
                        <a:pt x="0" y="25527"/>
                      </a:lnTo>
                      <a:close/>
                    </a:path>
                  </a:pathLst>
                </a:custGeom>
                <a:solidFill>
                  <a:srgbClr val="23509E"/>
                </a:solidFill>
                <a:ln w="9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9" name="Freeform 338">
                  <a:extLst>
                    <a:ext uri="{FF2B5EF4-FFF2-40B4-BE49-F238E27FC236}">
                      <a16:creationId xmlns:a16="http://schemas.microsoft.com/office/drawing/2014/main" id="{DA058CE6-25C4-CA49-83BE-E414A8CDFCFD}"/>
                    </a:ext>
                  </a:extLst>
                </p:cNvPr>
                <p:cNvSpPr/>
                <p:nvPr/>
              </p:nvSpPr>
              <p:spPr>
                <a:xfrm>
                  <a:off x="8556153" y="4973192"/>
                  <a:ext cx="23037" cy="26098"/>
                </a:xfrm>
                <a:custGeom>
                  <a:avLst/>
                  <a:gdLst>
                    <a:gd name="connsiteX0" fmla="*/ 17802 w 23037"/>
                    <a:gd name="connsiteY0" fmla="*/ 22384 h 26098"/>
                    <a:gd name="connsiteX1" fmla="*/ 13232 w 23037"/>
                    <a:gd name="connsiteY1" fmla="*/ 25241 h 26098"/>
                    <a:gd name="connsiteX2" fmla="*/ 8568 w 23037"/>
                    <a:gd name="connsiteY2" fmla="*/ 26099 h 26098"/>
                    <a:gd name="connsiteX3" fmla="*/ 2190 w 23037"/>
                    <a:gd name="connsiteY3" fmla="*/ 24098 h 26098"/>
                    <a:gd name="connsiteX4" fmla="*/ 0 w 23037"/>
                    <a:gd name="connsiteY4" fmla="*/ 18955 h 26098"/>
                    <a:gd name="connsiteX5" fmla="*/ 857 w 23037"/>
                    <a:gd name="connsiteY5" fmla="*/ 15621 h 26098"/>
                    <a:gd name="connsiteX6" fmla="*/ 3046 w 23037"/>
                    <a:gd name="connsiteY6" fmla="*/ 13145 h 26098"/>
                    <a:gd name="connsiteX7" fmla="*/ 6093 w 23037"/>
                    <a:gd name="connsiteY7" fmla="*/ 11716 h 26098"/>
                    <a:gd name="connsiteX8" fmla="*/ 9901 w 23037"/>
                    <a:gd name="connsiteY8" fmla="*/ 11049 h 26098"/>
                    <a:gd name="connsiteX9" fmla="*/ 17421 w 23037"/>
                    <a:gd name="connsiteY9" fmla="*/ 9620 h 26098"/>
                    <a:gd name="connsiteX10" fmla="*/ 17421 w 23037"/>
                    <a:gd name="connsiteY10" fmla="*/ 8477 h 26098"/>
                    <a:gd name="connsiteX11" fmla="*/ 16184 w 23037"/>
                    <a:gd name="connsiteY11" fmla="*/ 4858 h 26098"/>
                    <a:gd name="connsiteX12" fmla="*/ 11328 w 23037"/>
                    <a:gd name="connsiteY12" fmla="*/ 3429 h 26098"/>
                    <a:gd name="connsiteX13" fmla="*/ 6949 w 23037"/>
                    <a:gd name="connsiteY13" fmla="*/ 4477 h 26098"/>
                    <a:gd name="connsiteX14" fmla="*/ 4855 w 23037"/>
                    <a:gd name="connsiteY14" fmla="*/ 8192 h 26098"/>
                    <a:gd name="connsiteX15" fmla="*/ 666 w 23037"/>
                    <a:gd name="connsiteY15" fmla="*/ 7620 h 26098"/>
                    <a:gd name="connsiteX16" fmla="*/ 2570 w 23037"/>
                    <a:gd name="connsiteY16" fmla="*/ 3334 h 26098"/>
                    <a:gd name="connsiteX17" fmla="*/ 6283 w 23037"/>
                    <a:gd name="connsiteY17" fmla="*/ 857 h 26098"/>
                    <a:gd name="connsiteX18" fmla="*/ 11995 w 23037"/>
                    <a:gd name="connsiteY18" fmla="*/ 0 h 26098"/>
                    <a:gd name="connsiteX19" fmla="*/ 17231 w 23037"/>
                    <a:gd name="connsiteY19" fmla="*/ 762 h 26098"/>
                    <a:gd name="connsiteX20" fmla="*/ 20182 w 23037"/>
                    <a:gd name="connsiteY20" fmla="*/ 2667 h 26098"/>
                    <a:gd name="connsiteX21" fmla="*/ 21515 w 23037"/>
                    <a:gd name="connsiteY21" fmla="*/ 5525 h 26098"/>
                    <a:gd name="connsiteX22" fmla="*/ 21705 w 23037"/>
                    <a:gd name="connsiteY22" fmla="*/ 9430 h 26098"/>
                    <a:gd name="connsiteX23" fmla="*/ 21705 w 23037"/>
                    <a:gd name="connsiteY23" fmla="*/ 15050 h 26098"/>
                    <a:gd name="connsiteX24" fmla="*/ 21991 w 23037"/>
                    <a:gd name="connsiteY24" fmla="*/ 22574 h 26098"/>
                    <a:gd name="connsiteX25" fmla="*/ 23038 w 23037"/>
                    <a:gd name="connsiteY25" fmla="*/ 25622 h 26098"/>
                    <a:gd name="connsiteX26" fmla="*/ 18563 w 23037"/>
                    <a:gd name="connsiteY26" fmla="*/ 25622 h 26098"/>
                    <a:gd name="connsiteX27" fmla="*/ 17802 w 23037"/>
                    <a:gd name="connsiteY27" fmla="*/ 22384 h 26098"/>
                    <a:gd name="connsiteX28" fmla="*/ 17421 w 23037"/>
                    <a:gd name="connsiteY28" fmla="*/ 12859 h 26098"/>
                    <a:gd name="connsiteX29" fmla="*/ 10472 w 23037"/>
                    <a:gd name="connsiteY29" fmla="*/ 14478 h 26098"/>
                    <a:gd name="connsiteX30" fmla="*/ 6759 w 23037"/>
                    <a:gd name="connsiteY30" fmla="*/ 15335 h 26098"/>
                    <a:gd name="connsiteX31" fmla="*/ 5045 w 23037"/>
                    <a:gd name="connsiteY31" fmla="*/ 16669 h 26098"/>
                    <a:gd name="connsiteX32" fmla="*/ 4474 w 23037"/>
                    <a:gd name="connsiteY32" fmla="*/ 18669 h 26098"/>
                    <a:gd name="connsiteX33" fmla="*/ 5712 w 23037"/>
                    <a:gd name="connsiteY33" fmla="*/ 21527 h 26098"/>
                    <a:gd name="connsiteX34" fmla="*/ 9425 w 23037"/>
                    <a:gd name="connsiteY34" fmla="*/ 22670 h 26098"/>
                    <a:gd name="connsiteX35" fmla="*/ 13804 w 23037"/>
                    <a:gd name="connsiteY35" fmla="*/ 21622 h 26098"/>
                    <a:gd name="connsiteX36" fmla="*/ 16564 w 23037"/>
                    <a:gd name="connsiteY36" fmla="*/ 18669 h 26098"/>
                    <a:gd name="connsiteX37" fmla="*/ 17231 w 23037"/>
                    <a:gd name="connsiteY37" fmla="*/ 14383 h 26098"/>
                    <a:gd name="connsiteX38" fmla="*/ 17231 w 23037"/>
                    <a:gd name="connsiteY38" fmla="*/ 12859 h 260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23037" h="26098">
                      <a:moveTo>
                        <a:pt x="17802" y="22384"/>
                      </a:moveTo>
                      <a:cubicBezTo>
                        <a:pt x="16184" y="23717"/>
                        <a:pt x="14756" y="24670"/>
                        <a:pt x="13232" y="25241"/>
                      </a:cubicBezTo>
                      <a:cubicBezTo>
                        <a:pt x="11805" y="25813"/>
                        <a:pt x="10186" y="26099"/>
                        <a:pt x="8568" y="26099"/>
                      </a:cubicBezTo>
                      <a:cubicBezTo>
                        <a:pt x="5807" y="26099"/>
                        <a:pt x="3713" y="25432"/>
                        <a:pt x="2190" y="24098"/>
                      </a:cubicBezTo>
                      <a:cubicBezTo>
                        <a:pt x="666" y="22765"/>
                        <a:pt x="0" y="21050"/>
                        <a:pt x="0" y="18955"/>
                      </a:cubicBezTo>
                      <a:cubicBezTo>
                        <a:pt x="0" y="17717"/>
                        <a:pt x="286" y="16574"/>
                        <a:pt x="857" y="15621"/>
                      </a:cubicBezTo>
                      <a:cubicBezTo>
                        <a:pt x="1428" y="14573"/>
                        <a:pt x="2190" y="13811"/>
                        <a:pt x="3046" y="13145"/>
                      </a:cubicBezTo>
                      <a:cubicBezTo>
                        <a:pt x="3903" y="12573"/>
                        <a:pt x="4950" y="12097"/>
                        <a:pt x="6093" y="11716"/>
                      </a:cubicBezTo>
                      <a:cubicBezTo>
                        <a:pt x="6949" y="11525"/>
                        <a:pt x="8187" y="11240"/>
                        <a:pt x="9901" y="11049"/>
                      </a:cubicBezTo>
                      <a:cubicBezTo>
                        <a:pt x="13328" y="10668"/>
                        <a:pt x="15803" y="10192"/>
                        <a:pt x="17421" y="9620"/>
                      </a:cubicBezTo>
                      <a:cubicBezTo>
                        <a:pt x="17421" y="9049"/>
                        <a:pt x="17421" y="8668"/>
                        <a:pt x="17421" y="8477"/>
                      </a:cubicBezTo>
                      <a:cubicBezTo>
                        <a:pt x="17421" y="6763"/>
                        <a:pt x="17040" y="5525"/>
                        <a:pt x="16184" y="4858"/>
                      </a:cubicBezTo>
                      <a:cubicBezTo>
                        <a:pt x="15137" y="3905"/>
                        <a:pt x="13518" y="3429"/>
                        <a:pt x="11328" y="3429"/>
                      </a:cubicBezTo>
                      <a:cubicBezTo>
                        <a:pt x="9329" y="3429"/>
                        <a:pt x="7901" y="3810"/>
                        <a:pt x="6949" y="4477"/>
                      </a:cubicBezTo>
                      <a:cubicBezTo>
                        <a:pt x="5997" y="5144"/>
                        <a:pt x="5331" y="6382"/>
                        <a:pt x="4855" y="8192"/>
                      </a:cubicBezTo>
                      <a:lnTo>
                        <a:pt x="666" y="7620"/>
                      </a:lnTo>
                      <a:cubicBezTo>
                        <a:pt x="1047" y="5810"/>
                        <a:pt x="1618" y="4382"/>
                        <a:pt x="2570" y="3334"/>
                      </a:cubicBezTo>
                      <a:cubicBezTo>
                        <a:pt x="3427" y="2286"/>
                        <a:pt x="4665" y="1429"/>
                        <a:pt x="6283" y="857"/>
                      </a:cubicBezTo>
                      <a:cubicBezTo>
                        <a:pt x="7901" y="286"/>
                        <a:pt x="9805" y="0"/>
                        <a:pt x="11995" y="0"/>
                      </a:cubicBezTo>
                      <a:cubicBezTo>
                        <a:pt x="14089" y="0"/>
                        <a:pt x="15898" y="286"/>
                        <a:pt x="17231" y="762"/>
                      </a:cubicBezTo>
                      <a:cubicBezTo>
                        <a:pt x="18563" y="1238"/>
                        <a:pt x="19515" y="1905"/>
                        <a:pt x="20182" y="2667"/>
                      </a:cubicBezTo>
                      <a:cubicBezTo>
                        <a:pt x="20848" y="3429"/>
                        <a:pt x="21229" y="4382"/>
                        <a:pt x="21515" y="5525"/>
                      </a:cubicBezTo>
                      <a:cubicBezTo>
                        <a:pt x="21610" y="6287"/>
                        <a:pt x="21705" y="7525"/>
                        <a:pt x="21705" y="9430"/>
                      </a:cubicBezTo>
                      <a:lnTo>
                        <a:pt x="21705" y="15050"/>
                      </a:lnTo>
                      <a:cubicBezTo>
                        <a:pt x="21705" y="18955"/>
                        <a:pt x="21800" y="21527"/>
                        <a:pt x="21991" y="22574"/>
                      </a:cubicBezTo>
                      <a:cubicBezTo>
                        <a:pt x="22181" y="23622"/>
                        <a:pt x="22562" y="24670"/>
                        <a:pt x="23038" y="25622"/>
                      </a:cubicBezTo>
                      <a:lnTo>
                        <a:pt x="18563" y="25622"/>
                      </a:lnTo>
                      <a:cubicBezTo>
                        <a:pt x="18183" y="24575"/>
                        <a:pt x="17897" y="23527"/>
                        <a:pt x="17802" y="22384"/>
                      </a:cubicBezTo>
                      <a:close/>
                      <a:moveTo>
                        <a:pt x="17421" y="12859"/>
                      </a:moveTo>
                      <a:cubicBezTo>
                        <a:pt x="15898" y="13525"/>
                        <a:pt x="13613" y="14002"/>
                        <a:pt x="10472" y="14478"/>
                      </a:cubicBezTo>
                      <a:cubicBezTo>
                        <a:pt x="8758" y="14764"/>
                        <a:pt x="7521" y="15050"/>
                        <a:pt x="6759" y="15335"/>
                      </a:cubicBezTo>
                      <a:cubicBezTo>
                        <a:pt x="5997" y="15621"/>
                        <a:pt x="5522" y="16097"/>
                        <a:pt x="5045" y="16669"/>
                      </a:cubicBezTo>
                      <a:cubicBezTo>
                        <a:pt x="4665" y="17240"/>
                        <a:pt x="4474" y="17907"/>
                        <a:pt x="4474" y="18669"/>
                      </a:cubicBezTo>
                      <a:cubicBezTo>
                        <a:pt x="4474" y="19812"/>
                        <a:pt x="4855" y="20765"/>
                        <a:pt x="5712" y="21527"/>
                      </a:cubicBezTo>
                      <a:cubicBezTo>
                        <a:pt x="6569" y="22289"/>
                        <a:pt x="7806" y="22670"/>
                        <a:pt x="9425" y="22670"/>
                      </a:cubicBezTo>
                      <a:cubicBezTo>
                        <a:pt x="11043" y="22670"/>
                        <a:pt x="12471" y="22289"/>
                        <a:pt x="13804" y="21622"/>
                      </a:cubicBezTo>
                      <a:cubicBezTo>
                        <a:pt x="15041" y="20860"/>
                        <a:pt x="15993" y="19907"/>
                        <a:pt x="16564" y="18669"/>
                      </a:cubicBezTo>
                      <a:cubicBezTo>
                        <a:pt x="17040" y="17717"/>
                        <a:pt x="17231" y="16288"/>
                        <a:pt x="17231" y="14383"/>
                      </a:cubicBezTo>
                      <a:lnTo>
                        <a:pt x="17231" y="12859"/>
                      </a:lnTo>
                      <a:close/>
                    </a:path>
                  </a:pathLst>
                </a:custGeom>
                <a:solidFill>
                  <a:srgbClr val="23509E"/>
                </a:solidFill>
                <a:ln w="9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0" name="Freeform 339">
                  <a:extLst>
                    <a:ext uri="{FF2B5EF4-FFF2-40B4-BE49-F238E27FC236}">
                      <a16:creationId xmlns:a16="http://schemas.microsoft.com/office/drawing/2014/main" id="{2D05C13F-FD4C-DE42-8B59-46B38DA2E33B}"/>
                    </a:ext>
                  </a:extLst>
                </p:cNvPr>
                <p:cNvSpPr/>
                <p:nvPr/>
              </p:nvSpPr>
              <p:spPr>
                <a:xfrm>
                  <a:off x="8584427" y="4973002"/>
                  <a:ext cx="33889" cy="25622"/>
                </a:xfrm>
                <a:custGeom>
                  <a:avLst/>
                  <a:gdLst>
                    <a:gd name="connsiteX0" fmla="*/ 0 w 33889"/>
                    <a:gd name="connsiteY0" fmla="*/ 25622 h 25622"/>
                    <a:gd name="connsiteX1" fmla="*/ 0 w 33889"/>
                    <a:gd name="connsiteY1" fmla="*/ 571 h 25622"/>
                    <a:gd name="connsiteX2" fmla="*/ 3808 w 33889"/>
                    <a:gd name="connsiteY2" fmla="*/ 571 h 25622"/>
                    <a:gd name="connsiteX3" fmla="*/ 3808 w 33889"/>
                    <a:gd name="connsiteY3" fmla="*/ 4096 h 25622"/>
                    <a:gd name="connsiteX4" fmla="*/ 6949 w 33889"/>
                    <a:gd name="connsiteY4" fmla="*/ 1143 h 25622"/>
                    <a:gd name="connsiteX5" fmla="*/ 11424 w 33889"/>
                    <a:gd name="connsiteY5" fmla="*/ 0 h 25622"/>
                    <a:gd name="connsiteX6" fmla="*/ 15993 w 33889"/>
                    <a:gd name="connsiteY6" fmla="*/ 1143 h 25622"/>
                    <a:gd name="connsiteX7" fmla="*/ 18468 w 33889"/>
                    <a:gd name="connsiteY7" fmla="*/ 4381 h 25622"/>
                    <a:gd name="connsiteX8" fmla="*/ 26179 w 33889"/>
                    <a:gd name="connsiteY8" fmla="*/ 0 h 25622"/>
                    <a:gd name="connsiteX9" fmla="*/ 31891 w 33889"/>
                    <a:gd name="connsiteY9" fmla="*/ 2096 h 25622"/>
                    <a:gd name="connsiteX10" fmla="*/ 33890 w 33889"/>
                    <a:gd name="connsiteY10" fmla="*/ 8477 h 25622"/>
                    <a:gd name="connsiteX11" fmla="*/ 33890 w 33889"/>
                    <a:gd name="connsiteY11" fmla="*/ 25622 h 25622"/>
                    <a:gd name="connsiteX12" fmla="*/ 29702 w 33889"/>
                    <a:gd name="connsiteY12" fmla="*/ 25622 h 25622"/>
                    <a:gd name="connsiteX13" fmla="*/ 29702 w 33889"/>
                    <a:gd name="connsiteY13" fmla="*/ 9811 h 25622"/>
                    <a:gd name="connsiteX14" fmla="*/ 29321 w 33889"/>
                    <a:gd name="connsiteY14" fmla="*/ 6191 h 25622"/>
                    <a:gd name="connsiteX15" fmla="*/ 27798 w 33889"/>
                    <a:gd name="connsiteY15" fmla="*/ 4381 h 25622"/>
                    <a:gd name="connsiteX16" fmla="*/ 25227 w 33889"/>
                    <a:gd name="connsiteY16" fmla="*/ 3715 h 25622"/>
                    <a:gd name="connsiteX17" fmla="*/ 20848 w 33889"/>
                    <a:gd name="connsiteY17" fmla="*/ 5429 h 25622"/>
                    <a:gd name="connsiteX18" fmla="*/ 19135 w 33889"/>
                    <a:gd name="connsiteY18" fmla="*/ 11049 h 25622"/>
                    <a:gd name="connsiteX19" fmla="*/ 19135 w 33889"/>
                    <a:gd name="connsiteY19" fmla="*/ 25622 h 25622"/>
                    <a:gd name="connsiteX20" fmla="*/ 14851 w 33889"/>
                    <a:gd name="connsiteY20" fmla="*/ 25622 h 25622"/>
                    <a:gd name="connsiteX21" fmla="*/ 14851 w 33889"/>
                    <a:gd name="connsiteY21" fmla="*/ 9334 h 25622"/>
                    <a:gd name="connsiteX22" fmla="*/ 13804 w 33889"/>
                    <a:gd name="connsiteY22" fmla="*/ 5048 h 25622"/>
                    <a:gd name="connsiteX23" fmla="*/ 10377 w 33889"/>
                    <a:gd name="connsiteY23" fmla="*/ 3619 h 25622"/>
                    <a:gd name="connsiteX24" fmla="*/ 7045 w 33889"/>
                    <a:gd name="connsiteY24" fmla="*/ 4572 h 25622"/>
                    <a:gd name="connsiteX25" fmla="*/ 4855 w 33889"/>
                    <a:gd name="connsiteY25" fmla="*/ 7334 h 25622"/>
                    <a:gd name="connsiteX26" fmla="*/ 4189 w 33889"/>
                    <a:gd name="connsiteY26" fmla="*/ 12573 h 25622"/>
                    <a:gd name="connsiteX27" fmla="*/ 4189 w 33889"/>
                    <a:gd name="connsiteY27" fmla="*/ 25527 h 25622"/>
                    <a:gd name="connsiteX28" fmla="*/ 0 w 33889"/>
                    <a:gd name="connsiteY28" fmla="*/ 25527 h 25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33889" h="25622">
                      <a:moveTo>
                        <a:pt x="0" y="25622"/>
                      </a:moveTo>
                      <a:lnTo>
                        <a:pt x="0" y="571"/>
                      </a:lnTo>
                      <a:lnTo>
                        <a:pt x="3808" y="571"/>
                      </a:lnTo>
                      <a:lnTo>
                        <a:pt x="3808" y="4096"/>
                      </a:lnTo>
                      <a:cubicBezTo>
                        <a:pt x="4570" y="2857"/>
                        <a:pt x="5617" y="1905"/>
                        <a:pt x="6949" y="1143"/>
                      </a:cubicBezTo>
                      <a:cubicBezTo>
                        <a:pt x="8282" y="381"/>
                        <a:pt x="9710" y="0"/>
                        <a:pt x="11424" y="0"/>
                      </a:cubicBezTo>
                      <a:cubicBezTo>
                        <a:pt x="13232" y="0"/>
                        <a:pt x="14756" y="381"/>
                        <a:pt x="15993" y="1143"/>
                      </a:cubicBezTo>
                      <a:cubicBezTo>
                        <a:pt x="17136" y="1905"/>
                        <a:pt x="17992" y="2953"/>
                        <a:pt x="18468" y="4381"/>
                      </a:cubicBezTo>
                      <a:cubicBezTo>
                        <a:pt x="20468" y="1429"/>
                        <a:pt x="23038" y="0"/>
                        <a:pt x="26179" y="0"/>
                      </a:cubicBezTo>
                      <a:cubicBezTo>
                        <a:pt x="28654" y="0"/>
                        <a:pt x="30558" y="667"/>
                        <a:pt x="31891" y="2096"/>
                      </a:cubicBezTo>
                      <a:cubicBezTo>
                        <a:pt x="33224" y="3429"/>
                        <a:pt x="33890" y="5620"/>
                        <a:pt x="33890" y="8477"/>
                      </a:cubicBezTo>
                      <a:lnTo>
                        <a:pt x="33890" y="25622"/>
                      </a:lnTo>
                      <a:lnTo>
                        <a:pt x="29702" y="25622"/>
                      </a:lnTo>
                      <a:lnTo>
                        <a:pt x="29702" y="9811"/>
                      </a:lnTo>
                      <a:cubicBezTo>
                        <a:pt x="29702" y="8096"/>
                        <a:pt x="29606" y="6858"/>
                        <a:pt x="29321" y="6191"/>
                      </a:cubicBezTo>
                      <a:cubicBezTo>
                        <a:pt x="29035" y="5429"/>
                        <a:pt x="28559" y="4858"/>
                        <a:pt x="27798" y="4381"/>
                      </a:cubicBezTo>
                      <a:cubicBezTo>
                        <a:pt x="27036" y="3905"/>
                        <a:pt x="26179" y="3715"/>
                        <a:pt x="25227" y="3715"/>
                      </a:cubicBezTo>
                      <a:cubicBezTo>
                        <a:pt x="23514" y="3715"/>
                        <a:pt x="21990" y="4286"/>
                        <a:pt x="20848" y="5429"/>
                      </a:cubicBezTo>
                      <a:cubicBezTo>
                        <a:pt x="19706" y="6572"/>
                        <a:pt x="19135" y="8477"/>
                        <a:pt x="19135" y="11049"/>
                      </a:cubicBezTo>
                      <a:lnTo>
                        <a:pt x="19135" y="25622"/>
                      </a:lnTo>
                      <a:lnTo>
                        <a:pt x="14851" y="25622"/>
                      </a:lnTo>
                      <a:lnTo>
                        <a:pt x="14851" y="9334"/>
                      </a:lnTo>
                      <a:cubicBezTo>
                        <a:pt x="14851" y="7429"/>
                        <a:pt x="14470" y="6001"/>
                        <a:pt x="13804" y="5048"/>
                      </a:cubicBezTo>
                      <a:cubicBezTo>
                        <a:pt x="13137" y="4096"/>
                        <a:pt x="11995" y="3619"/>
                        <a:pt x="10377" y="3619"/>
                      </a:cubicBezTo>
                      <a:cubicBezTo>
                        <a:pt x="9139" y="3619"/>
                        <a:pt x="8092" y="3905"/>
                        <a:pt x="7045" y="4572"/>
                      </a:cubicBezTo>
                      <a:cubicBezTo>
                        <a:pt x="5997" y="5239"/>
                        <a:pt x="5331" y="6096"/>
                        <a:pt x="4855" y="7334"/>
                      </a:cubicBezTo>
                      <a:cubicBezTo>
                        <a:pt x="4379" y="8572"/>
                        <a:pt x="4189" y="10287"/>
                        <a:pt x="4189" y="12573"/>
                      </a:cubicBezTo>
                      <a:lnTo>
                        <a:pt x="4189" y="25527"/>
                      </a:lnTo>
                      <a:lnTo>
                        <a:pt x="0" y="25527"/>
                      </a:lnTo>
                      <a:close/>
                    </a:path>
                  </a:pathLst>
                </a:custGeom>
                <a:solidFill>
                  <a:srgbClr val="23509E"/>
                </a:solidFill>
                <a:ln w="9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1" name="Freeform 340">
                  <a:extLst>
                    <a:ext uri="{FF2B5EF4-FFF2-40B4-BE49-F238E27FC236}">
                      <a16:creationId xmlns:a16="http://schemas.microsoft.com/office/drawing/2014/main" id="{1C547B8D-C636-3648-9B32-6928003E9A0E}"/>
                    </a:ext>
                  </a:extLst>
                </p:cNvPr>
                <p:cNvSpPr/>
                <p:nvPr/>
              </p:nvSpPr>
              <p:spPr>
                <a:xfrm>
                  <a:off x="8624600" y="4973002"/>
                  <a:ext cx="33889" cy="25622"/>
                </a:xfrm>
                <a:custGeom>
                  <a:avLst/>
                  <a:gdLst>
                    <a:gd name="connsiteX0" fmla="*/ 0 w 33889"/>
                    <a:gd name="connsiteY0" fmla="*/ 25622 h 25622"/>
                    <a:gd name="connsiteX1" fmla="*/ 0 w 33889"/>
                    <a:gd name="connsiteY1" fmla="*/ 571 h 25622"/>
                    <a:gd name="connsiteX2" fmla="*/ 3808 w 33889"/>
                    <a:gd name="connsiteY2" fmla="*/ 571 h 25622"/>
                    <a:gd name="connsiteX3" fmla="*/ 3808 w 33889"/>
                    <a:gd name="connsiteY3" fmla="*/ 4096 h 25622"/>
                    <a:gd name="connsiteX4" fmla="*/ 6949 w 33889"/>
                    <a:gd name="connsiteY4" fmla="*/ 1143 h 25622"/>
                    <a:gd name="connsiteX5" fmla="*/ 11424 w 33889"/>
                    <a:gd name="connsiteY5" fmla="*/ 0 h 25622"/>
                    <a:gd name="connsiteX6" fmla="*/ 15993 w 33889"/>
                    <a:gd name="connsiteY6" fmla="*/ 1143 h 25622"/>
                    <a:gd name="connsiteX7" fmla="*/ 18468 w 33889"/>
                    <a:gd name="connsiteY7" fmla="*/ 4381 h 25622"/>
                    <a:gd name="connsiteX8" fmla="*/ 26179 w 33889"/>
                    <a:gd name="connsiteY8" fmla="*/ 0 h 25622"/>
                    <a:gd name="connsiteX9" fmla="*/ 31891 w 33889"/>
                    <a:gd name="connsiteY9" fmla="*/ 2096 h 25622"/>
                    <a:gd name="connsiteX10" fmla="*/ 33890 w 33889"/>
                    <a:gd name="connsiteY10" fmla="*/ 8477 h 25622"/>
                    <a:gd name="connsiteX11" fmla="*/ 33890 w 33889"/>
                    <a:gd name="connsiteY11" fmla="*/ 25622 h 25622"/>
                    <a:gd name="connsiteX12" fmla="*/ 29702 w 33889"/>
                    <a:gd name="connsiteY12" fmla="*/ 25622 h 25622"/>
                    <a:gd name="connsiteX13" fmla="*/ 29702 w 33889"/>
                    <a:gd name="connsiteY13" fmla="*/ 9811 h 25622"/>
                    <a:gd name="connsiteX14" fmla="*/ 29321 w 33889"/>
                    <a:gd name="connsiteY14" fmla="*/ 6191 h 25622"/>
                    <a:gd name="connsiteX15" fmla="*/ 27798 w 33889"/>
                    <a:gd name="connsiteY15" fmla="*/ 4381 h 25622"/>
                    <a:gd name="connsiteX16" fmla="*/ 25227 w 33889"/>
                    <a:gd name="connsiteY16" fmla="*/ 3715 h 25622"/>
                    <a:gd name="connsiteX17" fmla="*/ 20848 w 33889"/>
                    <a:gd name="connsiteY17" fmla="*/ 5429 h 25622"/>
                    <a:gd name="connsiteX18" fmla="*/ 19135 w 33889"/>
                    <a:gd name="connsiteY18" fmla="*/ 11049 h 25622"/>
                    <a:gd name="connsiteX19" fmla="*/ 19135 w 33889"/>
                    <a:gd name="connsiteY19" fmla="*/ 25622 h 25622"/>
                    <a:gd name="connsiteX20" fmla="*/ 14851 w 33889"/>
                    <a:gd name="connsiteY20" fmla="*/ 25622 h 25622"/>
                    <a:gd name="connsiteX21" fmla="*/ 14851 w 33889"/>
                    <a:gd name="connsiteY21" fmla="*/ 9334 h 25622"/>
                    <a:gd name="connsiteX22" fmla="*/ 13804 w 33889"/>
                    <a:gd name="connsiteY22" fmla="*/ 5048 h 25622"/>
                    <a:gd name="connsiteX23" fmla="*/ 10376 w 33889"/>
                    <a:gd name="connsiteY23" fmla="*/ 3619 h 25622"/>
                    <a:gd name="connsiteX24" fmla="*/ 7045 w 33889"/>
                    <a:gd name="connsiteY24" fmla="*/ 4572 h 25622"/>
                    <a:gd name="connsiteX25" fmla="*/ 4855 w 33889"/>
                    <a:gd name="connsiteY25" fmla="*/ 7334 h 25622"/>
                    <a:gd name="connsiteX26" fmla="*/ 4189 w 33889"/>
                    <a:gd name="connsiteY26" fmla="*/ 12573 h 25622"/>
                    <a:gd name="connsiteX27" fmla="*/ 4189 w 33889"/>
                    <a:gd name="connsiteY27" fmla="*/ 25527 h 25622"/>
                    <a:gd name="connsiteX28" fmla="*/ 0 w 33889"/>
                    <a:gd name="connsiteY28" fmla="*/ 25527 h 25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33889" h="25622">
                      <a:moveTo>
                        <a:pt x="0" y="25622"/>
                      </a:moveTo>
                      <a:lnTo>
                        <a:pt x="0" y="571"/>
                      </a:lnTo>
                      <a:lnTo>
                        <a:pt x="3808" y="571"/>
                      </a:lnTo>
                      <a:lnTo>
                        <a:pt x="3808" y="4096"/>
                      </a:lnTo>
                      <a:cubicBezTo>
                        <a:pt x="4570" y="2857"/>
                        <a:pt x="5617" y="1905"/>
                        <a:pt x="6949" y="1143"/>
                      </a:cubicBezTo>
                      <a:cubicBezTo>
                        <a:pt x="8282" y="381"/>
                        <a:pt x="9710" y="0"/>
                        <a:pt x="11424" y="0"/>
                      </a:cubicBezTo>
                      <a:cubicBezTo>
                        <a:pt x="13232" y="0"/>
                        <a:pt x="14756" y="381"/>
                        <a:pt x="15993" y="1143"/>
                      </a:cubicBezTo>
                      <a:cubicBezTo>
                        <a:pt x="17136" y="1905"/>
                        <a:pt x="17992" y="2953"/>
                        <a:pt x="18468" y="4381"/>
                      </a:cubicBezTo>
                      <a:cubicBezTo>
                        <a:pt x="20468" y="1429"/>
                        <a:pt x="23038" y="0"/>
                        <a:pt x="26179" y="0"/>
                      </a:cubicBezTo>
                      <a:cubicBezTo>
                        <a:pt x="28654" y="0"/>
                        <a:pt x="30558" y="667"/>
                        <a:pt x="31891" y="2096"/>
                      </a:cubicBezTo>
                      <a:cubicBezTo>
                        <a:pt x="33224" y="3429"/>
                        <a:pt x="33890" y="5620"/>
                        <a:pt x="33890" y="8477"/>
                      </a:cubicBezTo>
                      <a:lnTo>
                        <a:pt x="33890" y="25622"/>
                      </a:lnTo>
                      <a:lnTo>
                        <a:pt x="29702" y="25622"/>
                      </a:lnTo>
                      <a:lnTo>
                        <a:pt x="29702" y="9811"/>
                      </a:lnTo>
                      <a:cubicBezTo>
                        <a:pt x="29702" y="8096"/>
                        <a:pt x="29606" y="6858"/>
                        <a:pt x="29321" y="6191"/>
                      </a:cubicBezTo>
                      <a:cubicBezTo>
                        <a:pt x="29035" y="5429"/>
                        <a:pt x="28559" y="4858"/>
                        <a:pt x="27798" y="4381"/>
                      </a:cubicBezTo>
                      <a:cubicBezTo>
                        <a:pt x="27036" y="3905"/>
                        <a:pt x="26274" y="3715"/>
                        <a:pt x="25227" y="3715"/>
                      </a:cubicBezTo>
                      <a:cubicBezTo>
                        <a:pt x="23514" y="3715"/>
                        <a:pt x="21990" y="4286"/>
                        <a:pt x="20848" y="5429"/>
                      </a:cubicBezTo>
                      <a:cubicBezTo>
                        <a:pt x="19706" y="6572"/>
                        <a:pt x="19135" y="8477"/>
                        <a:pt x="19135" y="11049"/>
                      </a:cubicBezTo>
                      <a:lnTo>
                        <a:pt x="19135" y="25622"/>
                      </a:lnTo>
                      <a:lnTo>
                        <a:pt x="14851" y="25622"/>
                      </a:lnTo>
                      <a:lnTo>
                        <a:pt x="14851" y="9334"/>
                      </a:lnTo>
                      <a:cubicBezTo>
                        <a:pt x="14851" y="7429"/>
                        <a:pt x="14470" y="6001"/>
                        <a:pt x="13804" y="5048"/>
                      </a:cubicBezTo>
                      <a:cubicBezTo>
                        <a:pt x="13137" y="4096"/>
                        <a:pt x="11995" y="3619"/>
                        <a:pt x="10376" y="3619"/>
                      </a:cubicBezTo>
                      <a:cubicBezTo>
                        <a:pt x="9139" y="3619"/>
                        <a:pt x="8092" y="3905"/>
                        <a:pt x="7045" y="4572"/>
                      </a:cubicBezTo>
                      <a:cubicBezTo>
                        <a:pt x="5997" y="5239"/>
                        <a:pt x="5331" y="6096"/>
                        <a:pt x="4855" y="7334"/>
                      </a:cubicBezTo>
                      <a:cubicBezTo>
                        <a:pt x="4379" y="8572"/>
                        <a:pt x="4189" y="10287"/>
                        <a:pt x="4189" y="12573"/>
                      </a:cubicBezTo>
                      <a:lnTo>
                        <a:pt x="4189" y="25527"/>
                      </a:lnTo>
                      <a:lnTo>
                        <a:pt x="0" y="25527"/>
                      </a:lnTo>
                      <a:close/>
                    </a:path>
                  </a:pathLst>
                </a:custGeom>
                <a:solidFill>
                  <a:srgbClr val="23509E"/>
                </a:solidFill>
                <a:ln w="9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2" name="Freeform 341">
                  <a:extLst>
                    <a:ext uri="{FF2B5EF4-FFF2-40B4-BE49-F238E27FC236}">
                      <a16:creationId xmlns:a16="http://schemas.microsoft.com/office/drawing/2014/main" id="{DB8EF6EC-4367-6640-BC73-CEC25777CB8F}"/>
                    </a:ext>
                  </a:extLst>
                </p:cNvPr>
                <p:cNvSpPr/>
                <p:nvPr/>
              </p:nvSpPr>
              <p:spPr>
                <a:xfrm>
                  <a:off x="8663535" y="4973002"/>
                  <a:ext cx="23037" cy="26288"/>
                </a:xfrm>
                <a:custGeom>
                  <a:avLst/>
                  <a:gdLst>
                    <a:gd name="connsiteX0" fmla="*/ 18468 w 23037"/>
                    <a:gd name="connsiteY0" fmla="*/ 17621 h 26288"/>
                    <a:gd name="connsiteX1" fmla="*/ 22847 w 23037"/>
                    <a:gd name="connsiteY1" fmla="*/ 18193 h 26288"/>
                    <a:gd name="connsiteX2" fmla="*/ 19039 w 23037"/>
                    <a:gd name="connsiteY2" fmla="*/ 24193 h 26288"/>
                    <a:gd name="connsiteX3" fmla="*/ 11900 w 23037"/>
                    <a:gd name="connsiteY3" fmla="*/ 26289 h 26288"/>
                    <a:gd name="connsiteX4" fmla="*/ 3237 w 23037"/>
                    <a:gd name="connsiteY4" fmla="*/ 22860 h 26288"/>
                    <a:gd name="connsiteX5" fmla="*/ 0 w 23037"/>
                    <a:gd name="connsiteY5" fmla="*/ 13335 h 26288"/>
                    <a:gd name="connsiteX6" fmla="*/ 3237 w 23037"/>
                    <a:gd name="connsiteY6" fmla="*/ 3524 h 26288"/>
                    <a:gd name="connsiteX7" fmla="*/ 11709 w 23037"/>
                    <a:gd name="connsiteY7" fmla="*/ 0 h 26288"/>
                    <a:gd name="connsiteX8" fmla="*/ 19896 w 23037"/>
                    <a:gd name="connsiteY8" fmla="*/ 3429 h 26288"/>
                    <a:gd name="connsiteX9" fmla="*/ 23038 w 23037"/>
                    <a:gd name="connsiteY9" fmla="*/ 13049 h 26288"/>
                    <a:gd name="connsiteX10" fmla="*/ 23038 w 23037"/>
                    <a:gd name="connsiteY10" fmla="*/ 14192 h 26288"/>
                    <a:gd name="connsiteX11" fmla="*/ 4379 w 23037"/>
                    <a:gd name="connsiteY11" fmla="*/ 14192 h 26288"/>
                    <a:gd name="connsiteX12" fmla="*/ 6759 w 23037"/>
                    <a:gd name="connsiteY12" fmla="*/ 20479 h 26288"/>
                    <a:gd name="connsiteX13" fmla="*/ 11995 w 23037"/>
                    <a:gd name="connsiteY13" fmla="*/ 22669 h 26288"/>
                    <a:gd name="connsiteX14" fmla="*/ 15993 w 23037"/>
                    <a:gd name="connsiteY14" fmla="*/ 21431 h 26288"/>
                    <a:gd name="connsiteX15" fmla="*/ 18468 w 23037"/>
                    <a:gd name="connsiteY15" fmla="*/ 17621 h 26288"/>
                    <a:gd name="connsiteX16" fmla="*/ 4474 w 23037"/>
                    <a:gd name="connsiteY16" fmla="*/ 10763 h 26288"/>
                    <a:gd name="connsiteX17" fmla="*/ 18468 w 23037"/>
                    <a:gd name="connsiteY17" fmla="*/ 10763 h 26288"/>
                    <a:gd name="connsiteX18" fmla="*/ 16850 w 23037"/>
                    <a:gd name="connsiteY18" fmla="*/ 6001 h 26288"/>
                    <a:gd name="connsiteX19" fmla="*/ 11614 w 23037"/>
                    <a:gd name="connsiteY19" fmla="*/ 3524 h 26288"/>
                    <a:gd name="connsiteX20" fmla="*/ 6664 w 23037"/>
                    <a:gd name="connsiteY20" fmla="*/ 5524 h 26288"/>
                    <a:gd name="connsiteX21" fmla="*/ 4474 w 23037"/>
                    <a:gd name="connsiteY21" fmla="*/ 10763 h 26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3037" h="26288">
                      <a:moveTo>
                        <a:pt x="18468" y="17621"/>
                      </a:moveTo>
                      <a:lnTo>
                        <a:pt x="22847" y="18193"/>
                      </a:lnTo>
                      <a:cubicBezTo>
                        <a:pt x="22181" y="20764"/>
                        <a:pt x="20848" y="22765"/>
                        <a:pt x="19039" y="24193"/>
                      </a:cubicBezTo>
                      <a:cubicBezTo>
                        <a:pt x="17136" y="25622"/>
                        <a:pt x="14756" y="26289"/>
                        <a:pt x="11900" y="26289"/>
                      </a:cubicBezTo>
                      <a:cubicBezTo>
                        <a:pt x="8282" y="26289"/>
                        <a:pt x="5331" y="25146"/>
                        <a:pt x="3237" y="22860"/>
                      </a:cubicBezTo>
                      <a:cubicBezTo>
                        <a:pt x="1047" y="20574"/>
                        <a:pt x="0" y="17431"/>
                        <a:pt x="0" y="13335"/>
                      </a:cubicBezTo>
                      <a:cubicBezTo>
                        <a:pt x="0" y="9144"/>
                        <a:pt x="1047" y="5810"/>
                        <a:pt x="3237" y="3524"/>
                      </a:cubicBezTo>
                      <a:cubicBezTo>
                        <a:pt x="5426" y="1238"/>
                        <a:pt x="8187" y="0"/>
                        <a:pt x="11709" y="0"/>
                      </a:cubicBezTo>
                      <a:cubicBezTo>
                        <a:pt x="15041" y="0"/>
                        <a:pt x="17802" y="1143"/>
                        <a:pt x="19896" y="3429"/>
                      </a:cubicBezTo>
                      <a:cubicBezTo>
                        <a:pt x="21991" y="5715"/>
                        <a:pt x="23038" y="8953"/>
                        <a:pt x="23038" y="13049"/>
                      </a:cubicBezTo>
                      <a:cubicBezTo>
                        <a:pt x="23038" y="13335"/>
                        <a:pt x="23038" y="13716"/>
                        <a:pt x="23038" y="14192"/>
                      </a:cubicBezTo>
                      <a:lnTo>
                        <a:pt x="4379" y="14192"/>
                      </a:lnTo>
                      <a:cubicBezTo>
                        <a:pt x="4570" y="16954"/>
                        <a:pt x="5331" y="19050"/>
                        <a:pt x="6759" y="20479"/>
                      </a:cubicBezTo>
                      <a:cubicBezTo>
                        <a:pt x="8187" y="21907"/>
                        <a:pt x="9901" y="22669"/>
                        <a:pt x="11995" y="22669"/>
                      </a:cubicBezTo>
                      <a:cubicBezTo>
                        <a:pt x="13518" y="22669"/>
                        <a:pt x="14851" y="22288"/>
                        <a:pt x="15993" y="21431"/>
                      </a:cubicBezTo>
                      <a:cubicBezTo>
                        <a:pt x="16945" y="20669"/>
                        <a:pt x="17802" y="19336"/>
                        <a:pt x="18468" y="17621"/>
                      </a:cubicBezTo>
                      <a:close/>
                      <a:moveTo>
                        <a:pt x="4474" y="10763"/>
                      </a:moveTo>
                      <a:lnTo>
                        <a:pt x="18468" y="10763"/>
                      </a:lnTo>
                      <a:cubicBezTo>
                        <a:pt x="18278" y="8668"/>
                        <a:pt x="17707" y="7048"/>
                        <a:pt x="16850" y="6001"/>
                      </a:cubicBezTo>
                      <a:cubicBezTo>
                        <a:pt x="15517" y="4381"/>
                        <a:pt x="13708" y="3524"/>
                        <a:pt x="11614" y="3524"/>
                      </a:cubicBezTo>
                      <a:cubicBezTo>
                        <a:pt x="9710" y="3524"/>
                        <a:pt x="7997" y="4191"/>
                        <a:pt x="6664" y="5524"/>
                      </a:cubicBezTo>
                      <a:cubicBezTo>
                        <a:pt x="5426" y="6763"/>
                        <a:pt x="4665" y="8572"/>
                        <a:pt x="4474" y="10763"/>
                      </a:cubicBezTo>
                      <a:close/>
                    </a:path>
                  </a:pathLst>
                </a:custGeom>
                <a:solidFill>
                  <a:srgbClr val="23509E"/>
                </a:solidFill>
                <a:ln w="9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7" name="Graphic 76">
                <a:extLst>
                  <a:ext uri="{FF2B5EF4-FFF2-40B4-BE49-F238E27FC236}">
                    <a16:creationId xmlns:a16="http://schemas.microsoft.com/office/drawing/2014/main" id="{C68419F0-5E42-D944-8329-C740372B0941}"/>
                  </a:ext>
                </a:extLst>
              </p:cNvPr>
              <p:cNvGrpSpPr/>
              <p:nvPr/>
            </p:nvGrpSpPr>
            <p:grpSpPr>
              <a:xfrm>
                <a:off x="8206020" y="5017579"/>
                <a:ext cx="478077" cy="44767"/>
                <a:chOff x="8206020" y="5017579"/>
                <a:chExt cx="478077" cy="44767"/>
              </a:xfrm>
              <a:solidFill>
                <a:srgbClr val="23509E"/>
              </a:solidFill>
            </p:grpSpPr>
            <p:sp>
              <p:nvSpPr>
                <p:cNvPr id="308" name="Freeform 307">
                  <a:extLst>
                    <a:ext uri="{FF2B5EF4-FFF2-40B4-BE49-F238E27FC236}">
                      <a16:creationId xmlns:a16="http://schemas.microsoft.com/office/drawing/2014/main" id="{99B80E21-7B61-AF44-ABE4-24623FBAA033}"/>
                    </a:ext>
                  </a:extLst>
                </p:cNvPr>
                <p:cNvSpPr/>
                <p:nvPr/>
              </p:nvSpPr>
              <p:spPr>
                <a:xfrm>
                  <a:off x="8206020" y="5027199"/>
                  <a:ext cx="23513" cy="26193"/>
                </a:xfrm>
                <a:custGeom>
                  <a:avLst/>
                  <a:gdLst>
                    <a:gd name="connsiteX0" fmla="*/ 0 w 23513"/>
                    <a:gd name="connsiteY0" fmla="*/ 13049 h 26193"/>
                    <a:gd name="connsiteX1" fmla="*/ 3903 w 23513"/>
                    <a:gd name="connsiteY1" fmla="*/ 2762 h 26193"/>
                    <a:gd name="connsiteX2" fmla="*/ 11805 w 23513"/>
                    <a:gd name="connsiteY2" fmla="*/ 0 h 26193"/>
                    <a:gd name="connsiteX3" fmla="*/ 20277 w 23513"/>
                    <a:gd name="connsiteY3" fmla="*/ 3429 h 26193"/>
                    <a:gd name="connsiteX4" fmla="*/ 23514 w 23513"/>
                    <a:gd name="connsiteY4" fmla="*/ 12764 h 26193"/>
                    <a:gd name="connsiteX5" fmla="*/ 22086 w 23513"/>
                    <a:gd name="connsiteY5" fmla="*/ 20383 h 26193"/>
                    <a:gd name="connsiteX6" fmla="*/ 17897 w 23513"/>
                    <a:gd name="connsiteY6" fmla="*/ 24670 h 26193"/>
                    <a:gd name="connsiteX7" fmla="*/ 11900 w 23513"/>
                    <a:gd name="connsiteY7" fmla="*/ 26194 h 26193"/>
                    <a:gd name="connsiteX8" fmla="*/ 3427 w 23513"/>
                    <a:gd name="connsiteY8" fmla="*/ 22860 h 26193"/>
                    <a:gd name="connsiteX9" fmla="*/ 0 w 23513"/>
                    <a:gd name="connsiteY9" fmla="*/ 13049 h 26193"/>
                    <a:gd name="connsiteX10" fmla="*/ 4379 w 23513"/>
                    <a:gd name="connsiteY10" fmla="*/ 13049 h 26193"/>
                    <a:gd name="connsiteX11" fmla="*/ 6474 w 23513"/>
                    <a:gd name="connsiteY11" fmla="*/ 20288 h 26193"/>
                    <a:gd name="connsiteX12" fmla="*/ 11709 w 23513"/>
                    <a:gd name="connsiteY12" fmla="*/ 22670 h 26193"/>
                    <a:gd name="connsiteX13" fmla="*/ 16945 w 23513"/>
                    <a:gd name="connsiteY13" fmla="*/ 20288 h 26193"/>
                    <a:gd name="connsiteX14" fmla="*/ 19039 w 23513"/>
                    <a:gd name="connsiteY14" fmla="*/ 12954 h 26193"/>
                    <a:gd name="connsiteX15" fmla="*/ 16945 w 23513"/>
                    <a:gd name="connsiteY15" fmla="*/ 5906 h 26193"/>
                    <a:gd name="connsiteX16" fmla="*/ 11709 w 23513"/>
                    <a:gd name="connsiteY16" fmla="*/ 3524 h 26193"/>
                    <a:gd name="connsiteX17" fmla="*/ 6474 w 23513"/>
                    <a:gd name="connsiteY17" fmla="*/ 5906 h 26193"/>
                    <a:gd name="connsiteX18" fmla="*/ 4379 w 23513"/>
                    <a:gd name="connsiteY18" fmla="*/ 13049 h 26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3513" h="26193">
                      <a:moveTo>
                        <a:pt x="0" y="13049"/>
                      </a:moveTo>
                      <a:cubicBezTo>
                        <a:pt x="0" y="8382"/>
                        <a:pt x="1333" y="4953"/>
                        <a:pt x="3903" y="2762"/>
                      </a:cubicBezTo>
                      <a:cubicBezTo>
                        <a:pt x="6093" y="953"/>
                        <a:pt x="8663" y="0"/>
                        <a:pt x="11805" y="0"/>
                      </a:cubicBezTo>
                      <a:cubicBezTo>
                        <a:pt x="15232" y="0"/>
                        <a:pt x="18088" y="1143"/>
                        <a:pt x="20277" y="3429"/>
                      </a:cubicBezTo>
                      <a:cubicBezTo>
                        <a:pt x="22467" y="5715"/>
                        <a:pt x="23514" y="8763"/>
                        <a:pt x="23514" y="12764"/>
                      </a:cubicBezTo>
                      <a:cubicBezTo>
                        <a:pt x="23514" y="16002"/>
                        <a:pt x="23038" y="18479"/>
                        <a:pt x="22086" y="20383"/>
                      </a:cubicBezTo>
                      <a:cubicBezTo>
                        <a:pt x="21134" y="22193"/>
                        <a:pt x="19706" y="23622"/>
                        <a:pt x="17897" y="24670"/>
                      </a:cubicBezTo>
                      <a:cubicBezTo>
                        <a:pt x="16088" y="25718"/>
                        <a:pt x="13994" y="26194"/>
                        <a:pt x="11900" y="26194"/>
                      </a:cubicBezTo>
                      <a:cubicBezTo>
                        <a:pt x="8377" y="26194"/>
                        <a:pt x="5522" y="25051"/>
                        <a:pt x="3427" y="22860"/>
                      </a:cubicBezTo>
                      <a:cubicBezTo>
                        <a:pt x="1047" y="20479"/>
                        <a:pt x="0" y="17240"/>
                        <a:pt x="0" y="13049"/>
                      </a:cubicBezTo>
                      <a:close/>
                      <a:moveTo>
                        <a:pt x="4379" y="13049"/>
                      </a:moveTo>
                      <a:cubicBezTo>
                        <a:pt x="4379" y="16288"/>
                        <a:pt x="5045" y="18669"/>
                        <a:pt x="6474" y="20288"/>
                      </a:cubicBezTo>
                      <a:cubicBezTo>
                        <a:pt x="7901" y="21908"/>
                        <a:pt x="9615" y="22670"/>
                        <a:pt x="11709" y="22670"/>
                      </a:cubicBezTo>
                      <a:cubicBezTo>
                        <a:pt x="13804" y="22670"/>
                        <a:pt x="15612" y="21908"/>
                        <a:pt x="16945" y="20288"/>
                      </a:cubicBezTo>
                      <a:cubicBezTo>
                        <a:pt x="18373" y="18669"/>
                        <a:pt x="19039" y="16288"/>
                        <a:pt x="19039" y="12954"/>
                      </a:cubicBezTo>
                      <a:cubicBezTo>
                        <a:pt x="19039" y="9811"/>
                        <a:pt x="18373" y="7525"/>
                        <a:pt x="16945" y="5906"/>
                      </a:cubicBezTo>
                      <a:cubicBezTo>
                        <a:pt x="15517" y="4286"/>
                        <a:pt x="13804" y="3524"/>
                        <a:pt x="11709" y="3524"/>
                      </a:cubicBezTo>
                      <a:cubicBezTo>
                        <a:pt x="9615" y="3524"/>
                        <a:pt x="7806" y="4286"/>
                        <a:pt x="6474" y="5906"/>
                      </a:cubicBezTo>
                      <a:cubicBezTo>
                        <a:pt x="5045" y="7430"/>
                        <a:pt x="4379" y="9811"/>
                        <a:pt x="4379" y="13049"/>
                      </a:cubicBezTo>
                      <a:close/>
                    </a:path>
                  </a:pathLst>
                </a:custGeom>
                <a:solidFill>
                  <a:srgbClr val="23509E"/>
                </a:solidFill>
                <a:ln w="9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9" name="Freeform 308">
                  <a:extLst>
                    <a:ext uri="{FF2B5EF4-FFF2-40B4-BE49-F238E27FC236}">
                      <a16:creationId xmlns:a16="http://schemas.microsoft.com/office/drawing/2014/main" id="{AFA3EC76-34D7-7F49-9EC9-8DEAEEDF5561}"/>
                    </a:ext>
                  </a:extLst>
                </p:cNvPr>
                <p:cNvSpPr/>
                <p:nvPr/>
              </p:nvSpPr>
              <p:spPr>
                <a:xfrm>
                  <a:off x="8231723" y="5017579"/>
                  <a:ext cx="14660" cy="35147"/>
                </a:xfrm>
                <a:custGeom>
                  <a:avLst/>
                  <a:gdLst>
                    <a:gd name="connsiteX0" fmla="*/ 3713 w 14660"/>
                    <a:gd name="connsiteY0" fmla="*/ 35147 h 35147"/>
                    <a:gd name="connsiteX1" fmla="*/ 3713 w 14660"/>
                    <a:gd name="connsiteY1" fmla="*/ 13430 h 35147"/>
                    <a:gd name="connsiteX2" fmla="*/ 0 w 14660"/>
                    <a:gd name="connsiteY2" fmla="*/ 13430 h 35147"/>
                    <a:gd name="connsiteX3" fmla="*/ 0 w 14660"/>
                    <a:gd name="connsiteY3" fmla="*/ 10096 h 35147"/>
                    <a:gd name="connsiteX4" fmla="*/ 3713 w 14660"/>
                    <a:gd name="connsiteY4" fmla="*/ 10096 h 35147"/>
                    <a:gd name="connsiteX5" fmla="*/ 3713 w 14660"/>
                    <a:gd name="connsiteY5" fmla="*/ 7429 h 35147"/>
                    <a:gd name="connsiteX6" fmla="*/ 4189 w 14660"/>
                    <a:gd name="connsiteY6" fmla="*/ 3715 h 35147"/>
                    <a:gd name="connsiteX7" fmla="*/ 6378 w 14660"/>
                    <a:gd name="connsiteY7" fmla="*/ 1048 h 35147"/>
                    <a:gd name="connsiteX8" fmla="*/ 10662 w 14660"/>
                    <a:gd name="connsiteY8" fmla="*/ 0 h 35147"/>
                    <a:gd name="connsiteX9" fmla="*/ 14660 w 14660"/>
                    <a:gd name="connsiteY9" fmla="*/ 381 h 35147"/>
                    <a:gd name="connsiteX10" fmla="*/ 13994 w 14660"/>
                    <a:gd name="connsiteY10" fmla="*/ 4096 h 35147"/>
                    <a:gd name="connsiteX11" fmla="*/ 11519 w 14660"/>
                    <a:gd name="connsiteY11" fmla="*/ 3905 h 35147"/>
                    <a:gd name="connsiteX12" fmla="*/ 8758 w 14660"/>
                    <a:gd name="connsiteY12" fmla="*/ 4763 h 35147"/>
                    <a:gd name="connsiteX13" fmla="*/ 7996 w 14660"/>
                    <a:gd name="connsiteY13" fmla="*/ 7811 h 35147"/>
                    <a:gd name="connsiteX14" fmla="*/ 7996 w 14660"/>
                    <a:gd name="connsiteY14" fmla="*/ 10096 h 35147"/>
                    <a:gd name="connsiteX15" fmla="*/ 12852 w 14660"/>
                    <a:gd name="connsiteY15" fmla="*/ 10096 h 35147"/>
                    <a:gd name="connsiteX16" fmla="*/ 12852 w 14660"/>
                    <a:gd name="connsiteY16" fmla="*/ 13430 h 35147"/>
                    <a:gd name="connsiteX17" fmla="*/ 7996 w 14660"/>
                    <a:gd name="connsiteY17" fmla="*/ 13430 h 35147"/>
                    <a:gd name="connsiteX18" fmla="*/ 7996 w 14660"/>
                    <a:gd name="connsiteY18" fmla="*/ 35147 h 35147"/>
                    <a:gd name="connsiteX19" fmla="*/ 3713 w 14660"/>
                    <a:gd name="connsiteY19" fmla="*/ 35147 h 351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4660" h="35147">
                      <a:moveTo>
                        <a:pt x="3713" y="35147"/>
                      </a:moveTo>
                      <a:lnTo>
                        <a:pt x="3713" y="13430"/>
                      </a:lnTo>
                      <a:lnTo>
                        <a:pt x="0" y="13430"/>
                      </a:lnTo>
                      <a:lnTo>
                        <a:pt x="0" y="10096"/>
                      </a:lnTo>
                      <a:lnTo>
                        <a:pt x="3713" y="10096"/>
                      </a:lnTo>
                      <a:lnTo>
                        <a:pt x="3713" y="7429"/>
                      </a:lnTo>
                      <a:cubicBezTo>
                        <a:pt x="3713" y="5715"/>
                        <a:pt x="3903" y="4477"/>
                        <a:pt x="4189" y="3715"/>
                      </a:cubicBezTo>
                      <a:cubicBezTo>
                        <a:pt x="4570" y="2572"/>
                        <a:pt x="5331" y="1715"/>
                        <a:pt x="6378" y="1048"/>
                      </a:cubicBezTo>
                      <a:cubicBezTo>
                        <a:pt x="7425" y="381"/>
                        <a:pt x="8853" y="0"/>
                        <a:pt x="10662" y="0"/>
                      </a:cubicBezTo>
                      <a:cubicBezTo>
                        <a:pt x="11900" y="0"/>
                        <a:pt x="13137" y="95"/>
                        <a:pt x="14660" y="381"/>
                      </a:cubicBezTo>
                      <a:lnTo>
                        <a:pt x="13994" y="4096"/>
                      </a:lnTo>
                      <a:cubicBezTo>
                        <a:pt x="13137" y="3905"/>
                        <a:pt x="12280" y="3905"/>
                        <a:pt x="11519" y="3905"/>
                      </a:cubicBezTo>
                      <a:cubicBezTo>
                        <a:pt x="10186" y="3905"/>
                        <a:pt x="9329" y="4191"/>
                        <a:pt x="8758" y="4763"/>
                      </a:cubicBezTo>
                      <a:cubicBezTo>
                        <a:pt x="8187" y="5334"/>
                        <a:pt x="7996" y="6382"/>
                        <a:pt x="7996" y="7811"/>
                      </a:cubicBezTo>
                      <a:lnTo>
                        <a:pt x="7996" y="10096"/>
                      </a:lnTo>
                      <a:lnTo>
                        <a:pt x="12852" y="10096"/>
                      </a:lnTo>
                      <a:lnTo>
                        <a:pt x="12852" y="13430"/>
                      </a:lnTo>
                      <a:lnTo>
                        <a:pt x="7996" y="13430"/>
                      </a:lnTo>
                      <a:lnTo>
                        <a:pt x="7996" y="35147"/>
                      </a:lnTo>
                      <a:lnTo>
                        <a:pt x="3713" y="35147"/>
                      </a:lnTo>
                      <a:close/>
                    </a:path>
                  </a:pathLst>
                </a:custGeom>
                <a:solidFill>
                  <a:srgbClr val="23509E"/>
                </a:solidFill>
                <a:ln w="9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0" name="Freeform 309">
                  <a:extLst>
                    <a:ext uri="{FF2B5EF4-FFF2-40B4-BE49-F238E27FC236}">
                      <a16:creationId xmlns:a16="http://schemas.microsoft.com/office/drawing/2014/main" id="{E20FC84C-7770-494F-953C-ED6DCEBFE5B6}"/>
                    </a:ext>
                  </a:extLst>
                </p:cNvPr>
                <p:cNvSpPr/>
                <p:nvPr/>
              </p:nvSpPr>
              <p:spPr>
                <a:xfrm>
                  <a:off x="8258759" y="5018817"/>
                  <a:ext cx="12280" cy="34194"/>
                </a:xfrm>
                <a:custGeom>
                  <a:avLst/>
                  <a:gdLst>
                    <a:gd name="connsiteX0" fmla="*/ 11709 w 12280"/>
                    <a:gd name="connsiteY0" fmla="*/ 30099 h 34194"/>
                    <a:gd name="connsiteX1" fmla="*/ 12280 w 12280"/>
                    <a:gd name="connsiteY1" fmla="*/ 33814 h 34194"/>
                    <a:gd name="connsiteX2" fmla="*/ 9044 w 12280"/>
                    <a:gd name="connsiteY2" fmla="*/ 34195 h 34194"/>
                    <a:gd name="connsiteX3" fmla="*/ 5426 w 12280"/>
                    <a:gd name="connsiteY3" fmla="*/ 33433 h 34194"/>
                    <a:gd name="connsiteX4" fmla="*/ 3618 w 12280"/>
                    <a:gd name="connsiteY4" fmla="*/ 31528 h 34194"/>
                    <a:gd name="connsiteX5" fmla="*/ 3142 w 12280"/>
                    <a:gd name="connsiteY5" fmla="*/ 26479 h 34194"/>
                    <a:gd name="connsiteX6" fmla="*/ 3142 w 12280"/>
                    <a:gd name="connsiteY6" fmla="*/ 12097 h 34194"/>
                    <a:gd name="connsiteX7" fmla="*/ 0 w 12280"/>
                    <a:gd name="connsiteY7" fmla="*/ 12097 h 34194"/>
                    <a:gd name="connsiteX8" fmla="*/ 0 w 12280"/>
                    <a:gd name="connsiteY8" fmla="*/ 8763 h 34194"/>
                    <a:gd name="connsiteX9" fmla="*/ 3142 w 12280"/>
                    <a:gd name="connsiteY9" fmla="*/ 8763 h 34194"/>
                    <a:gd name="connsiteX10" fmla="*/ 3142 w 12280"/>
                    <a:gd name="connsiteY10" fmla="*/ 2572 h 34194"/>
                    <a:gd name="connsiteX11" fmla="*/ 7330 w 12280"/>
                    <a:gd name="connsiteY11" fmla="*/ 0 h 34194"/>
                    <a:gd name="connsiteX12" fmla="*/ 7330 w 12280"/>
                    <a:gd name="connsiteY12" fmla="*/ 8763 h 34194"/>
                    <a:gd name="connsiteX13" fmla="*/ 11614 w 12280"/>
                    <a:gd name="connsiteY13" fmla="*/ 8763 h 34194"/>
                    <a:gd name="connsiteX14" fmla="*/ 11614 w 12280"/>
                    <a:gd name="connsiteY14" fmla="*/ 12097 h 34194"/>
                    <a:gd name="connsiteX15" fmla="*/ 7330 w 12280"/>
                    <a:gd name="connsiteY15" fmla="*/ 12097 h 34194"/>
                    <a:gd name="connsiteX16" fmla="*/ 7330 w 12280"/>
                    <a:gd name="connsiteY16" fmla="*/ 26765 h 34194"/>
                    <a:gd name="connsiteX17" fmla="*/ 7521 w 12280"/>
                    <a:gd name="connsiteY17" fmla="*/ 29146 h 34194"/>
                    <a:gd name="connsiteX18" fmla="*/ 8282 w 12280"/>
                    <a:gd name="connsiteY18" fmla="*/ 30004 h 34194"/>
                    <a:gd name="connsiteX19" fmla="*/ 9710 w 12280"/>
                    <a:gd name="connsiteY19" fmla="*/ 30289 h 34194"/>
                    <a:gd name="connsiteX20" fmla="*/ 11709 w 12280"/>
                    <a:gd name="connsiteY20" fmla="*/ 30099 h 341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2280" h="34194">
                      <a:moveTo>
                        <a:pt x="11709" y="30099"/>
                      </a:moveTo>
                      <a:lnTo>
                        <a:pt x="12280" y="33814"/>
                      </a:lnTo>
                      <a:cubicBezTo>
                        <a:pt x="11043" y="34100"/>
                        <a:pt x="9996" y="34195"/>
                        <a:pt x="9044" y="34195"/>
                      </a:cubicBezTo>
                      <a:cubicBezTo>
                        <a:pt x="7521" y="34195"/>
                        <a:pt x="6283" y="33909"/>
                        <a:pt x="5426" y="33433"/>
                      </a:cubicBezTo>
                      <a:cubicBezTo>
                        <a:pt x="4570" y="32956"/>
                        <a:pt x="3998" y="32290"/>
                        <a:pt x="3618" y="31528"/>
                      </a:cubicBezTo>
                      <a:cubicBezTo>
                        <a:pt x="3237" y="30766"/>
                        <a:pt x="3142" y="29051"/>
                        <a:pt x="3142" y="26479"/>
                      </a:cubicBezTo>
                      <a:lnTo>
                        <a:pt x="3142" y="12097"/>
                      </a:lnTo>
                      <a:lnTo>
                        <a:pt x="0" y="12097"/>
                      </a:lnTo>
                      <a:lnTo>
                        <a:pt x="0" y="8763"/>
                      </a:lnTo>
                      <a:lnTo>
                        <a:pt x="3142" y="8763"/>
                      </a:lnTo>
                      <a:lnTo>
                        <a:pt x="3142" y="2572"/>
                      </a:lnTo>
                      <a:lnTo>
                        <a:pt x="7330" y="0"/>
                      </a:lnTo>
                      <a:lnTo>
                        <a:pt x="7330" y="8763"/>
                      </a:lnTo>
                      <a:lnTo>
                        <a:pt x="11614" y="8763"/>
                      </a:lnTo>
                      <a:lnTo>
                        <a:pt x="11614" y="12097"/>
                      </a:lnTo>
                      <a:lnTo>
                        <a:pt x="7330" y="12097"/>
                      </a:lnTo>
                      <a:lnTo>
                        <a:pt x="7330" y="26765"/>
                      </a:lnTo>
                      <a:cubicBezTo>
                        <a:pt x="7330" y="28004"/>
                        <a:pt x="7425" y="28765"/>
                        <a:pt x="7521" y="29146"/>
                      </a:cubicBezTo>
                      <a:cubicBezTo>
                        <a:pt x="7711" y="29527"/>
                        <a:pt x="7901" y="29813"/>
                        <a:pt x="8282" y="30004"/>
                      </a:cubicBezTo>
                      <a:cubicBezTo>
                        <a:pt x="8663" y="30194"/>
                        <a:pt x="9139" y="30289"/>
                        <a:pt x="9710" y="30289"/>
                      </a:cubicBezTo>
                      <a:cubicBezTo>
                        <a:pt x="10376" y="30289"/>
                        <a:pt x="10948" y="30194"/>
                        <a:pt x="11709" y="30099"/>
                      </a:cubicBezTo>
                      <a:close/>
                    </a:path>
                  </a:pathLst>
                </a:custGeom>
                <a:solidFill>
                  <a:srgbClr val="23509E"/>
                </a:solidFill>
                <a:ln w="9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1" name="Freeform 310">
                  <a:extLst>
                    <a:ext uri="{FF2B5EF4-FFF2-40B4-BE49-F238E27FC236}">
                      <a16:creationId xmlns:a16="http://schemas.microsoft.com/office/drawing/2014/main" id="{434B14F3-8A60-EC44-A1A5-6173A3426DF2}"/>
                    </a:ext>
                  </a:extLst>
                </p:cNvPr>
                <p:cNvSpPr/>
                <p:nvPr/>
              </p:nvSpPr>
              <p:spPr>
                <a:xfrm>
                  <a:off x="8274657" y="5018150"/>
                  <a:ext cx="20467" cy="34670"/>
                </a:xfrm>
                <a:custGeom>
                  <a:avLst/>
                  <a:gdLst>
                    <a:gd name="connsiteX0" fmla="*/ 0 w 20467"/>
                    <a:gd name="connsiteY0" fmla="*/ 34576 h 34670"/>
                    <a:gd name="connsiteX1" fmla="*/ 0 w 20467"/>
                    <a:gd name="connsiteY1" fmla="*/ 0 h 34670"/>
                    <a:gd name="connsiteX2" fmla="*/ 4284 w 20467"/>
                    <a:gd name="connsiteY2" fmla="*/ 0 h 34670"/>
                    <a:gd name="connsiteX3" fmla="*/ 4284 w 20467"/>
                    <a:gd name="connsiteY3" fmla="*/ 12383 h 34670"/>
                    <a:gd name="connsiteX4" fmla="*/ 11804 w 20467"/>
                    <a:gd name="connsiteY4" fmla="*/ 8954 h 34670"/>
                    <a:gd name="connsiteX5" fmla="*/ 16659 w 20467"/>
                    <a:gd name="connsiteY5" fmla="*/ 10096 h 34670"/>
                    <a:gd name="connsiteX6" fmla="*/ 19610 w 20467"/>
                    <a:gd name="connsiteY6" fmla="*/ 13145 h 34670"/>
                    <a:gd name="connsiteX7" fmla="*/ 20467 w 20467"/>
                    <a:gd name="connsiteY7" fmla="*/ 18764 h 34670"/>
                    <a:gd name="connsiteX8" fmla="*/ 20467 w 20467"/>
                    <a:gd name="connsiteY8" fmla="*/ 34671 h 34670"/>
                    <a:gd name="connsiteX9" fmla="*/ 16183 w 20467"/>
                    <a:gd name="connsiteY9" fmla="*/ 34671 h 34670"/>
                    <a:gd name="connsiteX10" fmla="*/ 16183 w 20467"/>
                    <a:gd name="connsiteY10" fmla="*/ 18764 h 34670"/>
                    <a:gd name="connsiteX11" fmla="*/ 14851 w 20467"/>
                    <a:gd name="connsiteY11" fmla="*/ 14097 h 34670"/>
                    <a:gd name="connsiteX12" fmla="*/ 10948 w 20467"/>
                    <a:gd name="connsiteY12" fmla="*/ 12668 h 34670"/>
                    <a:gd name="connsiteX13" fmla="*/ 7425 w 20467"/>
                    <a:gd name="connsiteY13" fmla="*/ 13621 h 34670"/>
                    <a:gd name="connsiteX14" fmla="*/ 5045 w 20467"/>
                    <a:gd name="connsiteY14" fmla="*/ 16288 h 34670"/>
                    <a:gd name="connsiteX15" fmla="*/ 4379 w 20467"/>
                    <a:gd name="connsiteY15" fmla="*/ 20955 h 34670"/>
                    <a:gd name="connsiteX16" fmla="*/ 4379 w 20467"/>
                    <a:gd name="connsiteY16" fmla="*/ 34671 h 34670"/>
                    <a:gd name="connsiteX17" fmla="*/ 0 w 20467"/>
                    <a:gd name="connsiteY17" fmla="*/ 34671 h 3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0467" h="34670">
                      <a:moveTo>
                        <a:pt x="0" y="34576"/>
                      </a:moveTo>
                      <a:lnTo>
                        <a:pt x="0" y="0"/>
                      </a:lnTo>
                      <a:lnTo>
                        <a:pt x="4284" y="0"/>
                      </a:lnTo>
                      <a:lnTo>
                        <a:pt x="4284" y="12383"/>
                      </a:lnTo>
                      <a:cubicBezTo>
                        <a:pt x="6283" y="10096"/>
                        <a:pt x="8758" y="8954"/>
                        <a:pt x="11804" y="8954"/>
                      </a:cubicBezTo>
                      <a:cubicBezTo>
                        <a:pt x="13613" y="8954"/>
                        <a:pt x="15231" y="9335"/>
                        <a:pt x="16659" y="10096"/>
                      </a:cubicBezTo>
                      <a:cubicBezTo>
                        <a:pt x="17992" y="10858"/>
                        <a:pt x="19039" y="11811"/>
                        <a:pt x="19610" y="13145"/>
                      </a:cubicBezTo>
                      <a:cubicBezTo>
                        <a:pt x="20182" y="14478"/>
                        <a:pt x="20467" y="16288"/>
                        <a:pt x="20467" y="18764"/>
                      </a:cubicBezTo>
                      <a:lnTo>
                        <a:pt x="20467" y="34671"/>
                      </a:lnTo>
                      <a:lnTo>
                        <a:pt x="16183" y="34671"/>
                      </a:lnTo>
                      <a:lnTo>
                        <a:pt x="16183" y="18764"/>
                      </a:lnTo>
                      <a:cubicBezTo>
                        <a:pt x="16183" y="16669"/>
                        <a:pt x="15707" y="15145"/>
                        <a:pt x="14851" y="14097"/>
                      </a:cubicBezTo>
                      <a:cubicBezTo>
                        <a:pt x="13899" y="13145"/>
                        <a:pt x="12661" y="12668"/>
                        <a:pt x="10948" y="12668"/>
                      </a:cubicBezTo>
                      <a:cubicBezTo>
                        <a:pt x="9710" y="12668"/>
                        <a:pt x="8472" y="12954"/>
                        <a:pt x="7425" y="13621"/>
                      </a:cubicBezTo>
                      <a:cubicBezTo>
                        <a:pt x="6283" y="14288"/>
                        <a:pt x="5521" y="15145"/>
                        <a:pt x="5045" y="16288"/>
                      </a:cubicBezTo>
                      <a:cubicBezTo>
                        <a:pt x="4569" y="17431"/>
                        <a:pt x="4379" y="18955"/>
                        <a:pt x="4379" y="20955"/>
                      </a:cubicBezTo>
                      <a:lnTo>
                        <a:pt x="4379" y="34671"/>
                      </a:lnTo>
                      <a:lnTo>
                        <a:pt x="0" y="34671"/>
                      </a:lnTo>
                      <a:close/>
                    </a:path>
                  </a:pathLst>
                </a:custGeom>
                <a:solidFill>
                  <a:srgbClr val="23509E"/>
                </a:solidFill>
                <a:ln w="9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2" name="Freeform 311">
                  <a:extLst>
                    <a:ext uri="{FF2B5EF4-FFF2-40B4-BE49-F238E27FC236}">
                      <a16:creationId xmlns:a16="http://schemas.microsoft.com/office/drawing/2014/main" id="{031F0BD6-002B-2D44-AD5A-21BDD4C100DB}"/>
                    </a:ext>
                  </a:extLst>
                </p:cNvPr>
                <p:cNvSpPr/>
                <p:nvPr/>
              </p:nvSpPr>
              <p:spPr>
                <a:xfrm>
                  <a:off x="8300170" y="5027009"/>
                  <a:ext cx="23037" cy="26288"/>
                </a:xfrm>
                <a:custGeom>
                  <a:avLst/>
                  <a:gdLst>
                    <a:gd name="connsiteX0" fmla="*/ 18468 w 23037"/>
                    <a:gd name="connsiteY0" fmla="*/ 17621 h 26288"/>
                    <a:gd name="connsiteX1" fmla="*/ 22847 w 23037"/>
                    <a:gd name="connsiteY1" fmla="*/ 18193 h 26288"/>
                    <a:gd name="connsiteX2" fmla="*/ 19039 w 23037"/>
                    <a:gd name="connsiteY2" fmla="*/ 24193 h 26288"/>
                    <a:gd name="connsiteX3" fmla="*/ 11900 w 23037"/>
                    <a:gd name="connsiteY3" fmla="*/ 26289 h 26288"/>
                    <a:gd name="connsiteX4" fmla="*/ 3237 w 23037"/>
                    <a:gd name="connsiteY4" fmla="*/ 22860 h 26288"/>
                    <a:gd name="connsiteX5" fmla="*/ 0 w 23037"/>
                    <a:gd name="connsiteY5" fmla="*/ 13335 h 26288"/>
                    <a:gd name="connsiteX6" fmla="*/ 3237 w 23037"/>
                    <a:gd name="connsiteY6" fmla="*/ 3524 h 26288"/>
                    <a:gd name="connsiteX7" fmla="*/ 11709 w 23037"/>
                    <a:gd name="connsiteY7" fmla="*/ 0 h 26288"/>
                    <a:gd name="connsiteX8" fmla="*/ 19896 w 23037"/>
                    <a:gd name="connsiteY8" fmla="*/ 3429 h 26288"/>
                    <a:gd name="connsiteX9" fmla="*/ 23037 w 23037"/>
                    <a:gd name="connsiteY9" fmla="*/ 13049 h 26288"/>
                    <a:gd name="connsiteX10" fmla="*/ 23037 w 23037"/>
                    <a:gd name="connsiteY10" fmla="*/ 14192 h 26288"/>
                    <a:gd name="connsiteX11" fmla="*/ 4379 w 23037"/>
                    <a:gd name="connsiteY11" fmla="*/ 14192 h 26288"/>
                    <a:gd name="connsiteX12" fmla="*/ 6759 w 23037"/>
                    <a:gd name="connsiteY12" fmla="*/ 20479 h 26288"/>
                    <a:gd name="connsiteX13" fmla="*/ 11995 w 23037"/>
                    <a:gd name="connsiteY13" fmla="*/ 22669 h 26288"/>
                    <a:gd name="connsiteX14" fmla="*/ 15993 w 23037"/>
                    <a:gd name="connsiteY14" fmla="*/ 21431 h 26288"/>
                    <a:gd name="connsiteX15" fmla="*/ 18468 w 23037"/>
                    <a:gd name="connsiteY15" fmla="*/ 17621 h 26288"/>
                    <a:gd name="connsiteX16" fmla="*/ 4570 w 23037"/>
                    <a:gd name="connsiteY16" fmla="*/ 10763 h 26288"/>
                    <a:gd name="connsiteX17" fmla="*/ 18563 w 23037"/>
                    <a:gd name="connsiteY17" fmla="*/ 10763 h 26288"/>
                    <a:gd name="connsiteX18" fmla="*/ 16945 w 23037"/>
                    <a:gd name="connsiteY18" fmla="*/ 6001 h 26288"/>
                    <a:gd name="connsiteX19" fmla="*/ 11709 w 23037"/>
                    <a:gd name="connsiteY19" fmla="*/ 3524 h 26288"/>
                    <a:gd name="connsiteX20" fmla="*/ 6759 w 23037"/>
                    <a:gd name="connsiteY20" fmla="*/ 5525 h 26288"/>
                    <a:gd name="connsiteX21" fmla="*/ 4570 w 23037"/>
                    <a:gd name="connsiteY21" fmla="*/ 10763 h 26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3037" h="26288">
                      <a:moveTo>
                        <a:pt x="18468" y="17621"/>
                      </a:moveTo>
                      <a:lnTo>
                        <a:pt x="22847" y="18193"/>
                      </a:lnTo>
                      <a:cubicBezTo>
                        <a:pt x="22181" y="20764"/>
                        <a:pt x="20848" y="22765"/>
                        <a:pt x="19039" y="24193"/>
                      </a:cubicBezTo>
                      <a:cubicBezTo>
                        <a:pt x="17135" y="25622"/>
                        <a:pt x="14755" y="26289"/>
                        <a:pt x="11900" y="26289"/>
                      </a:cubicBezTo>
                      <a:cubicBezTo>
                        <a:pt x="8282" y="26289"/>
                        <a:pt x="5331" y="25146"/>
                        <a:pt x="3237" y="22860"/>
                      </a:cubicBezTo>
                      <a:cubicBezTo>
                        <a:pt x="1047" y="20574"/>
                        <a:pt x="0" y="17431"/>
                        <a:pt x="0" y="13335"/>
                      </a:cubicBezTo>
                      <a:cubicBezTo>
                        <a:pt x="0" y="9144"/>
                        <a:pt x="1047" y="5810"/>
                        <a:pt x="3237" y="3524"/>
                      </a:cubicBezTo>
                      <a:cubicBezTo>
                        <a:pt x="5426" y="1238"/>
                        <a:pt x="8187" y="0"/>
                        <a:pt x="11709" y="0"/>
                      </a:cubicBezTo>
                      <a:cubicBezTo>
                        <a:pt x="15041" y="0"/>
                        <a:pt x="17802" y="1143"/>
                        <a:pt x="19896" y="3429"/>
                      </a:cubicBezTo>
                      <a:cubicBezTo>
                        <a:pt x="21990" y="5715"/>
                        <a:pt x="23037" y="8954"/>
                        <a:pt x="23037" y="13049"/>
                      </a:cubicBezTo>
                      <a:cubicBezTo>
                        <a:pt x="23037" y="13335"/>
                        <a:pt x="23037" y="13716"/>
                        <a:pt x="23037" y="14192"/>
                      </a:cubicBezTo>
                      <a:lnTo>
                        <a:pt x="4379" y="14192"/>
                      </a:lnTo>
                      <a:cubicBezTo>
                        <a:pt x="4570" y="16954"/>
                        <a:pt x="5331" y="19050"/>
                        <a:pt x="6759" y="20479"/>
                      </a:cubicBezTo>
                      <a:cubicBezTo>
                        <a:pt x="8187" y="21908"/>
                        <a:pt x="9901" y="22669"/>
                        <a:pt x="11995" y="22669"/>
                      </a:cubicBezTo>
                      <a:cubicBezTo>
                        <a:pt x="13518" y="22669"/>
                        <a:pt x="14851" y="22288"/>
                        <a:pt x="15993" y="21431"/>
                      </a:cubicBezTo>
                      <a:cubicBezTo>
                        <a:pt x="16945" y="20764"/>
                        <a:pt x="17802" y="19431"/>
                        <a:pt x="18468" y="17621"/>
                      </a:cubicBezTo>
                      <a:close/>
                      <a:moveTo>
                        <a:pt x="4570" y="10763"/>
                      </a:moveTo>
                      <a:lnTo>
                        <a:pt x="18563" y="10763"/>
                      </a:lnTo>
                      <a:cubicBezTo>
                        <a:pt x="18373" y="8668"/>
                        <a:pt x="17802" y="7048"/>
                        <a:pt x="16945" y="6001"/>
                      </a:cubicBezTo>
                      <a:cubicBezTo>
                        <a:pt x="15612" y="4381"/>
                        <a:pt x="13804" y="3524"/>
                        <a:pt x="11709" y="3524"/>
                      </a:cubicBezTo>
                      <a:cubicBezTo>
                        <a:pt x="9805" y="3524"/>
                        <a:pt x="8092" y="4191"/>
                        <a:pt x="6759" y="5525"/>
                      </a:cubicBezTo>
                      <a:cubicBezTo>
                        <a:pt x="5426" y="6858"/>
                        <a:pt x="4665" y="8572"/>
                        <a:pt x="4570" y="10763"/>
                      </a:cubicBezTo>
                      <a:close/>
                    </a:path>
                  </a:pathLst>
                </a:custGeom>
                <a:solidFill>
                  <a:srgbClr val="23509E"/>
                </a:solidFill>
                <a:ln w="9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3" name="Freeform 312">
                  <a:extLst>
                    <a:ext uri="{FF2B5EF4-FFF2-40B4-BE49-F238E27FC236}">
                      <a16:creationId xmlns:a16="http://schemas.microsoft.com/office/drawing/2014/main" id="{EC768488-B82D-8F4B-9893-04DA522E943A}"/>
                    </a:ext>
                  </a:extLst>
                </p:cNvPr>
                <p:cNvSpPr/>
                <p:nvPr/>
              </p:nvSpPr>
              <p:spPr>
                <a:xfrm>
                  <a:off x="8342342" y="5018150"/>
                  <a:ext cx="25893" cy="34670"/>
                </a:xfrm>
                <a:custGeom>
                  <a:avLst/>
                  <a:gdLst>
                    <a:gd name="connsiteX0" fmla="*/ 0 w 25893"/>
                    <a:gd name="connsiteY0" fmla="*/ 34576 h 34670"/>
                    <a:gd name="connsiteX1" fmla="*/ 0 w 25893"/>
                    <a:gd name="connsiteY1" fmla="*/ 0 h 34670"/>
                    <a:gd name="connsiteX2" fmla="*/ 25037 w 25893"/>
                    <a:gd name="connsiteY2" fmla="*/ 0 h 34670"/>
                    <a:gd name="connsiteX3" fmla="*/ 25037 w 25893"/>
                    <a:gd name="connsiteY3" fmla="*/ 4096 h 34670"/>
                    <a:gd name="connsiteX4" fmla="*/ 4665 w 25893"/>
                    <a:gd name="connsiteY4" fmla="*/ 4096 h 34670"/>
                    <a:gd name="connsiteX5" fmla="*/ 4665 w 25893"/>
                    <a:gd name="connsiteY5" fmla="*/ 14669 h 34670"/>
                    <a:gd name="connsiteX6" fmla="*/ 23799 w 25893"/>
                    <a:gd name="connsiteY6" fmla="*/ 14669 h 34670"/>
                    <a:gd name="connsiteX7" fmla="*/ 23799 w 25893"/>
                    <a:gd name="connsiteY7" fmla="*/ 18764 h 34670"/>
                    <a:gd name="connsiteX8" fmla="*/ 4665 w 25893"/>
                    <a:gd name="connsiteY8" fmla="*/ 18764 h 34670"/>
                    <a:gd name="connsiteX9" fmla="*/ 4665 w 25893"/>
                    <a:gd name="connsiteY9" fmla="*/ 30575 h 34670"/>
                    <a:gd name="connsiteX10" fmla="*/ 25893 w 25893"/>
                    <a:gd name="connsiteY10" fmla="*/ 30575 h 34670"/>
                    <a:gd name="connsiteX11" fmla="*/ 25893 w 25893"/>
                    <a:gd name="connsiteY11" fmla="*/ 34671 h 34670"/>
                    <a:gd name="connsiteX12" fmla="*/ 0 w 25893"/>
                    <a:gd name="connsiteY12" fmla="*/ 34671 h 3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5893" h="34670">
                      <a:moveTo>
                        <a:pt x="0" y="34576"/>
                      </a:moveTo>
                      <a:lnTo>
                        <a:pt x="0" y="0"/>
                      </a:lnTo>
                      <a:lnTo>
                        <a:pt x="25037" y="0"/>
                      </a:lnTo>
                      <a:lnTo>
                        <a:pt x="25037" y="4096"/>
                      </a:lnTo>
                      <a:lnTo>
                        <a:pt x="4665" y="4096"/>
                      </a:lnTo>
                      <a:lnTo>
                        <a:pt x="4665" y="14669"/>
                      </a:lnTo>
                      <a:lnTo>
                        <a:pt x="23799" y="14669"/>
                      </a:lnTo>
                      <a:lnTo>
                        <a:pt x="23799" y="18764"/>
                      </a:lnTo>
                      <a:lnTo>
                        <a:pt x="4665" y="18764"/>
                      </a:lnTo>
                      <a:lnTo>
                        <a:pt x="4665" y="30575"/>
                      </a:lnTo>
                      <a:lnTo>
                        <a:pt x="25893" y="30575"/>
                      </a:lnTo>
                      <a:lnTo>
                        <a:pt x="25893" y="34671"/>
                      </a:lnTo>
                      <a:lnTo>
                        <a:pt x="0" y="34671"/>
                      </a:lnTo>
                      <a:close/>
                    </a:path>
                  </a:pathLst>
                </a:custGeom>
                <a:solidFill>
                  <a:srgbClr val="23509E"/>
                </a:solidFill>
                <a:ln w="9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4" name="Freeform 313">
                  <a:extLst>
                    <a:ext uri="{FF2B5EF4-FFF2-40B4-BE49-F238E27FC236}">
                      <a16:creationId xmlns:a16="http://schemas.microsoft.com/office/drawing/2014/main" id="{5266D938-70C6-B54E-9179-3BA1F90C4730}"/>
                    </a:ext>
                  </a:extLst>
                </p:cNvPr>
                <p:cNvSpPr/>
                <p:nvPr/>
              </p:nvSpPr>
              <p:spPr>
                <a:xfrm>
                  <a:off x="8373852" y="5027675"/>
                  <a:ext cx="20467" cy="25622"/>
                </a:xfrm>
                <a:custGeom>
                  <a:avLst/>
                  <a:gdLst>
                    <a:gd name="connsiteX0" fmla="*/ 16469 w 20467"/>
                    <a:gd name="connsiteY0" fmla="*/ 25051 h 25622"/>
                    <a:gd name="connsiteX1" fmla="*/ 16469 w 20467"/>
                    <a:gd name="connsiteY1" fmla="*/ 21336 h 25622"/>
                    <a:gd name="connsiteX2" fmla="*/ 8568 w 20467"/>
                    <a:gd name="connsiteY2" fmla="*/ 25622 h 25622"/>
                    <a:gd name="connsiteX3" fmla="*/ 4474 w 20467"/>
                    <a:gd name="connsiteY3" fmla="*/ 24765 h 25622"/>
                    <a:gd name="connsiteX4" fmla="*/ 1618 w 20467"/>
                    <a:gd name="connsiteY4" fmla="*/ 22670 h 25622"/>
                    <a:gd name="connsiteX5" fmla="*/ 286 w 20467"/>
                    <a:gd name="connsiteY5" fmla="*/ 19526 h 25622"/>
                    <a:gd name="connsiteX6" fmla="*/ 0 w 20467"/>
                    <a:gd name="connsiteY6" fmla="*/ 15526 h 25622"/>
                    <a:gd name="connsiteX7" fmla="*/ 0 w 20467"/>
                    <a:gd name="connsiteY7" fmla="*/ 0 h 25622"/>
                    <a:gd name="connsiteX8" fmla="*/ 4284 w 20467"/>
                    <a:gd name="connsiteY8" fmla="*/ 0 h 25622"/>
                    <a:gd name="connsiteX9" fmla="*/ 4284 w 20467"/>
                    <a:gd name="connsiteY9" fmla="*/ 13907 h 25622"/>
                    <a:gd name="connsiteX10" fmla="*/ 4570 w 20467"/>
                    <a:gd name="connsiteY10" fmla="*/ 18383 h 25622"/>
                    <a:gd name="connsiteX11" fmla="*/ 6283 w 20467"/>
                    <a:gd name="connsiteY11" fmla="*/ 21050 h 25622"/>
                    <a:gd name="connsiteX12" fmla="*/ 9520 w 20467"/>
                    <a:gd name="connsiteY12" fmla="*/ 22003 h 25622"/>
                    <a:gd name="connsiteX13" fmla="*/ 13137 w 20467"/>
                    <a:gd name="connsiteY13" fmla="*/ 21050 h 25622"/>
                    <a:gd name="connsiteX14" fmla="*/ 15517 w 20467"/>
                    <a:gd name="connsiteY14" fmla="*/ 18383 h 25622"/>
                    <a:gd name="connsiteX15" fmla="*/ 16184 w 20467"/>
                    <a:gd name="connsiteY15" fmla="*/ 13525 h 25622"/>
                    <a:gd name="connsiteX16" fmla="*/ 16184 w 20467"/>
                    <a:gd name="connsiteY16" fmla="*/ 95 h 25622"/>
                    <a:gd name="connsiteX17" fmla="*/ 20467 w 20467"/>
                    <a:gd name="connsiteY17" fmla="*/ 95 h 25622"/>
                    <a:gd name="connsiteX18" fmla="*/ 20467 w 20467"/>
                    <a:gd name="connsiteY18" fmla="*/ 25146 h 25622"/>
                    <a:gd name="connsiteX19" fmla="*/ 16469 w 20467"/>
                    <a:gd name="connsiteY19" fmla="*/ 25146 h 25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467" h="25622">
                      <a:moveTo>
                        <a:pt x="16469" y="25051"/>
                      </a:moveTo>
                      <a:lnTo>
                        <a:pt x="16469" y="21336"/>
                      </a:lnTo>
                      <a:cubicBezTo>
                        <a:pt x="14565" y="24194"/>
                        <a:pt x="11900" y="25622"/>
                        <a:pt x="8568" y="25622"/>
                      </a:cubicBezTo>
                      <a:cubicBezTo>
                        <a:pt x="7045" y="25622"/>
                        <a:pt x="5712" y="25337"/>
                        <a:pt x="4474" y="24765"/>
                      </a:cubicBezTo>
                      <a:cubicBezTo>
                        <a:pt x="3237" y="24194"/>
                        <a:pt x="2285" y="23527"/>
                        <a:pt x="1618" y="22670"/>
                      </a:cubicBezTo>
                      <a:cubicBezTo>
                        <a:pt x="952" y="21812"/>
                        <a:pt x="571" y="20765"/>
                        <a:pt x="286" y="19526"/>
                      </a:cubicBezTo>
                      <a:cubicBezTo>
                        <a:pt x="95" y="18669"/>
                        <a:pt x="0" y="17336"/>
                        <a:pt x="0" y="15526"/>
                      </a:cubicBezTo>
                      <a:lnTo>
                        <a:pt x="0" y="0"/>
                      </a:lnTo>
                      <a:lnTo>
                        <a:pt x="4284" y="0"/>
                      </a:lnTo>
                      <a:lnTo>
                        <a:pt x="4284" y="13907"/>
                      </a:lnTo>
                      <a:cubicBezTo>
                        <a:pt x="4284" y="16097"/>
                        <a:pt x="4379" y="17621"/>
                        <a:pt x="4570" y="18383"/>
                      </a:cubicBezTo>
                      <a:cubicBezTo>
                        <a:pt x="4855" y="19526"/>
                        <a:pt x="5426" y="20383"/>
                        <a:pt x="6283" y="21050"/>
                      </a:cubicBezTo>
                      <a:cubicBezTo>
                        <a:pt x="7140" y="21717"/>
                        <a:pt x="8187" y="22003"/>
                        <a:pt x="9520" y="22003"/>
                      </a:cubicBezTo>
                      <a:cubicBezTo>
                        <a:pt x="10853" y="22003"/>
                        <a:pt x="11995" y="21717"/>
                        <a:pt x="13137" y="21050"/>
                      </a:cubicBezTo>
                      <a:cubicBezTo>
                        <a:pt x="14279" y="20383"/>
                        <a:pt x="15041" y="19526"/>
                        <a:pt x="15517" y="18383"/>
                      </a:cubicBezTo>
                      <a:cubicBezTo>
                        <a:pt x="15993" y="17240"/>
                        <a:pt x="16184" y="15621"/>
                        <a:pt x="16184" y="13525"/>
                      </a:cubicBezTo>
                      <a:lnTo>
                        <a:pt x="16184" y="95"/>
                      </a:lnTo>
                      <a:lnTo>
                        <a:pt x="20467" y="95"/>
                      </a:lnTo>
                      <a:lnTo>
                        <a:pt x="20467" y="25146"/>
                      </a:lnTo>
                      <a:lnTo>
                        <a:pt x="16469" y="25146"/>
                      </a:lnTo>
                      <a:close/>
                    </a:path>
                  </a:pathLst>
                </a:custGeom>
                <a:solidFill>
                  <a:srgbClr val="23509E"/>
                </a:solidFill>
                <a:ln w="9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5" name="Freeform 314">
                  <a:extLst>
                    <a:ext uri="{FF2B5EF4-FFF2-40B4-BE49-F238E27FC236}">
                      <a16:creationId xmlns:a16="http://schemas.microsoft.com/office/drawing/2014/main" id="{3B88F67B-CA2D-2545-BFD3-160995534F01}"/>
                    </a:ext>
                  </a:extLst>
                </p:cNvPr>
                <p:cNvSpPr/>
                <p:nvPr/>
              </p:nvSpPr>
              <p:spPr>
                <a:xfrm>
                  <a:off x="8400697" y="5027104"/>
                  <a:ext cx="13613" cy="25622"/>
                </a:xfrm>
                <a:custGeom>
                  <a:avLst/>
                  <a:gdLst>
                    <a:gd name="connsiteX0" fmla="*/ 0 w 13613"/>
                    <a:gd name="connsiteY0" fmla="*/ 25622 h 25622"/>
                    <a:gd name="connsiteX1" fmla="*/ 0 w 13613"/>
                    <a:gd name="connsiteY1" fmla="*/ 571 h 25622"/>
                    <a:gd name="connsiteX2" fmla="*/ 3808 w 13613"/>
                    <a:gd name="connsiteY2" fmla="*/ 571 h 25622"/>
                    <a:gd name="connsiteX3" fmla="*/ 3808 w 13613"/>
                    <a:gd name="connsiteY3" fmla="*/ 4382 h 25622"/>
                    <a:gd name="connsiteX4" fmla="*/ 6473 w 13613"/>
                    <a:gd name="connsiteY4" fmla="*/ 857 h 25622"/>
                    <a:gd name="connsiteX5" fmla="*/ 9234 w 13613"/>
                    <a:gd name="connsiteY5" fmla="*/ 0 h 25622"/>
                    <a:gd name="connsiteX6" fmla="*/ 13613 w 13613"/>
                    <a:gd name="connsiteY6" fmla="*/ 1333 h 25622"/>
                    <a:gd name="connsiteX7" fmla="*/ 12185 w 13613"/>
                    <a:gd name="connsiteY7" fmla="*/ 5239 h 25622"/>
                    <a:gd name="connsiteX8" fmla="*/ 9044 w 13613"/>
                    <a:gd name="connsiteY8" fmla="*/ 4286 h 25622"/>
                    <a:gd name="connsiteX9" fmla="*/ 6569 w 13613"/>
                    <a:gd name="connsiteY9" fmla="*/ 5144 h 25622"/>
                    <a:gd name="connsiteX10" fmla="*/ 4950 w 13613"/>
                    <a:gd name="connsiteY10" fmla="*/ 7429 h 25622"/>
                    <a:gd name="connsiteX11" fmla="*/ 4284 w 13613"/>
                    <a:gd name="connsiteY11" fmla="*/ 12383 h 25622"/>
                    <a:gd name="connsiteX12" fmla="*/ 4284 w 13613"/>
                    <a:gd name="connsiteY12" fmla="*/ 25527 h 25622"/>
                    <a:gd name="connsiteX13" fmla="*/ 0 w 13613"/>
                    <a:gd name="connsiteY13" fmla="*/ 25527 h 25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613" h="25622">
                      <a:moveTo>
                        <a:pt x="0" y="25622"/>
                      </a:moveTo>
                      <a:lnTo>
                        <a:pt x="0" y="571"/>
                      </a:lnTo>
                      <a:lnTo>
                        <a:pt x="3808" y="571"/>
                      </a:lnTo>
                      <a:lnTo>
                        <a:pt x="3808" y="4382"/>
                      </a:lnTo>
                      <a:cubicBezTo>
                        <a:pt x="4760" y="2572"/>
                        <a:pt x="5712" y="1429"/>
                        <a:pt x="6473" y="857"/>
                      </a:cubicBezTo>
                      <a:cubicBezTo>
                        <a:pt x="7330" y="286"/>
                        <a:pt x="8187" y="0"/>
                        <a:pt x="9234" y="0"/>
                      </a:cubicBezTo>
                      <a:cubicBezTo>
                        <a:pt x="10662" y="0"/>
                        <a:pt x="12090" y="476"/>
                        <a:pt x="13613" y="1333"/>
                      </a:cubicBezTo>
                      <a:lnTo>
                        <a:pt x="12185" y="5239"/>
                      </a:lnTo>
                      <a:cubicBezTo>
                        <a:pt x="11138" y="4667"/>
                        <a:pt x="10091" y="4286"/>
                        <a:pt x="9044" y="4286"/>
                      </a:cubicBezTo>
                      <a:cubicBezTo>
                        <a:pt x="8092" y="4286"/>
                        <a:pt x="7330" y="4572"/>
                        <a:pt x="6569" y="5144"/>
                      </a:cubicBezTo>
                      <a:cubicBezTo>
                        <a:pt x="5807" y="5715"/>
                        <a:pt x="5331" y="6477"/>
                        <a:pt x="4950" y="7429"/>
                      </a:cubicBezTo>
                      <a:cubicBezTo>
                        <a:pt x="4474" y="8954"/>
                        <a:pt x="4284" y="10573"/>
                        <a:pt x="4284" y="12383"/>
                      </a:cubicBezTo>
                      <a:lnTo>
                        <a:pt x="4284" y="25527"/>
                      </a:lnTo>
                      <a:lnTo>
                        <a:pt x="0" y="25527"/>
                      </a:lnTo>
                      <a:close/>
                    </a:path>
                  </a:pathLst>
                </a:custGeom>
                <a:solidFill>
                  <a:srgbClr val="23509E"/>
                </a:solidFill>
                <a:ln w="9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6" name="Freeform 315">
                  <a:extLst>
                    <a:ext uri="{FF2B5EF4-FFF2-40B4-BE49-F238E27FC236}">
                      <a16:creationId xmlns:a16="http://schemas.microsoft.com/office/drawing/2014/main" id="{4A804AE4-38EB-654E-87A6-BEA7B28FFCFB}"/>
                    </a:ext>
                  </a:extLst>
                </p:cNvPr>
                <p:cNvSpPr/>
                <p:nvPr/>
              </p:nvSpPr>
              <p:spPr>
                <a:xfrm>
                  <a:off x="8415262" y="5027199"/>
                  <a:ext cx="23513" cy="26193"/>
                </a:xfrm>
                <a:custGeom>
                  <a:avLst/>
                  <a:gdLst>
                    <a:gd name="connsiteX0" fmla="*/ 0 w 23513"/>
                    <a:gd name="connsiteY0" fmla="*/ 13049 h 26193"/>
                    <a:gd name="connsiteX1" fmla="*/ 3903 w 23513"/>
                    <a:gd name="connsiteY1" fmla="*/ 2762 h 26193"/>
                    <a:gd name="connsiteX2" fmla="*/ 11804 w 23513"/>
                    <a:gd name="connsiteY2" fmla="*/ 0 h 26193"/>
                    <a:gd name="connsiteX3" fmla="*/ 20277 w 23513"/>
                    <a:gd name="connsiteY3" fmla="*/ 3429 h 26193"/>
                    <a:gd name="connsiteX4" fmla="*/ 23514 w 23513"/>
                    <a:gd name="connsiteY4" fmla="*/ 12764 h 26193"/>
                    <a:gd name="connsiteX5" fmla="*/ 22086 w 23513"/>
                    <a:gd name="connsiteY5" fmla="*/ 20383 h 26193"/>
                    <a:gd name="connsiteX6" fmla="*/ 17897 w 23513"/>
                    <a:gd name="connsiteY6" fmla="*/ 24670 h 26193"/>
                    <a:gd name="connsiteX7" fmla="*/ 11900 w 23513"/>
                    <a:gd name="connsiteY7" fmla="*/ 26194 h 26193"/>
                    <a:gd name="connsiteX8" fmla="*/ 3427 w 23513"/>
                    <a:gd name="connsiteY8" fmla="*/ 22860 h 26193"/>
                    <a:gd name="connsiteX9" fmla="*/ 0 w 23513"/>
                    <a:gd name="connsiteY9" fmla="*/ 13049 h 26193"/>
                    <a:gd name="connsiteX10" fmla="*/ 4379 w 23513"/>
                    <a:gd name="connsiteY10" fmla="*/ 13049 h 26193"/>
                    <a:gd name="connsiteX11" fmla="*/ 6473 w 23513"/>
                    <a:gd name="connsiteY11" fmla="*/ 20288 h 26193"/>
                    <a:gd name="connsiteX12" fmla="*/ 11709 w 23513"/>
                    <a:gd name="connsiteY12" fmla="*/ 22670 h 26193"/>
                    <a:gd name="connsiteX13" fmla="*/ 16945 w 23513"/>
                    <a:gd name="connsiteY13" fmla="*/ 20288 h 26193"/>
                    <a:gd name="connsiteX14" fmla="*/ 19039 w 23513"/>
                    <a:gd name="connsiteY14" fmla="*/ 12954 h 26193"/>
                    <a:gd name="connsiteX15" fmla="*/ 16945 w 23513"/>
                    <a:gd name="connsiteY15" fmla="*/ 5906 h 26193"/>
                    <a:gd name="connsiteX16" fmla="*/ 11709 w 23513"/>
                    <a:gd name="connsiteY16" fmla="*/ 3524 h 26193"/>
                    <a:gd name="connsiteX17" fmla="*/ 6473 w 23513"/>
                    <a:gd name="connsiteY17" fmla="*/ 5906 h 26193"/>
                    <a:gd name="connsiteX18" fmla="*/ 4379 w 23513"/>
                    <a:gd name="connsiteY18" fmla="*/ 13049 h 26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3513" h="26193">
                      <a:moveTo>
                        <a:pt x="0" y="13049"/>
                      </a:moveTo>
                      <a:cubicBezTo>
                        <a:pt x="0" y="8382"/>
                        <a:pt x="1333" y="4953"/>
                        <a:pt x="3903" y="2762"/>
                      </a:cubicBezTo>
                      <a:cubicBezTo>
                        <a:pt x="6093" y="953"/>
                        <a:pt x="8663" y="0"/>
                        <a:pt x="11804" y="0"/>
                      </a:cubicBezTo>
                      <a:cubicBezTo>
                        <a:pt x="15232" y="0"/>
                        <a:pt x="18087" y="1143"/>
                        <a:pt x="20277" y="3429"/>
                      </a:cubicBezTo>
                      <a:cubicBezTo>
                        <a:pt x="22467" y="5715"/>
                        <a:pt x="23514" y="8763"/>
                        <a:pt x="23514" y="12764"/>
                      </a:cubicBezTo>
                      <a:cubicBezTo>
                        <a:pt x="23514" y="16002"/>
                        <a:pt x="23038" y="18479"/>
                        <a:pt x="22086" y="20383"/>
                      </a:cubicBezTo>
                      <a:cubicBezTo>
                        <a:pt x="21134" y="22193"/>
                        <a:pt x="19706" y="23622"/>
                        <a:pt x="17897" y="24670"/>
                      </a:cubicBezTo>
                      <a:cubicBezTo>
                        <a:pt x="16088" y="25718"/>
                        <a:pt x="13994" y="26194"/>
                        <a:pt x="11900" y="26194"/>
                      </a:cubicBezTo>
                      <a:cubicBezTo>
                        <a:pt x="8377" y="26194"/>
                        <a:pt x="5521" y="25051"/>
                        <a:pt x="3427" y="22860"/>
                      </a:cubicBezTo>
                      <a:cubicBezTo>
                        <a:pt x="1047" y="20479"/>
                        <a:pt x="0" y="17240"/>
                        <a:pt x="0" y="13049"/>
                      </a:cubicBezTo>
                      <a:close/>
                      <a:moveTo>
                        <a:pt x="4379" y="13049"/>
                      </a:moveTo>
                      <a:cubicBezTo>
                        <a:pt x="4379" y="16288"/>
                        <a:pt x="5045" y="18669"/>
                        <a:pt x="6473" y="20288"/>
                      </a:cubicBezTo>
                      <a:cubicBezTo>
                        <a:pt x="7901" y="21908"/>
                        <a:pt x="9615" y="22670"/>
                        <a:pt x="11709" y="22670"/>
                      </a:cubicBezTo>
                      <a:cubicBezTo>
                        <a:pt x="13804" y="22670"/>
                        <a:pt x="15612" y="21908"/>
                        <a:pt x="16945" y="20288"/>
                      </a:cubicBezTo>
                      <a:cubicBezTo>
                        <a:pt x="18373" y="18669"/>
                        <a:pt x="19039" y="16288"/>
                        <a:pt x="19039" y="12954"/>
                      </a:cubicBezTo>
                      <a:cubicBezTo>
                        <a:pt x="19039" y="9811"/>
                        <a:pt x="18373" y="7525"/>
                        <a:pt x="16945" y="5906"/>
                      </a:cubicBezTo>
                      <a:cubicBezTo>
                        <a:pt x="15517" y="4286"/>
                        <a:pt x="13804" y="3524"/>
                        <a:pt x="11709" y="3524"/>
                      </a:cubicBezTo>
                      <a:cubicBezTo>
                        <a:pt x="9615" y="3524"/>
                        <a:pt x="7806" y="4286"/>
                        <a:pt x="6473" y="5906"/>
                      </a:cubicBezTo>
                      <a:cubicBezTo>
                        <a:pt x="5045" y="7430"/>
                        <a:pt x="4379" y="9811"/>
                        <a:pt x="4379" y="13049"/>
                      </a:cubicBezTo>
                      <a:close/>
                    </a:path>
                  </a:pathLst>
                </a:custGeom>
                <a:solidFill>
                  <a:srgbClr val="23509E"/>
                </a:solidFill>
                <a:ln w="9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7" name="Freeform 316">
                  <a:extLst>
                    <a:ext uri="{FF2B5EF4-FFF2-40B4-BE49-F238E27FC236}">
                      <a16:creationId xmlns:a16="http://schemas.microsoft.com/office/drawing/2014/main" id="{097A9865-CB2F-784C-9545-6F9DC8C290F0}"/>
                    </a:ext>
                  </a:extLst>
                </p:cNvPr>
                <p:cNvSpPr/>
                <p:nvPr/>
              </p:nvSpPr>
              <p:spPr>
                <a:xfrm>
                  <a:off x="8443726" y="5027104"/>
                  <a:ext cx="21704" cy="35242"/>
                </a:xfrm>
                <a:custGeom>
                  <a:avLst/>
                  <a:gdLst>
                    <a:gd name="connsiteX0" fmla="*/ 0 w 21704"/>
                    <a:gd name="connsiteY0" fmla="*/ 35242 h 35242"/>
                    <a:gd name="connsiteX1" fmla="*/ 0 w 21704"/>
                    <a:gd name="connsiteY1" fmla="*/ 571 h 35242"/>
                    <a:gd name="connsiteX2" fmla="*/ 3903 w 21704"/>
                    <a:gd name="connsiteY2" fmla="*/ 571 h 35242"/>
                    <a:gd name="connsiteX3" fmla="*/ 3903 w 21704"/>
                    <a:gd name="connsiteY3" fmla="*/ 3810 h 35242"/>
                    <a:gd name="connsiteX4" fmla="*/ 6949 w 21704"/>
                    <a:gd name="connsiteY4" fmla="*/ 953 h 35242"/>
                    <a:gd name="connsiteX5" fmla="*/ 11138 w 21704"/>
                    <a:gd name="connsiteY5" fmla="*/ 0 h 35242"/>
                    <a:gd name="connsiteX6" fmla="*/ 16755 w 21704"/>
                    <a:gd name="connsiteY6" fmla="*/ 1619 h 35242"/>
                    <a:gd name="connsiteX7" fmla="*/ 20468 w 21704"/>
                    <a:gd name="connsiteY7" fmla="*/ 6287 h 35242"/>
                    <a:gd name="connsiteX8" fmla="*/ 21705 w 21704"/>
                    <a:gd name="connsiteY8" fmla="*/ 12859 h 35242"/>
                    <a:gd name="connsiteX9" fmla="*/ 20372 w 21704"/>
                    <a:gd name="connsiteY9" fmla="*/ 19812 h 35242"/>
                    <a:gd name="connsiteX10" fmla="*/ 16374 w 21704"/>
                    <a:gd name="connsiteY10" fmla="*/ 24575 h 35242"/>
                    <a:gd name="connsiteX11" fmla="*/ 10853 w 21704"/>
                    <a:gd name="connsiteY11" fmla="*/ 26194 h 35242"/>
                    <a:gd name="connsiteX12" fmla="*/ 7045 w 21704"/>
                    <a:gd name="connsiteY12" fmla="*/ 25337 h 35242"/>
                    <a:gd name="connsiteX13" fmla="*/ 4284 w 21704"/>
                    <a:gd name="connsiteY13" fmla="*/ 23050 h 35242"/>
                    <a:gd name="connsiteX14" fmla="*/ 4284 w 21704"/>
                    <a:gd name="connsiteY14" fmla="*/ 35242 h 35242"/>
                    <a:gd name="connsiteX15" fmla="*/ 0 w 21704"/>
                    <a:gd name="connsiteY15" fmla="*/ 35242 h 35242"/>
                    <a:gd name="connsiteX16" fmla="*/ 3808 w 21704"/>
                    <a:gd name="connsiteY16" fmla="*/ 13240 h 35242"/>
                    <a:gd name="connsiteX17" fmla="*/ 5807 w 21704"/>
                    <a:gd name="connsiteY17" fmla="*/ 20383 h 35242"/>
                    <a:gd name="connsiteX18" fmla="*/ 10567 w 21704"/>
                    <a:gd name="connsiteY18" fmla="*/ 22670 h 35242"/>
                    <a:gd name="connsiteX19" fmla="*/ 15422 w 21704"/>
                    <a:gd name="connsiteY19" fmla="*/ 20288 h 35242"/>
                    <a:gd name="connsiteX20" fmla="*/ 17421 w 21704"/>
                    <a:gd name="connsiteY20" fmla="*/ 12859 h 35242"/>
                    <a:gd name="connsiteX21" fmla="*/ 15422 w 21704"/>
                    <a:gd name="connsiteY21" fmla="*/ 5715 h 35242"/>
                    <a:gd name="connsiteX22" fmla="*/ 10757 w 21704"/>
                    <a:gd name="connsiteY22" fmla="*/ 3334 h 35242"/>
                    <a:gd name="connsiteX23" fmla="*/ 5997 w 21704"/>
                    <a:gd name="connsiteY23" fmla="*/ 5905 h 35242"/>
                    <a:gd name="connsiteX24" fmla="*/ 3808 w 21704"/>
                    <a:gd name="connsiteY24" fmla="*/ 13240 h 35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704" h="35242">
                      <a:moveTo>
                        <a:pt x="0" y="35242"/>
                      </a:moveTo>
                      <a:lnTo>
                        <a:pt x="0" y="571"/>
                      </a:lnTo>
                      <a:lnTo>
                        <a:pt x="3903" y="571"/>
                      </a:lnTo>
                      <a:lnTo>
                        <a:pt x="3903" y="3810"/>
                      </a:lnTo>
                      <a:cubicBezTo>
                        <a:pt x="4855" y="2572"/>
                        <a:pt x="5807" y="1619"/>
                        <a:pt x="6949" y="953"/>
                      </a:cubicBezTo>
                      <a:cubicBezTo>
                        <a:pt x="8092" y="286"/>
                        <a:pt x="9520" y="0"/>
                        <a:pt x="11138" y="0"/>
                      </a:cubicBezTo>
                      <a:cubicBezTo>
                        <a:pt x="13232" y="0"/>
                        <a:pt x="15136" y="571"/>
                        <a:pt x="16755" y="1619"/>
                      </a:cubicBezTo>
                      <a:cubicBezTo>
                        <a:pt x="18373" y="2762"/>
                        <a:pt x="19610" y="4286"/>
                        <a:pt x="20468" y="6287"/>
                      </a:cubicBezTo>
                      <a:cubicBezTo>
                        <a:pt x="21324" y="8287"/>
                        <a:pt x="21705" y="10478"/>
                        <a:pt x="21705" y="12859"/>
                      </a:cubicBezTo>
                      <a:cubicBezTo>
                        <a:pt x="21705" y="15430"/>
                        <a:pt x="21229" y="17717"/>
                        <a:pt x="20372" y="19812"/>
                      </a:cubicBezTo>
                      <a:cubicBezTo>
                        <a:pt x="19420" y="21908"/>
                        <a:pt x="18088" y="23432"/>
                        <a:pt x="16374" y="24575"/>
                      </a:cubicBezTo>
                      <a:cubicBezTo>
                        <a:pt x="14660" y="25622"/>
                        <a:pt x="12756" y="26194"/>
                        <a:pt x="10853" y="26194"/>
                      </a:cubicBezTo>
                      <a:cubicBezTo>
                        <a:pt x="9425" y="26194"/>
                        <a:pt x="8187" y="25908"/>
                        <a:pt x="7045" y="25337"/>
                      </a:cubicBezTo>
                      <a:cubicBezTo>
                        <a:pt x="5902" y="24765"/>
                        <a:pt x="5045" y="24003"/>
                        <a:pt x="4284" y="23050"/>
                      </a:cubicBezTo>
                      <a:lnTo>
                        <a:pt x="4284" y="35242"/>
                      </a:lnTo>
                      <a:lnTo>
                        <a:pt x="0" y="35242"/>
                      </a:lnTo>
                      <a:close/>
                      <a:moveTo>
                        <a:pt x="3808" y="13240"/>
                      </a:moveTo>
                      <a:cubicBezTo>
                        <a:pt x="3808" y="16478"/>
                        <a:pt x="4474" y="18859"/>
                        <a:pt x="5807" y="20383"/>
                      </a:cubicBezTo>
                      <a:cubicBezTo>
                        <a:pt x="7140" y="21908"/>
                        <a:pt x="8663" y="22670"/>
                        <a:pt x="10567" y="22670"/>
                      </a:cubicBezTo>
                      <a:cubicBezTo>
                        <a:pt x="12471" y="22670"/>
                        <a:pt x="14089" y="21908"/>
                        <a:pt x="15422" y="20288"/>
                      </a:cubicBezTo>
                      <a:cubicBezTo>
                        <a:pt x="16755" y="18669"/>
                        <a:pt x="17421" y="16192"/>
                        <a:pt x="17421" y="12859"/>
                      </a:cubicBezTo>
                      <a:cubicBezTo>
                        <a:pt x="17421" y="9716"/>
                        <a:pt x="16755" y="7239"/>
                        <a:pt x="15422" y="5715"/>
                      </a:cubicBezTo>
                      <a:cubicBezTo>
                        <a:pt x="14089" y="4096"/>
                        <a:pt x="12566" y="3334"/>
                        <a:pt x="10757" y="3334"/>
                      </a:cubicBezTo>
                      <a:cubicBezTo>
                        <a:pt x="8949" y="3334"/>
                        <a:pt x="7330" y="4191"/>
                        <a:pt x="5997" y="5905"/>
                      </a:cubicBezTo>
                      <a:cubicBezTo>
                        <a:pt x="4474" y="7620"/>
                        <a:pt x="3808" y="10001"/>
                        <a:pt x="3808" y="13240"/>
                      </a:cubicBezTo>
                      <a:close/>
                    </a:path>
                  </a:pathLst>
                </a:custGeom>
                <a:solidFill>
                  <a:srgbClr val="23509E"/>
                </a:solidFill>
                <a:ln w="9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8" name="Freeform 317">
                  <a:extLst>
                    <a:ext uri="{FF2B5EF4-FFF2-40B4-BE49-F238E27FC236}">
                      <a16:creationId xmlns:a16="http://schemas.microsoft.com/office/drawing/2014/main" id="{0E036356-728D-0647-9597-955831F466C5}"/>
                    </a:ext>
                  </a:extLst>
                </p:cNvPr>
                <p:cNvSpPr/>
                <p:nvPr/>
              </p:nvSpPr>
              <p:spPr>
                <a:xfrm>
                  <a:off x="8469144" y="5027009"/>
                  <a:ext cx="23037" cy="26288"/>
                </a:xfrm>
                <a:custGeom>
                  <a:avLst/>
                  <a:gdLst>
                    <a:gd name="connsiteX0" fmla="*/ 18468 w 23037"/>
                    <a:gd name="connsiteY0" fmla="*/ 17621 h 26288"/>
                    <a:gd name="connsiteX1" fmla="*/ 22847 w 23037"/>
                    <a:gd name="connsiteY1" fmla="*/ 18193 h 26288"/>
                    <a:gd name="connsiteX2" fmla="*/ 19039 w 23037"/>
                    <a:gd name="connsiteY2" fmla="*/ 24193 h 26288"/>
                    <a:gd name="connsiteX3" fmla="*/ 11900 w 23037"/>
                    <a:gd name="connsiteY3" fmla="*/ 26289 h 26288"/>
                    <a:gd name="connsiteX4" fmla="*/ 3237 w 23037"/>
                    <a:gd name="connsiteY4" fmla="*/ 22860 h 26288"/>
                    <a:gd name="connsiteX5" fmla="*/ 0 w 23037"/>
                    <a:gd name="connsiteY5" fmla="*/ 13335 h 26288"/>
                    <a:gd name="connsiteX6" fmla="*/ 3237 w 23037"/>
                    <a:gd name="connsiteY6" fmla="*/ 3524 h 26288"/>
                    <a:gd name="connsiteX7" fmla="*/ 11709 w 23037"/>
                    <a:gd name="connsiteY7" fmla="*/ 0 h 26288"/>
                    <a:gd name="connsiteX8" fmla="*/ 19896 w 23037"/>
                    <a:gd name="connsiteY8" fmla="*/ 3429 h 26288"/>
                    <a:gd name="connsiteX9" fmla="*/ 23037 w 23037"/>
                    <a:gd name="connsiteY9" fmla="*/ 13049 h 26288"/>
                    <a:gd name="connsiteX10" fmla="*/ 23037 w 23037"/>
                    <a:gd name="connsiteY10" fmla="*/ 14192 h 26288"/>
                    <a:gd name="connsiteX11" fmla="*/ 4379 w 23037"/>
                    <a:gd name="connsiteY11" fmla="*/ 14192 h 26288"/>
                    <a:gd name="connsiteX12" fmla="*/ 6759 w 23037"/>
                    <a:gd name="connsiteY12" fmla="*/ 20479 h 26288"/>
                    <a:gd name="connsiteX13" fmla="*/ 11995 w 23037"/>
                    <a:gd name="connsiteY13" fmla="*/ 22669 h 26288"/>
                    <a:gd name="connsiteX14" fmla="*/ 15993 w 23037"/>
                    <a:gd name="connsiteY14" fmla="*/ 21431 h 26288"/>
                    <a:gd name="connsiteX15" fmla="*/ 18468 w 23037"/>
                    <a:gd name="connsiteY15" fmla="*/ 17621 h 26288"/>
                    <a:gd name="connsiteX16" fmla="*/ 4570 w 23037"/>
                    <a:gd name="connsiteY16" fmla="*/ 10763 h 26288"/>
                    <a:gd name="connsiteX17" fmla="*/ 18563 w 23037"/>
                    <a:gd name="connsiteY17" fmla="*/ 10763 h 26288"/>
                    <a:gd name="connsiteX18" fmla="*/ 16945 w 23037"/>
                    <a:gd name="connsiteY18" fmla="*/ 6001 h 26288"/>
                    <a:gd name="connsiteX19" fmla="*/ 11709 w 23037"/>
                    <a:gd name="connsiteY19" fmla="*/ 3524 h 26288"/>
                    <a:gd name="connsiteX20" fmla="*/ 6759 w 23037"/>
                    <a:gd name="connsiteY20" fmla="*/ 5525 h 26288"/>
                    <a:gd name="connsiteX21" fmla="*/ 4570 w 23037"/>
                    <a:gd name="connsiteY21" fmla="*/ 10763 h 26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3037" h="26288">
                      <a:moveTo>
                        <a:pt x="18468" y="17621"/>
                      </a:moveTo>
                      <a:lnTo>
                        <a:pt x="22847" y="18193"/>
                      </a:lnTo>
                      <a:cubicBezTo>
                        <a:pt x="22181" y="20764"/>
                        <a:pt x="20848" y="22765"/>
                        <a:pt x="19039" y="24193"/>
                      </a:cubicBezTo>
                      <a:cubicBezTo>
                        <a:pt x="17135" y="25622"/>
                        <a:pt x="14755" y="26289"/>
                        <a:pt x="11900" y="26289"/>
                      </a:cubicBezTo>
                      <a:cubicBezTo>
                        <a:pt x="8282" y="26289"/>
                        <a:pt x="5331" y="25146"/>
                        <a:pt x="3237" y="22860"/>
                      </a:cubicBezTo>
                      <a:cubicBezTo>
                        <a:pt x="1047" y="20574"/>
                        <a:pt x="0" y="17431"/>
                        <a:pt x="0" y="13335"/>
                      </a:cubicBezTo>
                      <a:cubicBezTo>
                        <a:pt x="0" y="9144"/>
                        <a:pt x="1047" y="5810"/>
                        <a:pt x="3237" y="3524"/>
                      </a:cubicBezTo>
                      <a:cubicBezTo>
                        <a:pt x="5426" y="1238"/>
                        <a:pt x="8187" y="0"/>
                        <a:pt x="11709" y="0"/>
                      </a:cubicBezTo>
                      <a:cubicBezTo>
                        <a:pt x="15041" y="0"/>
                        <a:pt x="17802" y="1143"/>
                        <a:pt x="19896" y="3429"/>
                      </a:cubicBezTo>
                      <a:cubicBezTo>
                        <a:pt x="21990" y="5715"/>
                        <a:pt x="23037" y="8954"/>
                        <a:pt x="23037" y="13049"/>
                      </a:cubicBezTo>
                      <a:cubicBezTo>
                        <a:pt x="23037" y="13335"/>
                        <a:pt x="23037" y="13716"/>
                        <a:pt x="23037" y="14192"/>
                      </a:cubicBezTo>
                      <a:lnTo>
                        <a:pt x="4379" y="14192"/>
                      </a:lnTo>
                      <a:cubicBezTo>
                        <a:pt x="4570" y="16954"/>
                        <a:pt x="5331" y="19050"/>
                        <a:pt x="6759" y="20479"/>
                      </a:cubicBezTo>
                      <a:cubicBezTo>
                        <a:pt x="8187" y="21908"/>
                        <a:pt x="9901" y="22669"/>
                        <a:pt x="11995" y="22669"/>
                      </a:cubicBezTo>
                      <a:cubicBezTo>
                        <a:pt x="13518" y="22669"/>
                        <a:pt x="14851" y="22288"/>
                        <a:pt x="15993" y="21431"/>
                      </a:cubicBezTo>
                      <a:cubicBezTo>
                        <a:pt x="16945" y="20764"/>
                        <a:pt x="17897" y="19431"/>
                        <a:pt x="18468" y="17621"/>
                      </a:cubicBezTo>
                      <a:close/>
                      <a:moveTo>
                        <a:pt x="4570" y="10763"/>
                      </a:moveTo>
                      <a:lnTo>
                        <a:pt x="18563" y="10763"/>
                      </a:lnTo>
                      <a:cubicBezTo>
                        <a:pt x="18373" y="8668"/>
                        <a:pt x="17802" y="7048"/>
                        <a:pt x="16945" y="6001"/>
                      </a:cubicBezTo>
                      <a:cubicBezTo>
                        <a:pt x="15612" y="4381"/>
                        <a:pt x="13804" y="3524"/>
                        <a:pt x="11709" y="3524"/>
                      </a:cubicBezTo>
                      <a:cubicBezTo>
                        <a:pt x="9805" y="3524"/>
                        <a:pt x="8092" y="4191"/>
                        <a:pt x="6759" y="5525"/>
                      </a:cubicBezTo>
                      <a:cubicBezTo>
                        <a:pt x="5426" y="6858"/>
                        <a:pt x="4760" y="8572"/>
                        <a:pt x="4570" y="10763"/>
                      </a:cubicBezTo>
                      <a:close/>
                    </a:path>
                  </a:pathLst>
                </a:custGeom>
                <a:solidFill>
                  <a:srgbClr val="23509E"/>
                </a:solidFill>
                <a:ln w="9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9" name="Freeform 318">
                  <a:extLst>
                    <a:ext uri="{FF2B5EF4-FFF2-40B4-BE49-F238E27FC236}">
                      <a16:creationId xmlns:a16="http://schemas.microsoft.com/office/drawing/2014/main" id="{D3E4AE80-6CD4-9B45-914E-60D84FBC90D9}"/>
                    </a:ext>
                  </a:extLst>
                </p:cNvPr>
                <p:cNvSpPr/>
                <p:nvPr/>
              </p:nvSpPr>
              <p:spPr>
                <a:xfrm>
                  <a:off x="8495894" y="5027295"/>
                  <a:ext cx="23037" cy="26098"/>
                </a:xfrm>
                <a:custGeom>
                  <a:avLst/>
                  <a:gdLst>
                    <a:gd name="connsiteX0" fmla="*/ 17802 w 23037"/>
                    <a:gd name="connsiteY0" fmla="*/ 22384 h 26098"/>
                    <a:gd name="connsiteX1" fmla="*/ 13232 w 23037"/>
                    <a:gd name="connsiteY1" fmla="*/ 25241 h 26098"/>
                    <a:gd name="connsiteX2" fmla="*/ 8568 w 23037"/>
                    <a:gd name="connsiteY2" fmla="*/ 26098 h 26098"/>
                    <a:gd name="connsiteX3" fmla="*/ 2190 w 23037"/>
                    <a:gd name="connsiteY3" fmla="*/ 24098 h 26098"/>
                    <a:gd name="connsiteX4" fmla="*/ 0 w 23037"/>
                    <a:gd name="connsiteY4" fmla="*/ 18955 h 26098"/>
                    <a:gd name="connsiteX5" fmla="*/ 857 w 23037"/>
                    <a:gd name="connsiteY5" fmla="*/ 15621 h 26098"/>
                    <a:gd name="connsiteX6" fmla="*/ 3046 w 23037"/>
                    <a:gd name="connsiteY6" fmla="*/ 13144 h 26098"/>
                    <a:gd name="connsiteX7" fmla="*/ 6093 w 23037"/>
                    <a:gd name="connsiteY7" fmla="*/ 11716 h 26098"/>
                    <a:gd name="connsiteX8" fmla="*/ 9901 w 23037"/>
                    <a:gd name="connsiteY8" fmla="*/ 11049 h 26098"/>
                    <a:gd name="connsiteX9" fmla="*/ 17421 w 23037"/>
                    <a:gd name="connsiteY9" fmla="*/ 9620 h 26098"/>
                    <a:gd name="connsiteX10" fmla="*/ 17421 w 23037"/>
                    <a:gd name="connsiteY10" fmla="*/ 8477 h 26098"/>
                    <a:gd name="connsiteX11" fmla="*/ 16184 w 23037"/>
                    <a:gd name="connsiteY11" fmla="*/ 4858 h 26098"/>
                    <a:gd name="connsiteX12" fmla="*/ 11328 w 23037"/>
                    <a:gd name="connsiteY12" fmla="*/ 3429 h 26098"/>
                    <a:gd name="connsiteX13" fmla="*/ 6949 w 23037"/>
                    <a:gd name="connsiteY13" fmla="*/ 4477 h 26098"/>
                    <a:gd name="connsiteX14" fmla="*/ 4855 w 23037"/>
                    <a:gd name="connsiteY14" fmla="*/ 8192 h 26098"/>
                    <a:gd name="connsiteX15" fmla="*/ 666 w 23037"/>
                    <a:gd name="connsiteY15" fmla="*/ 7620 h 26098"/>
                    <a:gd name="connsiteX16" fmla="*/ 2570 w 23037"/>
                    <a:gd name="connsiteY16" fmla="*/ 3334 h 26098"/>
                    <a:gd name="connsiteX17" fmla="*/ 6283 w 23037"/>
                    <a:gd name="connsiteY17" fmla="*/ 857 h 26098"/>
                    <a:gd name="connsiteX18" fmla="*/ 11995 w 23037"/>
                    <a:gd name="connsiteY18" fmla="*/ 0 h 26098"/>
                    <a:gd name="connsiteX19" fmla="*/ 17231 w 23037"/>
                    <a:gd name="connsiteY19" fmla="*/ 762 h 26098"/>
                    <a:gd name="connsiteX20" fmla="*/ 20182 w 23037"/>
                    <a:gd name="connsiteY20" fmla="*/ 2667 h 26098"/>
                    <a:gd name="connsiteX21" fmla="*/ 21515 w 23037"/>
                    <a:gd name="connsiteY21" fmla="*/ 5525 h 26098"/>
                    <a:gd name="connsiteX22" fmla="*/ 21705 w 23037"/>
                    <a:gd name="connsiteY22" fmla="*/ 9430 h 26098"/>
                    <a:gd name="connsiteX23" fmla="*/ 21705 w 23037"/>
                    <a:gd name="connsiteY23" fmla="*/ 15050 h 26098"/>
                    <a:gd name="connsiteX24" fmla="*/ 21990 w 23037"/>
                    <a:gd name="connsiteY24" fmla="*/ 22574 h 26098"/>
                    <a:gd name="connsiteX25" fmla="*/ 23038 w 23037"/>
                    <a:gd name="connsiteY25" fmla="*/ 25622 h 26098"/>
                    <a:gd name="connsiteX26" fmla="*/ 18563 w 23037"/>
                    <a:gd name="connsiteY26" fmla="*/ 25622 h 26098"/>
                    <a:gd name="connsiteX27" fmla="*/ 17802 w 23037"/>
                    <a:gd name="connsiteY27" fmla="*/ 22384 h 26098"/>
                    <a:gd name="connsiteX28" fmla="*/ 17421 w 23037"/>
                    <a:gd name="connsiteY28" fmla="*/ 12859 h 26098"/>
                    <a:gd name="connsiteX29" fmla="*/ 10472 w 23037"/>
                    <a:gd name="connsiteY29" fmla="*/ 14478 h 26098"/>
                    <a:gd name="connsiteX30" fmla="*/ 6759 w 23037"/>
                    <a:gd name="connsiteY30" fmla="*/ 15335 h 26098"/>
                    <a:gd name="connsiteX31" fmla="*/ 5045 w 23037"/>
                    <a:gd name="connsiteY31" fmla="*/ 16669 h 26098"/>
                    <a:gd name="connsiteX32" fmla="*/ 4474 w 23037"/>
                    <a:gd name="connsiteY32" fmla="*/ 18669 h 26098"/>
                    <a:gd name="connsiteX33" fmla="*/ 5712 w 23037"/>
                    <a:gd name="connsiteY33" fmla="*/ 21526 h 26098"/>
                    <a:gd name="connsiteX34" fmla="*/ 9424 w 23037"/>
                    <a:gd name="connsiteY34" fmla="*/ 22669 h 26098"/>
                    <a:gd name="connsiteX35" fmla="*/ 13804 w 23037"/>
                    <a:gd name="connsiteY35" fmla="*/ 21622 h 26098"/>
                    <a:gd name="connsiteX36" fmla="*/ 16564 w 23037"/>
                    <a:gd name="connsiteY36" fmla="*/ 18669 h 26098"/>
                    <a:gd name="connsiteX37" fmla="*/ 17231 w 23037"/>
                    <a:gd name="connsiteY37" fmla="*/ 14383 h 26098"/>
                    <a:gd name="connsiteX38" fmla="*/ 17231 w 23037"/>
                    <a:gd name="connsiteY38" fmla="*/ 12859 h 260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23037" h="26098">
                      <a:moveTo>
                        <a:pt x="17802" y="22384"/>
                      </a:moveTo>
                      <a:cubicBezTo>
                        <a:pt x="16184" y="23717"/>
                        <a:pt x="14755" y="24670"/>
                        <a:pt x="13232" y="25241"/>
                      </a:cubicBezTo>
                      <a:cubicBezTo>
                        <a:pt x="11804" y="25813"/>
                        <a:pt x="10186" y="26098"/>
                        <a:pt x="8568" y="26098"/>
                      </a:cubicBezTo>
                      <a:cubicBezTo>
                        <a:pt x="5807" y="26098"/>
                        <a:pt x="3713" y="25432"/>
                        <a:pt x="2190" y="24098"/>
                      </a:cubicBezTo>
                      <a:cubicBezTo>
                        <a:pt x="666" y="22765"/>
                        <a:pt x="0" y="21050"/>
                        <a:pt x="0" y="18955"/>
                      </a:cubicBezTo>
                      <a:cubicBezTo>
                        <a:pt x="0" y="17717"/>
                        <a:pt x="286" y="16573"/>
                        <a:pt x="857" y="15621"/>
                      </a:cubicBezTo>
                      <a:cubicBezTo>
                        <a:pt x="1428" y="14573"/>
                        <a:pt x="2190" y="13811"/>
                        <a:pt x="3046" y="13144"/>
                      </a:cubicBezTo>
                      <a:cubicBezTo>
                        <a:pt x="3903" y="12573"/>
                        <a:pt x="4950" y="12097"/>
                        <a:pt x="6093" y="11716"/>
                      </a:cubicBezTo>
                      <a:cubicBezTo>
                        <a:pt x="6949" y="11525"/>
                        <a:pt x="8187" y="11239"/>
                        <a:pt x="9901" y="11049"/>
                      </a:cubicBezTo>
                      <a:cubicBezTo>
                        <a:pt x="13327" y="10668"/>
                        <a:pt x="15803" y="10192"/>
                        <a:pt x="17421" y="9620"/>
                      </a:cubicBezTo>
                      <a:cubicBezTo>
                        <a:pt x="17421" y="9049"/>
                        <a:pt x="17421" y="8668"/>
                        <a:pt x="17421" y="8477"/>
                      </a:cubicBezTo>
                      <a:cubicBezTo>
                        <a:pt x="17421" y="6763"/>
                        <a:pt x="17040" y="5525"/>
                        <a:pt x="16184" y="4858"/>
                      </a:cubicBezTo>
                      <a:cubicBezTo>
                        <a:pt x="15136" y="3905"/>
                        <a:pt x="13518" y="3429"/>
                        <a:pt x="11328" y="3429"/>
                      </a:cubicBezTo>
                      <a:cubicBezTo>
                        <a:pt x="9329" y="3429"/>
                        <a:pt x="7901" y="3810"/>
                        <a:pt x="6949" y="4477"/>
                      </a:cubicBezTo>
                      <a:cubicBezTo>
                        <a:pt x="5997" y="5143"/>
                        <a:pt x="5331" y="6382"/>
                        <a:pt x="4855" y="8192"/>
                      </a:cubicBezTo>
                      <a:lnTo>
                        <a:pt x="666" y="7620"/>
                      </a:lnTo>
                      <a:cubicBezTo>
                        <a:pt x="1047" y="5810"/>
                        <a:pt x="1618" y="4381"/>
                        <a:pt x="2570" y="3334"/>
                      </a:cubicBezTo>
                      <a:cubicBezTo>
                        <a:pt x="3427" y="2286"/>
                        <a:pt x="4665" y="1429"/>
                        <a:pt x="6283" y="857"/>
                      </a:cubicBezTo>
                      <a:cubicBezTo>
                        <a:pt x="7901" y="286"/>
                        <a:pt x="9805" y="0"/>
                        <a:pt x="11995" y="0"/>
                      </a:cubicBezTo>
                      <a:cubicBezTo>
                        <a:pt x="14089" y="0"/>
                        <a:pt x="15898" y="286"/>
                        <a:pt x="17231" y="762"/>
                      </a:cubicBezTo>
                      <a:cubicBezTo>
                        <a:pt x="18563" y="1238"/>
                        <a:pt x="19515" y="1905"/>
                        <a:pt x="20182" y="2667"/>
                      </a:cubicBezTo>
                      <a:cubicBezTo>
                        <a:pt x="20848" y="3429"/>
                        <a:pt x="21229" y="4381"/>
                        <a:pt x="21515" y="5525"/>
                      </a:cubicBezTo>
                      <a:cubicBezTo>
                        <a:pt x="21610" y="6287"/>
                        <a:pt x="21705" y="7525"/>
                        <a:pt x="21705" y="9430"/>
                      </a:cubicBezTo>
                      <a:lnTo>
                        <a:pt x="21705" y="15050"/>
                      </a:lnTo>
                      <a:cubicBezTo>
                        <a:pt x="21705" y="18955"/>
                        <a:pt x="21800" y="21526"/>
                        <a:pt x="21990" y="22574"/>
                      </a:cubicBezTo>
                      <a:cubicBezTo>
                        <a:pt x="22181" y="23622"/>
                        <a:pt x="22562" y="24670"/>
                        <a:pt x="23038" y="25622"/>
                      </a:cubicBezTo>
                      <a:lnTo>
                        <a:pt x="18563" y="25622"/>
                      </a:lnTo>
                      <a:cubicBezTo>
                        <a:pt x="18183" y="24575"/>
                        <a:pt x="17897" y="23527"/>
                        <a:pt x="17802" y="22384"/>
                      </a:cubicBezTo>
                      <a:close/>
                      <a:moveTo>
                        <a:pt x="17421" y="12859"/>
                      </a:moveTo>
                      <a:cubicBezTo>
                        <a:pt x="15898" y="13525"/>
                        <a:pt x="13613" y="14002"/>
                        <a:pt x="10472" y="14478"/>
                      </a:cubicBezTo>
                      <a:cubicBezTo>
                        <a:pt x="8758" y="14764"/>
                        <a:pt x="7521" y="15050"/>
                        <a:pt x="6759" y="15335"/>
                      </a:cubicBezTo>
                      <a:cubicBezTo>
                        <a:pt x="5997" y="15621"/>
                        <a:pt x="5521" y="16097"/>
                        <a:pt x="5045" y="16669"/>
                      </a:cubicBezTo>
                      <a:cubicBezTo>
                        <a:pt x="4665" y="17240"/>
                        <a:pt x="4474" y="17907"/>
                        <a:pt x="4474" y="18669"/>
                      </a:cubicBezTo>
                      <a:cubicBezTo>
                        <a:pt x="4474" y="19812"/>
                        <a:pt x="4855" y="20764"/>
                        <a:pt x="5712" y="21526"/>
                      </a:cubicBezTo>
                      <a:cubicBezTo>
                        <a:pt x="6569" y="22288"/>
                        <a:pt x="7806" y="22669"/>
                        <a:pt x="9424" y="22669"/>
                      </a:cubicBezTo>
                      <a:cubicBezTo>
                        <a:pt x="11043" y="22669"/>
                        <a:pt x="12471" y="22288"/>
                        <a:pt x="13804" y="21622"/>
                      </a:cubicBezTo>
                      <a:cubicBezTo>
                        <a:pt x="15041" y="20860"/>
                        <a:pt x="15993" y="19907"/>
                        <a:pt x="16564" y="18669"/>
                      </a:cubicBezTo>
                      <a:cubicBezTo>
                        <a:pt x="17040" y="17717"/>
                        <a:pt x="17231" y="16288"/>
                        <a:pt x="17231" y="14383"/>
                      </a:cubicBezTo>
                      <a:lnTo>
                        <a:pt x="17231" y="12859"/>
                      </a:lnTo>
                      <a:close/>
                    </a:path>
                  </a:pathLst>
                </a:custGeom>
                <a:solidFill>
                  <a:srgbClr val="23509E"/>
                </a:solidFill>
                <a:ln w="9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0" name="Freeform 319">
                  <a:extLst>
                    <a:ext uri="{FF2B5EF4-FFF2-40B4-BE49-F238E27FC236}">
                      <a16:creationId xmlns:a16="http://schemas.microsoft.com/office/drawing/2014/main" id="{E7B40B33-1B49-DF4C-8C8F-E1E37710C36A}"/>
                    </a:ext>
                  </a:extLst>
                </p:cNvPr>
                <p:cNvSpPr/>
                <p:nvPr/>
              </p:nvSpPr>
              <p:spPr>
                <a:xfrm>
                  <a:off x="8524167" y="5027104"/>
                  <a:ext cx="20371" cy="25622"/>
                </a:xfrm>
                <a:custGeom>
                  <a:avLst/>
                  <a:gdLst>
                    <a:gd name="connsiteX0" fmla="*/ 0 w 20371"/>
                    <a:gd name="connsiteY0" fmla="*/ 25622 h 25622"/>
                    <a:gd name="connsiteX1" fmla="*/ 0 w 20371"/>
                    <a:gd name="connsiteY1" fmla="*/ 571 h 25622"/>
                    <a:gd name="connsiteX2" fmla="*/ 3808 w 20371"/>
                    <a:gd name="connsiteY2" fmla="*/ 571 h 25622"/>
                    <a:gd name="connsiteX3" fmla="*/ 3808 w 20371"/>
                    <a:gd name="connsiteY3" fmla="*/ 4096 h 25622"/>
                    <a:gd name="connsiteX4" fmla="*/ 11804 w 20371"/>
                    <a:gd name="connsiteY4" fmla="*/ 0 h 25622"/>
                    <a:gd name="connsiteX5" fmla="*/ 15993 w 20371"/>
                    <a:gd name="connsiteY5" fmla="*/ 857 h 25622"/>
                    <a:gd name="connsiteX6" fmla="*/ 18849 w 20371"/>
                    <a:gd name="connsiteY6" fmla="*/ 2953 h 25622"/>
                    <a:gd name="connsiteX7" fmla="*/ 20182 w 20371"/>
                    <a:gd name="connsiteY7" fmla="*/ 6096 h 25622"/>
                    <a:gd name="connsiteX8" fmla="*/ 20372 w 20371"/>
                    <a:gd name="connsiteY8" fmla="*/ 10192 h 25622"/>
                    <a:gd name="connsiteX9" fmla="*/ 20372 w 20371"/>
                    <a:gd name="connsiteY9" fmla="*/ 25622 h 25622"/>
                    <a:gd name="connsiteX10" fmla="*/ 16088 w 20371"/>
                    <a:gd name="connsiteY10" fmla="*/ 25622 h 25622"/>
                    <a:gd name="connsiteX11" fmla="*/ 16088 w 20371"/>
                    <a:gd name="connsiteY11" fmla="*/ 10382 h 25622"/>
                    <a:gd name="connsiteX12" fmla="*/ 15612 w 20371"/>
                    <a:gd name="connsiteY12" fmla="*/ 6477 h 25622"/>
                    <a:gd name="connsiteX13" fmla="*/ 13899 w 20371"/>
                    <a:gd name="connsiteY13" fmla="*/ 4382 h 25622"/>
                    <a:gd name="connsiteX14" fmla="*/ 10948 w 20371"/>
                    <a:gd name="connsiteY14" fmla="*/ 3620 h 25622"/>
                    <a:gd name="connsiteX15" fmla="*/ 6283 w 20371"/>
                    <a:gd name="connsiteY15" fmla="*/ 5334 h 25622"/>
                    <a:gd name="connsiteX16" fmla="*/ 4284 w 20371"/>
                    <a:gd name="connsiteY16" fmla="*/ 11906 h 25622"/>
                    <a:gd name="connsiteX17" fmla="*/ 4284 w 20371"/>
                    <a:gd name="connsiteY17" fmla="*/ 25622 h 25622"/>
                    <a:gd name="connsiteX18" fmla="*/ 0 w 20371"/>
                    <a:gd name="connsiteY18" fmla="*/ 25622 h 25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0371" h="25622">
                      <a:moveTo>
                        <a:pt x="0" y="25622"/>
                      </a:moveTo>
                      <a:lnTo>
                        <a:pt x="0" y="571"/>
                      </a:lnTo>
                      <a:lnTo>
                        <a:pt x="3808" y="571"/>
                      </a:lnTo>
                      <a:lnTo>
                        <a:pt x="3808" y="4096"/>
                      </a:lnTo>
                      <a:cubicBezTo>
                        <a:pt x="5617" y="1333"/>
                        <a:pt x="8282" y="0"/>
                        <a:pt x="11804" y="0"/>
                      </a:cubicBezTo>
                      <a:cubicBezTo>
                        <a:pt x="13327" y="0"/>
                        <a:pt x="14660" y="286"/>
                        <a:pt x="15993" y="857"/>
                      </a:cubicBezTo>
                      <a:cubicBezTo>
                        <a:pt x="17231" y="1429"/>
                        <a:pt x="18183" y="2096"/>
                        <a:pt x="18849" y="2953"/>
                      </a:cubicBezTo>
                      <a:cubicBezTo>
                        <a:pt x="19515" y="3810"/>
                        <a:pt x="19896" y="4858"/>
                        <a:pt x="20182" y="6096"/>
                      </a:cubicBezTo>
                      <a:cubicBezTo>
                        <a:pt x="20372" y="6858"/>
                        <a:pt x="20372" y="8287"/>
                        <a:pt x="20372" y="10192"/>
                      </a:cubicBezTo>
                      <a:lnTo>
                        <a:pt x="20372" y="25622"/>
                      </a:lnTo>
                      <a:lnTo>
                        <a:pt x="16088" y="25622"/>
                      </a:lnTo>
                      <a:lnTo>
                        <a:pt x="16088" y="10382"/>
                      </a:lnTo>
                      <a:cubicBezTo>
                        <a:pt x="16088" y="8668"/>
                        <a:pt x="15898" y="7334"/>
                        <a:pt x="15612" y="6477"/>
                      </a:cubicBezTo>
                      <a:cubicBezTo>
                        <a:pt x="15327" y="5620"/>
                        <a:pt x="14660" y="4953"/>
                        <a:pt x="13899" y="4382"/>
                      </a:cubicBezTo>
                      <a:cubicBezTo>
                        <a:pt x="13042" y="3905"/>
                        <a:pt x="12090" y="3620"/>
                        <a:pt x="10948" y="3620"/>
                      </a:cubicBezTo>
                      <a:cubicBezTo>
                        <a:pt x="9139" y="3620"/>
                        <a:pt x="7616" y="4191"/>
                        <a:pt x="6283" y="5334"/>
                      </a:cubicBezTo>
                      <a:cubicBezTo>
                        <a:pt x="4950" y="6477"/>
                        <a:pt x="4284" y="8668"/>
                        <a:pt x="4284" y="11906"/>
                      </a:cubicBezTo>
                      <a:lnTo>
                        <a:pt x="4284" y="25622"/>
                      </a:lnTo>
                      <a:lnTo>
                        <a:pt x="0" y="25622"/>
                      </a:lnTo>
                      <a:close/>
                    </a:path>
                  </a:pathLst>
                </a:custGeom>
                <a:solidFill>
                  <a:srgbClr val="23509E"/>
                </a:solidFill>
                <a:ln w="9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1" name="Freeform 320">
                  <a:extLst>
                    <a:ext uri="{FF2B5EF4-FFF2-40B4-BE49-F238E27FC236}">
                      <a16:creationId xmlns:a16="http://schemas.microsoft.com/office/drawing/2014/main" id="{AE16F2A8-9827-EE4E-8F98-D3F75DA0A048}"/>
                    </a:ext>
                  </a:extLst>
                </p:cNvPr>
                <p:cNvSpPr/>
                <p:nvPr/>
              </p:nvSpPr>
              <p:spPr>
                <a:xfrm>
                  <a:off x="8565102" y="5018055"/>
                  <a:ext cx="27131" cy="35242"/>
                </a:xfrm>
                <a:custGeom>
                  <a:avLst/>
                  <a:gdLst>
                    <a:gd name="connsiteX0" fmla="*/ 22562 w 27131"/>
                    <a:gd name="connsiteY0" fmla="*/ 95 h 35242"/>
                    <a:gd name="connsiteX1" fmla="*/ 27131 w 27131"/>
                    <a:gd name="connsiteY1" fmla="*/ 95 h 35242"/>
                    <a:gd name="connsiteX2" fmla="*/ 27131 w 27131"/>
                    <a:gd name="connsiteY2" fmla="*/ 20098 h 35242"/>
                    <a:gd name="connsiteX3" fmla="*/ 25989 w 27131"/>
                    <a:gd name="connsiteY3" fmla="*/ 28384 h 35242"/>
                    <a:gd name="connsiteX4" fmla="*/ 21705 w 27131"/>
                    <a:gd name="connsiteY4" fmla="*/ 33338 h 35242"/>
                    <a:gd name="connsiteX5" fmla="*/ 13613 w 27131"/>
                    <a:gd name="connsiteY5" fmla="*/ 35242 h 35242"/>
                    <a:gd name="connsiteX6" fmla="*/ 5712 w 27131"/>
                    <a:gd name="connsiteY6" fmla="*/ 33528 h 35242"/>
                    <a:gd name="connsiteX7" fmla="*/ 1333 w 27131"/>
                    <a:gd name="connsiteY7" fmla="*/ 28670 h 35242"/>
                    <a:gd name="connsiteX8" fmla="*/ 0 w 27131"/>
                    <a:gd name="connsiteY8" fmla="*/ 20002 h 35242"/>
                    <a:gd name="connsiteX9" fmla="*/ 0 w 27131"/>
                    <a:gd name="connsiteY9" fmla="*/ 0 h 35242"/>
                    <a:gd name="connsiteX10" fmla="*/ 4570 w 27131"/>
                    <a:gd name="connsiteY10" fmla="*/ 0 h 35242"/>
                    <a:gd name="connsiteX11" fmla="*/ 4570 w 27131"/>
                    <a:gd name="connsiteY11" fmla="*/ 19907 h 35242"/>
                    <a:gd name="connsiteX12" fmla="*/ 5426 w 27131"/>
                    <a:gd name="connsiteY12" fmla="*/ 26575 h 35242"/>
                    <a:gd name="connsiteX13" fmla="*/ 8282 w 27131"/>
                    <a:gd name="connsiteY13" fmla="*/ 29908 h 35242"/>
                    <a:gd name="connsiteX14" fmla="*/ 13232 w 27131"/>
                    <a:gd name="connsiteY14" fmla="*/ 31051 h 35242"/>
                    <a:gd name="connsiteX15" fmla="*/ 20468 w 27131"/>
                    <a:gd name="connsiteY15" fmla="*/ 28766 h 35242"/>
                    <a:gd name="connsiteX16" fmla="*/ 22657 w 27131"/>
                    <a:gd name="connsiteY16" fmla="*/ 20002 h 35242"/>
                    <a:gd name="connsiteX17" fmla="*/ 22657 w 27131"/>
                    <a:gd name="connsiteY17" fmla="*/ 95 h 35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7131" h="35242">
                      <a:moveTo>
                        <a:pt x="22562" y="95"/>
                      </a:moveTo>
                      <a:lnTo>
                        <a:pt x="27131" y="95"/>
                      </a:lnTo>
                      <a:lnTo>
                        <a:pt x="27131" y="20098"/>
                      </a:lnTo>
                      <a:cubicBezTo>
                        <a:pt x="27131" y="23527"/>
                        <a:pt x="26750" y="26289"/>
                        <a:pt x="25989" y="28384"/>
                      </a:cubicBezTo>
                      <a:cubicBezTo>
                        <a:pt x="25227" y="30385"/>
                        <a:pt x="23799" y="32099"/>
                        <a:pt x="21705" y="33338"/>
                      </a:cubicBezTo>
                      <a:cubicBezTo>
                        <a:pt x="19610" y="34576"/>
                        <a:pt x="16945" y="35242"/>
                        <a:pt x="13613" y="35242"/>
                      </a:cubicBezTo>
                      <a:cubicBezTo>
                        <a:pt x="10376" y="35242"/>
                        <a:pt x="7711" y="34671"/>
                        <a:pt x="5712" y="33528"/>
                      </a:cubicBezTo>
                      <a:cubicBezTo>
                        <a:pt x="3618" y="32385"/>
                        <a:pt x="2190" y="30766"/>
                        <a:pt x="1333" y="28670"/>
                      </a:cubicBezTo>
                      <a:cubicBezTo>
                        <a:pt x="476" y="26575"/>
                        <a:pt x="0" y="23622"/>
                        <a:pt x="0" y="20002"/>
                      </a:cubicBezTo>
                      <a:lnTo>
                        <a:pt x="0" y="0"/>
                      </a:lnTo>
                      <a:lnTo>
                        <a:pt x="4570" y="0"/>
                      </a:lnTo>
                      <a:lnTo>
                        <a:pt x="4570" y="19907"/>
                      </a:lnTo>
                      <a:cubicBezTo>
                        <a:pt x="4570" y="22955"/>
                        <a:pt x="4855" y="25146"/>
                        <a:pt x="5426" y="26575"/>
                      </a:cubicBezTo>
                      <a:cubicBezTo>
                        <a:pt x="5997" y="28004"/>
                        <a:pt x="6949" y="29051"/>
                        <a:pt x="8282" y="29908"/>
                      </a:cubicBezTo>
                      <a:cubicBezTo>
                        <a:pt x="9615" y="30671"/>
                        <a:pt x="11328" y="31051"/>
                        <a:pt x="13232" y="31051"/>
                      </a:cubicBezTo>
                      <a:cubicBezTo>
                        <a:pt x="16564" y="31051"/>
                        <a:pt x="18944" y="30289"/>
                        <a:pt x="20468" y="28766"/>
                      </a:cubicBezTo>
                      <a:cubicBezTo>
                        <a:pt x="21895" y="27242"/>
                        <a:pt x="22657" y="24289"/>
                        <a:pt x="22657" y="20002"/>
                      </a:cubicBezTo>
                      <a:lnTo>
                        <a:pt x="22657" y="95"/>
                      </a:lnTo>
                      <a:close/>
                    </a:path>
                  </a:pathLst>
                </a:custGeom>
                <a:solidFill>
                  <a:srgbClr val="23509E"/>
                </a:solidFill>
                <a:ln w="9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2" name="Freeform 321">
                  <a:extLst>
                    <a:ext uri="{FF2B5EF4-FFF2-40B4-BE49-F238E27FC236}">
                      <a16:creationId xmlns:a16="http://schemas.microsoft.com/office/drawing/2014/main" id="{74141126-4132-0E42-8EC9-22C150AB0E12}"/>
                    </a:ext>
                  </a:extLst>
                </p:cNvPr>
                <p:cNvSpPr/>
                <p:nvPr/>
              </p:nvSpPr>
              <p:spPr>
                <a:xfrm>
                  <a:off x="8599277" y="5027104"/>
                  <a:ext cx="20372" cy="25622"/>
                </a:xfrm>
                <a:custGeom>
                  <a:avLst/>
                  <a:gdLst>
                    <a:gd name="connsiteX0" fmla="*/ 0 w 20372"/>
                    <a:gd name="connsiteY0" fmla="*/ 25622 h 25622"/>
                    <a:gd name="connsiteX1" fmla="*/ 0 w 20372"/>
                    <a:gd name="connsiteY1" fmla="*/ 571 h 25622"/>
                    <a:gd name="connsiteX2" fmla="*/ 3808 w 20372"/>
                    <a:gd name="connsiteY2" fmla="*/ 571 h 25622"/>
                    <a:gd name="connsiteX3" fmla="*/ 3808 w 20372"/>
                    <a:gd name="connsiteY3" fmla="*/ 4096 h 25622"/>
                    <a:gd name="connsiteX4" fmla="*/ 11805 w 20372"/>
                    <a:gd name="connsiteY4" fmla="*/ 0 h 25622"/>
                    <a:gd name="connsiteX5" fmla="*/ 15993 w 20372"/>
                    <a:gd name="connsiteY5" fmla="*/ 857 h 25622"/>
                    <a:gd name="connsiteX6" fmla="*/ 18849 w 20372"/>
                    <a:gd name="connsiteY6" fmla="*/ 2953 h 25622"/>
                    <a:gd name="connsiteX7" fmla="*/ 20182 w 20372"/>
                    <a:gd name="connsiteY7" fmla="*/ 6096 h 25622"/>
                    <a:gd name="connsiteX8" fmla="*/ 20372 w 20372"/>
                    <a:gd name="connsiteY8" fmla="*/ 10192 h 25622"/>
                    <a:gd name="connsiteX9" fmla="*/ 20372 w 20372"/>
                    <a:gd name="connsiteY9" fmla="*/ 25622 h 25622"/>
                    <a:gd name="connsiteX10" fmla="*/ 16088 w 20372"/>
                    <a:gd name="connsiteY10" fmla="*/ 25622 h 25622"/>
                    <a:gd name="connsiteX11" fmla="*/ 16088 w 20372"/>
                    <a:gd name="connsiteY11" fmla="*/ 10382 h 25622"/>
                    <a:gd name="connsiteX12" fmla="*/ 15612 w 20372"/>
                    <a:gd name="connsiteY12" fmla="*/ 6477 h 25622"/>
                    <a:gd name="connsiteX13" fmla="*/ 13899 w 20372"/>
                    <a:gd name="connsiteY13" fmla="*/ 4382 h 25622"/>
                    <a:gd name="connsiteX14" fmla="*/ 10948 w 20372"/>
                    <a:gd name="connsiteY14" fmla="*/ 3620 h 25622"/>
                    <a:gd name="connsiteX15" fmla="*/ 6283 w 20372"/>
                    <a:gd name="connsiteY15" fmla="*/ 5334 h 25622"/>
                    <a:gd name="connsiteX16" fmla="*/ 4284 w 20372"/>
                    <a:gd name="connsiteY16" fmla="*/ 11906 h 25622"/>
                    <a:gd name="connsiteX17" fmla="*/ 4284 w 20372"/>
                    <a:gd name="connsiteY17" fmla="*/ 25622 h 25622"/>
                    <a:gd name="connsiteX18" fmla="*/ 0 w 20372"/>
                    <a:gd name="connsiteY18" fmla="*/ 25622 h 25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0372" h="25622">
                      <a:moveTo>
                        <a:pt x="0" y="25622"/>
                      </a:moveTo>
                      <a:lnTo>
                        <a:pt x="0" y="571"/>
                      </a:lnTo>
                      <a:lnTo>
                        <a:pt x="3808" y="571"/>
                      </a:lnTo>
                      <a:lnTo>
                        <a:pt x="3808" y="4096"/>
                      </a:lnTo>
                      <a:cubicBezTo>
                        <a:pt x="5617" y="1333"/>
                        <a:pt x="8282" y="0"/>
                        <a:pt x="11805" y="0"/>
                      </a:cubicBezTo>
                      <a:cubicBezTo>
                        <a:pt x="13328" y="0"/>
                        <a:pt x="14660" y="286"/>
                        <a:pt x="15993" y="857"/>
                      </a:cubicBezTo>
                      <a:cubicBezTo>
                        <a:pt x="17231" y="1429"/>
                        <a:pt x="18183" y="2096"/>
                        <a:pt x="18849" y="2953"/>
                      </a:cubicBezTo>
                      <a:cubicBezTo>
                        <a:pt x="19515" y="3810"/>
                        <a:pt x="19896" y="4858"/>
                        <a:pt x="20182" y="6096"/>
                      </a:cubicBezTo>
                      <a:cubicBezTo>
                        <a:pt x="20372" y="6858"/>
                        <a:pt x="20372" y="8287"/>
                        <a:pt x="20372" y="10192"/>
                      </a:cubicBezTo>
                      <a:lnTo>
                        <a:pt x="20372" y="25622"/>
                      </a:lnTo>
                      <a:lnTo>
                        <a:pt x="16088" y="25622"/>
                      </a:lnTo>
                      <a:lnTo>
                        <a:pt x="16088" y="10382"/>
                      </a:lnTo>
                      <a:cubicBezTo>
                        <a:pt x="16088" y="8668"/>
                        <a:pt x="15898" y="7334"/>
                        <a:pt x="15612" y="6477"/>
                      </a:cubicBezTo>
                      <a:cubicBezTo>
                        <a:pt x="15327" y="5620"/>
                        <a:pt x="14660" y="4953"/>
                        <a:pt x="13899" y="4382"/>
                      </a:cubicBezTo>
                      <a:cubicBezTo>
                        <a:pt x="13042" y="3905"/>
                        <a:pt x="12090" y="3620"/>
                        <a:pt x="10948" y="3620"/>
                      </a:cubicBezTo>
                      <a:cubicBezTo>
                        <a:pt x="9139" y="3620"/>
                        <a:pt x="7616" y="4191"/>
                        <a:pt x="6283" y="5334"/>
                      </a:cubicBezTo>
                      <a:cubicBezTo>
                        <a:pt x="4950" y="6477"/>
                        <a:pt x="4284" y="8668"/>
                        <a:pt x="4284" y="11906"/>
                      </a:cubicBezTo>
                      <a:lnTo>
                        <a:pt x="4284" y="25622"/>
                      </a:lnTo>
                      <a:lnTo>
                        <a:pt x="0" y="25622"/>
                      </a:lnTo>
                      <a:close/>
                    </a:path>
                  </a:pathLst>
                </a:custGeom>
                <a:solidFill>
                  <a:srgbClr val="23509E"/>
                </a:solidFill>
                <a:ln w="9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3" name="Freeform 322">
                  <a:extLst>
                    <a:ext uri="{FF2B5EF4-FFF2-40B4-BE49-F238E27FC236}">
                      <a16:creationId xmlns:a16="http://schemas.microsoft.com/office/drawing/2014/main" id="{C051D132-1884-7848-A1FC-8BDB3D585EC4}"/>
                    </a:ext>
                  </a:extLst>
                </p:cNvPr>
                <p:cNvSpPr/>
                <p:nvPr/>
              </p:nvSpPr>
              <p:spPr>
                <a:xfrm>
                  <a:off x="8626123" y="5018150"/>
                  <a:ext cx="4283" cy="34575"/>
                </a:xfrm>
                <a:custGeom>
                  <a:avLst/>
                  <a:gdLst>
                    <a:gd name="connsiteX0" fmla="*/ 0 w 4283"/>
                    <a:gd name="connsiteY0" fmla="*/ 4858 h 34575"/>
                    <a:gd name="connsiteX1" fmla="*/ 0 w 4283"/>
                    <a:gd name="connsiteY1" fmla="*/ 0 h 34575"/>
                    <a:gd name="connsiteX2" fmla="*/ 4284 w 4283"/>
                    <a:gd name="connsiteY2" fmla="*/ 0 h 34575"/>
                    <a:gd name="connsiteX3" fmla="*/ 4284 w 4283"/>
                    <a:gd name="connsiteY3" fmla="*/ 4858 h 34575"/>
                    <a:gd name="connsiteX4" fmla="*/ 0 w 4283"/>
                    <a:gd name="connsiteY4" fmla="*/ 4858 h 34575"/>
                    <a:gd name="connsiteX5" fmla="*/ 0 w 4283"/>
                    <a:gd name="connsiteY5" fmla="*/ 34576 h 34575"/>
                    <a:gd name="connsiteX6" fmla="*/ 0 w 4283"/>
                    <a:gd name="connsiteY6" fmla="*/ 9525 h 34575"/>
                    <a:gd name="connsiteX7" fmla="*/ 4284 w 4283"/>
                    <a:gd name="connsiteY7" fmla="*/ 9525 h 34575"/>
                    <a:gd name="connsiteX8" fmla="*/ 4284 w 4283"/>
                    <a:gd name="connsiteY8" fmla="*/ 34576 h 34575"/>
                    <a:gd name="connsiteX9" fmla="*/ 0 w 4283"/>
                    <a:gd name="connsiteY9" fmla="*/ 34576 h 34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83" h="34575">
                      <a:moveTo>
                        <a:pt x="0" y="4858"/>
                      </a:moveTo>
                      <a:lnTo>
                        <a:pt x="0" y="0"/>
                      </a:lnTo>
                      <a:lnTo>
                        <a:pt x="4284" y="0"/>
                      </a:lnTo>
                      <a:lnTo>
                        <a:pt x="4284" y="4858"/>
                      </a:lnTo>
                      <a:lnTo>
                        <a:pt x="0" y="4858"/>
                      </a:lnTo>
                      <a:close/>
                      <a:moveTo>
                        <a:pt x="0" y="34576"/>
                      </a:moveTo>
                      <a:lnTo>
                        <a:pt x="0" y="9525"/>
                      </a:lnTo>
                      <a:lnTo>
                        <a:pt x="4284" y="9525"/>
                      </a:lnTo>
                      <a:lnTo>
                        <a:pt x="4284" y="34576"/>
                      </a:lnTo>
                      <a:lnTo>
                        <a:pt x="0" y="34576"/>
                      </a:lnTo>
                      <a:close/>
                    </a:path>
                  </a:pathLst>
                </a:custGeom>
                <a:solidFill>
                  <a:srgbClr val="23509E"/>
                </a:solidFill>
                <a:ln w="9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4" name="Freeform 323">
                  <a:extLst>
                    <a:ext uri="{FF2B5EF4-FFF2-40B4-BE49-F238E27FC236}">
                      <a16:creationId xmlns:a16="http://schemas.microsoft.com/office/drawing/2014/main" id="{FCBCA927-633B-734B-8D95-66B5DF1F9595}"/>
                    </a:ext>
                  </a:extLst>
                </p:cNvPr>
                <p:cNvSpPr/>
                <p:nvPr/>
              </p:nvSpPr>
              <p:spPr>
                <a:xfrm>
                  <a:off x="8635262" y="5027199"/>
                  <a:ext cx="23513" cy="26193"/>
                </a:xfrm>
                <a:custGeom>
                  <a:avLst/>
                  <a:gdLst>
                    <a:gd name="connsiteX0" fmla="*/ 0 w 23513"/>
                    <a:gd name="connsiteY0" fmla="*/ 13049 h 26193"/>
                    <a:gd name="connsiteX1" fmla="*/ 3903 w 23513"/>
                    <a:gd name="connsiteY1" fmla="*/ 2762 h 26193"/>
                    <a:gd name="connsiteX2" fmla="*/ 11804 w 23513"/>
                    <a:gd name="connsiteY2" fmla="*/ 0 h 26193"/>
                    <a:gd name="connsiteX3" fmla="*/ 20277 w 23513"/>
                    <a:gd name="connsiteY3" fmla="*/ 3429 h 26193"/>
                    <a:gd name="connsiteX4" fmla="*/ 23513 w 23513"/>
                    <a:gd name="connsiteY4" fmla="*/ 12764 h 26193"/>
                    <a:gd name="connsiteX5" fmla="*/ 22085 w 23513"/>
                    <a:gd name="connsiteY5" fmla="*/ 20383 h 26193"/>
                    <a:gd name="connsiteX6" fmla="*/ 17897 w 23513"/>
                    <a:gd name="connsiteY6" fmla="*/ 24670 h 26193"/>
                    <a:gd name="connsiteX7" fmla="*/ 11900 w 23513"/>
                    <a:gd name="connsiteY7" fmla="*/ 26194 h 26193"/>
                    <a:gd name="connsiteX8" fmla="*/ 3427 w 23513"/>
                    <a:gd name="connsiteY8" fmla="*/ 22860 h 26193"/>
                    <a:gd name="connsiteX9" fmla="*/ 0 w 23513"/>
                    <a:gd name="connsiteY9" fmla="*/ 13049 h 26193"/>
                    <a:gd name="connsiteX10" fmla="*/ 4379 w 23513"/>
                    <a:gd name="connsiteY10" fmla="*/ 13049 h 26193"/>
                    <a:gd name="connsiteX11" fmla="*/ 6473 w 23513"/>
                    <a:gd name="connsiteY11" fmla="*/ 20288 h 26193"/>
                    <a:gd name="connsiteX12" fmla="*/ 11709 w 23513"/>
                    <a:gd name="connsiteY12" fmla="*/ 22670 h 26193"/>
                    <a:gd name="connsiteX13" fmla="*/ 16945 w 23513"/>
                    <a:gd name="connsiteY13" fmla="*/ 20288 h 26193"/>
                    <a:gd name="connsiteX14" fmla="*/ 19039 w 23513"/>
                    <a:gd name="connsiteY14" fmla="*/ 12954 h 26193"/>
                    <a:gd name="connsiteX15" fmla="*/ 16945 w 23513"/>
                    <a:gd name="connsiteY15" fmla="*/ 5906 h 26193"/>
                    <a:gd name="connsiteX16" fmla="*/ 11709 w 23513"/>
                    <a:gd name="connsiteY16" fmla="*/ 3524 h 26193"/>
                    <a:gd name="connsiteX17" fmla="*/ 6473 w 23513"/>
                    <a:gd name="connsiteY17" fmla="*/ 5906 h 26193"/>
                    <a:gd name="connsiteX18" fmla="*/ 4379 w 23513"/>
                    <a:gd name="connsiteY18" fmla="*/ 13049 h 26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3513" h="26193">
                      <a:moveTo>
                        <a:pt x="0" y="13049"/>
                      </a:moveTo>
                      <a:cubicBezTo>
                        <a:pt x="0" y="8382"/>
                        <a:pt x="1333" y="4953"/>
                        <a:pt x="3903" y="2762"/>
                      </a:cubicBezTo>
                      <a:cubicBezTo>
                        <a:pt x="6092" y="953"/>
                        <a:pt x="8663" y="0"/>
                        <a:pt x="11804" y="0"/>
                      </a:cubicBezTo>
                      <a:cubicBezTo>
                        <a:pt x="15231" y="0"/>
                        <a:pt x="18087" y="1143"/>
                        <a:pt x="20277" y="3429"/>
                      </a:cubicBezTo>
                      <a:cubicBezTo>
                        <a:pt x="22466" y="5715"/>
                        <a:pt x="23513" y="8763"/>
                        <a:pt x="23513" y="12764"/>
                      </a:cubicBezTo>
                      <a:cubicBezTo>
                        <a:pt x="23513" y="16002"/>
                        <a:pt x="23037" y="18479"/>
                        <a:pt x="22085" y="20383"/>
                      </a:cubicBezTo>
                      <a:cubicBezTo>
                        <a:pt x="21133" y="22193"/>
                        <a:pt x="19705" y="23622"/>
                        <a:pt x="17897" y="24670"/>
                      </a:cubicBezTo>
                      <a:cubicBezTo>
                        <a:pt x="16088" y="25718"/>
                        <a:pt x="13994" y="26194"/>
                        <a:pt x="11900" y="26194"/>
                      </a:cubicBezTo>
                      <a:cubicBezTo>
                        <a:pt x="8377" y="26194"/>
                        <a:pt x="5521" y="25051"/>
                        <a:pt x="3427" y="22860"/>
                      </a:cubicBezTo>
                      <a:cubicBezTo>
                        <a:pt x="1142" y="20479"/>
                        <a:pt x="0" y="17240"/>
                        <a:pt x="0" y="13049"/>
                      </a:cubicBezTo>
                      <a:close/>
                      <a:moveTo>
                        <a:pt x="4379" y="13049"/>
                      </a:moveTo>
                      <a:cubicBezTo>
                        <a:pt x="4379" y="16288"/>
                        <a:pt x="5045" y="18669"/>
                        <a:pt x="6473" y="20288"/>
                      </a:cubicBezTo>
                      <a:cubicBezTo>
                        <a:pt x="7901" y="21908"/>
                        <a:pt x="9615" y="22670"/>
                        <a:pt x="11709" y="22670"/>
                      </a:cubicBezTo>
                      <a:cubicBezTo>
                        <a:pt x="13803" y="22670"/>
                        <a:pt x="15612" y="21908"/>
                        <a:pt x="16945" y="20288"/>
                      </a:cubicBezTo>
                      <a:cubicBezTo>
                        <a:pt x="18373" y="18669"/>
                        <a:pt x="19039" y="16288"/>
                        <a:pt x="19039" y="12954"/>
                      </a:cubicBezTo>
                      <a:cubicBezTo>
                        <a:pt x="19039" y="9811"/>
                        <a:pt x="18373" y="7525"/>
                        <a:pt x="16945" y="5906"/>
                      </a:cubicBezTo>
                      <a:cubicBezTo>
                        <a:pt x="15517" y="4286"/>
                        <a:pt x="13803" y="3524"/>
                        <a:pt x="11709" y="3524"/>
                      </a:cubicBezTo>
                      <a:cubicBezTo>
                        <a:pt x="9615" y="3524"/>
                        <a:pt x="7806" y="4286"/>
                        <a:pt x="6473" y="5906"/>
                      </a:cubicBezTo>
                      <a:cubicBezTo>
                        <a:pt x="5045" y="7430"/>
                        <a:pt x="4379" y="9811"/>
                        <a:pt x="4379" y="13049"/>
                      </a:cubicBezTo>
                      <a:close/>
                    </a:path>
                  </a:pathLst>
                </a:custGeom>
                <a:solidFill>
                  <a:srgbClr val="23509E"/>
                </a:solidFill>
                <a:ln w="9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5" name="Freeform 324">
                  <a:extLst>
                    <a:ext uri="{FF2B5EF4-FFF2-40B4-BE49-F238E27FC236}">
                      <a16:creationId xmlns:a16="http://schemas.microsoft.com/office/drawing/2014/main" id="{E83AE06D-1AE7-6543-AAF9-BC8E19C138A5}"/>
                    </a:ext>
                  </a:extLst>
                </p:cNvPr>
                <p:cNvSpPr/>
                <p:nvPr/>
              </p:nvSpPr>
              <p:spPr>
                <a:xfrm>
                  <a:off x="8663726" y="5027104"/>
                  <a:ext cx="20371" cy="25622"/>
                </a:xfrm>
                <a:custGeom>
                  <a:avLst/>
                  <a:gdLst>
                    <a:gd name="connsiteX0" fmla="*/ 0 w 20371"/>
                    <a:gd name="connsiteY0" fmla="*/ 25622 h 25622"/>
                    <a:gd name="connsiteX1" fmla="*/ 0 w 20371"/>
                    <a:gd name="connsiteY1" fmla="*/ 571 h 25622"/>
                    <a:gd name="connsiteX2" fmla="*/ 3808 w 20371"/>
                    <a:gd name="connsiteY2" fmla="*/ 571 h 25622"/>
                    <a:gd name="connsiteX3" fmla="*/ 3808 w 20371"/>
                    <a:gd name="connsiteY3" fmla="*/ 4096 h 25622"/>
                    <a:gd name="connsiteX4" fmla="*/ 11804 w 20371"/>
                    <a:gd name="connsiteY4" fmla="*/ 0 h 25622"/>
                    <a:gd name="connsiteX5" fmla="*/ 15993 w 20371"/>
                    <a:gd name="connsiteY5" fmla="*/ 857 h 25622"/>
                    <a:gd name="connsiteX6" fmla="*/ 18849 w 20371"/>
                    <a:gd name="connsiteY6" fmla="*/ 2953 h 25622"/>
                    <a:gd name="connsiteX7" fmla="*/ 20182 w 20371"/>
                    <a:gd name="connsiteY7" fmla="*/ 6096 h 25622"/>
                    <a:gd name="connsiteX8" fmla="*/ 20372 w 20371"/>
                    <a:gd name="connsiteY8" fmla="*/ 10192 h 25622"/>
                    <a:gd name="connsiteX9" fmla="*/ 20372 w 20371"/>
                    <a:gd name="connsiteY9" fmla="*/ 25622 h 25622"/>
                    <a:gd name="connsiteX10" fmla="*/ 16088 w 20371"/>
                    <a:gd name="connsiteY10" fmla="*/ 25622 h 25622"/>
                    <a:gd name="connsiteX11" fmla="*/ 16088 w 20371"/>
                    <a:gd name="connsiteY11" fmla="*/ 10382 h 25622"/>
                    <a:gd name="connsiteX12" fmla="*/ 15612 w 20371"/>
                    <a:gd name="connsiteY12" fmla="*/ 6477 h 25622"/>
                    <a:gd name="connsiteX13" fmla="*/ 13899 w 20371"/>
                    <a:gd name="connsiteY13" fmla="*/ 4382 h 25622"/>
                    <a:gd name="connsiteX14" fmla="*/ 10948 w 20371"/>
                    <a:gd name="connsiteY14" fmla="*/ 3620 h 25622"/>
                    <a:gd name="connsiteX15" fmla="*/ 6283 w 20371"/>
                    <a:gd name="connsiteY15" fmla="*/ 5334 h 25622"/>
                    <a:gd name="connsiteX16" fmla="*/ 4284 w 20371"/>
                    <a:gd name="connsiteY16" fmla="*/ 11906 h 25622"/>
                    <a:gd name="connsiteX17" fmla="*/ 4284 w 20371"/>
                    <a:gd name="connsiteY17" fmla="*/ 25622 h 25622"/>
                    <a:gd name="connsiteX18" fmla="*/ 0 w 20371"/>
                    <a:gd name="connsiteY18" fmla="*/ 25622 h 25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0371" h="25622">
                      <a:moveTo>
                        <a:pt x="0" y="25622"/>
                      </a:moveTo>
                      <a:lnTo>
                        <a:pt x="0" y="571"/>
                      </a:lnTo>
                      <a:lnTo>
                        <a:pt x="3808" y="571"/>
                      </a:lnTo>
                      <a:lnTo>
                        <a:pt x="3808" y="4096"/>
                      </a:lnTo>
                      <a:cubicBezTo>
                        <a:pt x="5617" y="1333"/>
                        <a:pt x="8282" y="0"/>
                        <a:pt x="11804" y="0"/>
                      </a:cubicBezTo>
                      <a:cubicBezTo>
                        <a:pt x="13327" y="0"/>
                        <a:pt x="14660" y="286"/>
                        <a:pt x="15993" y="857"/>
                      </a:cubicBezTo>
                      <a:cubicBezTo>
                        <a:pt x="17231" y="1429"/>
                        <a:pt x="18183" y="2096"/>
                        <a:pt x="18849" y="2953"/>
                      </a:cubicBezTo>
                      <a:cubicBezTo>
                        <a:pt x="19515" y="3810"/>
                        <a:pt x="19896" y="4858"/>
                        <a:pt x="20182" y="6096"/>
                      </a:cubicBezTo>
                      <a:cubicBezTo>
                        <a:pt x="20372" y="6858"/>
                        <a:pt x="20372" y="8287"/>
                        <a:pt x="20372" y="10192"/>
                      </a:cubicBezTo>
                      <a:lnTo>
                        <a:pt x="20372" y="25622"/>
                      </a:lnTo>
                      <a:lnTo>
                        <a:pt x="16088" y="25622"/>
                      </a:lnTo>
                      <a:lnTo>
                        <a:pt x="16088" y="10382"/>
                      </a:lnTo>
                      <a:cubicBezTo>
                        <a:pt x="16088" y="8668"/>
                        <a:pt x="15898" y="7334"/>
                        <a:pt x="15612" y="6477"/>
                      </a:cubicBezTo>
                      <a:cubicBezTo>
                        <a:pt x="15327" y="5620"/>
                        <a:pt x="14660" y="4953"/>
                        <a:pt x="13899" y="4382"/>
                      </a:cubicBezTo>
                      <a:cubicBezTo>
                        <a:pt x="13042" y="3905"/>
                        <a:pt x="12090" y="3620"/>
                        <a:pt x="10948" y="3620"/>
                      </a:cubicBezTo>
                      <a:cubicBezTo>
                        <a:pt x="9139" y="3620"/>
                        <a:pt x="7616" y="4191"/>
                        <a:pt x="6283" y="5334"/>
                      </a:cubicBezTo>
                      <a:cubicBezTo>
                        <a:pt x="4950" y="6477"/>
                        <a:pt x="4284" y="8668"/>
                        <a:pt x="4284" y="11906"/>
                      </a:cubicBezTo>
                      <a:lnTo>
                        <a:pt x="4284" y="25622"/>
                      </a:lnTo>
                      <a:lnTo>
                        <a:pt x="0" y="25622"/>
                      </a:lnTo>
                      <a:close/>
                    </a:path>
                  </a:pathLst>
                </a:custGeom>
                <a:solidFill>
                  <a:srgbClr val="23509E"/>
                </a:solidFill>
                <a:ln w="9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6" name="Graphic 76">
              <a:extLst>
                <a:ext uri="{FF2B5EF4-FFF2-40B4-BE49-F238E27FC236}">
                  <a16:creationId xmlns:a16="http://schemas.microsoft.com/office/drawing/2014/main" id="{FE950005-205D-5941-8344-DEB9A85A7351}"/>
                </a:ext>
              </a:extLst>
            </p:cNvPr>
            <p:cNvGrpSpPr/>
            <p:nvPr/>
          </p:nvGrpSpPr>
          <p:grpSpPr>
            <a:xfrm>
              <a:off x="6923246" y="4898421"/>
              <a:ext cx="951775" cy="153542"/>
              <a:chOff x="6923246" y="4898421"/>
              <a:chExt cx="951775" cy="153542"/>
            </a:xfrm>
            <a:solidFill>
              <a:srgbClr val="231F20"/>
            </a:solidFill>
          </p:grpSpPr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703D993D-1487-A14B-B797-E0245D459953}"/>
                  </a:ext>
                </a:extLst>
              </p:cNvPr>
              <p:cNvSpPr/>
              <p:nvPr/>
            </p:nvSpPr>
            <p:spPr>
              <a:xfrm>
                <a:off x="6923246" y="4898707"/>
                <a:ext cx="16183" cy="23717"/>
              </a:xfrm>
              <a:custGeom>
                <a:avLst/>
                <a:gdLst>
                  <a:gd name="connsiteX0" fmla="*/ 9520 w 16183"/>
                  <a:gd name="connsiteY0" fmla="*/ 23717 h 23717"/>
                  <a:gd name="connsiteX1" fmla="*/ 6664 w 16183"/>
                  <a:gd name="connsiteY1" fmla="*/ 23717 h 23717"/>
                  <a:gd name="connsiteX2" fmla="*/ 6664 w 16183"/>
                  <a:gd name="connsiteY2" fmla="*/ 2476 h 23717"/>
                  <a:gd name="connsiteX3" fmla="*/ 0 w 16183"/>
                  <a:gd name="connsiteY3" fmla="*/ 2476 h 23717"/>
                  <a:gd name="connsiteX4" fmla="*/ 0 w 16183"/>
                  <a:gd name="connsiteY4" fmla="*/ 0 h 23717"/>
                  <a:gd name="connsiteX5" fmla="*/ 16183 w 16183"/>
                  <a:gd name="connsiteY5" fmla="*/ 0 h 23717"/>
                  <a:gd name="connsiteX6" fmla="*/ 16183 w 16183"/>
                  <a:gd name="connsiteY6" fmla="*/ 2476 h 23717"/>
                  <a:gd name="connsiteX7" fmla="*/ 9520 w 16183"/>
                  <a:gd name="connsiteY7" fmla="*/ 2476 h 23717"/>
                  <a:gd name="connsiteX8" fmla="*/ 9520 w 16183"/>
                  <a:gd name="connsiteY8" fmla="*/ 23717 h 2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83" h="23717">
                    <a:moveTo>
                      <a:pt x="9520" y="23717"/>
                    </a:moveTo>
                    <a:lnTo>
                      <a:pt x="6664" y="23717"/>
                    </a:lnTo>
                    <a:lnTo>
                      <a:pt x="6664" y="2476"/>
                    </a:lnTo>
                    <a:lnTo>
                      <a:pt x="0" y="2476"/>
                    </a:lnTo>
                    <a:lnTo>
                      <a:pt x="0" y="0"/>
                    </a:lnTo>
                    <a:lnTo>
                      <a:pt x="16183" y="0"/>
                    </a:lnTo>
                    <a:lnTo>
                      <a:pt x="16183" y="2476"/>
                    </a:lnTo>
                    <a:lnTo>
                      <a:pt x="9520" y="2476"/>
                    </a:lnTo>
                    <a:lnTo>
                      <a:pt x="9520" y="23717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5F477D08-56A4-064D-AE69-94983DC191A6}"/>
                  </a:ext>
                </a:extLst>
              </p:cNvPr>
              <p:cNvSpPr/>
              <p:nvPr/>
            </p:nvSpPr>
            <p:spPr>
              <a:xfrm>
                <a:off x="6941428" y="4898802"/>
                <a:ext cx="13803" cy="23812"/>
              </a:xfrm>
              <a:custGeom>
                <a:avLst/>
                <a:gdLst>
                  <a:gd name="connsiteX0" fmla="*/ 0 w 13803"/>
                  <a:gd name="connsiteY0" fmla="*/ 0 h 23812"/>
                  <a:gd name="connsiteX1" fmla="*/ 2570 w 13803"/>
                  <a:gd name="connsiteY1" fmla="*/ 0 h 23812"/>
                  <a:gd name="connsiteX2" fmla="*/ 2570 w 13803"/>
                  <a:gd name="connsiteY2" fmla="*/ 9239 h 23812"/>
                  <a:gd name="connsiteX3" fmla="*/ 8092 w 13803"/>
                  <a:gd name="connsiteY3" fmla="*/ 5620 h 23812"/>
                  <a:gd name="connsiteX4" fmla="*/ 13803 w 13803"/>
                  <a:gd name="connsiteY4" fmla="*/ 12573 h 23812"/>
                  <a:gd name="connsiteX5" fmla="*/ 13803 w 13803"/>
                  <a:gd name="connsiteY5" fmla="*/ 23717 h 23812"/>
                  <a:gd name="connsiteX6" fmla="*/ 11233 w 13803"/>
                  <a:gd name="connsiteY6" fmla="*/ 23717 h 23812"/>
                  <a:gd name="connsiteX7" fmla="*/ 11233 w 13803"/>
                  <a:gd name="connsiteY7" fmla="*/ 12383 h 23812"/>
                  <a:gd name="connsiteX8" fmla="*/ 7616 w 13803"/>
                  <a:gd name="connsiteY8" fmla="*/ 7906 h 23812"/>
                  <a:gd name="connsiteX9" fmla="*/ 2570 w 13803"/>
                  <a:gd name="connsiteY9" fmla="*/ 14097 h 23812"/>
                  <a:gd name="connsiteX10" fmla="*/ 2570 w 13803"/>
                  <a:gd name="connsiteY10" fmla="*/ 23813 h 23812"/>
                  <a:gd name="connsiteX11" fmla="*/ 0 w 13803"/>
                  <a:gd name="connsiteY11" fmla="*/ 23813 h 23812"/>
                  <a:gd name="connsiteX12" fmla="*/ 0 w 13803"/>
                  <a:gd name="connsiteY12" fmla="*/ 0 h 2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03" h="23812">
                    <a:moveTo>
                      <a:pt x="0" y="0"/>
                    </a:moveTo>
                    <a:lnTo>
                      <a:pt x="2570" y="0"/>
                    </a:lnTo>
                    <a:lnTo>
                      <a:pt x="2570" y="9239"/>
                    </a:lnTo>
                    <a:cubicBezTo>
                      <a:pt x="3808" y="6858"/>
                      <a:pt x="5617" y="5620"/>
                      <a:pt x="8092" y="5620"/>
                    </a:cubicBezTo>
                    <a:cubicBezTo>
                      <a:pt x="11804" y="5620"/>
                      <a:pt x="13803" y="8001"/>
                      <a:pt x="13803" y="12573"/>
                    </a:cubicBezTo>
                    <a:lnTo>
                      <a:pt x="13803" y="23717"/>
                    </a:lnTo>
                    <a:lnTo>
                      <a:pt x="11233" y="23717"/>
                    </a:lnTo>
                    <a:lnTo>
                      <a:pt x="11233" y="12383"/>
                    </a:lnTo>
                    <a:cubicBezTo>
                      <a:pt x="11233" y="9525"/>
                      <a:pt x="9900" y="7906"/>
                      <a:pt x="7616" y="7906"/>
                    </a:cubicBezTo>
                    <a:cubicBezTo>
                      <a:pt x="4855" y="7906"/>
                      <a:pt x="2570" y="10382"/>
                      <a:pt x="2570" y="14097"/>
                    </a:cubicBezTo>
                    <a:lnTo>
                      <a:pt x="2570" y="23813"/>
                    </a:lnTo>
                    <a:lnTo>
                      <a:pt x="0" y="238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0E80C7DB-F2EB-F24D-B3E2-0E7414EC96FB}"/>
                  </a:ext>
                </a:extLst>
              </p:cNvPr>
              <p:cNvSpPr/>
              <p:nvPr/>
            </p:nvSpPr>
            <p:spPr>
              <a:xfrm>
                <a:off x="6959896" y="4898802"/>
                <a:ext cx="2570" cy="23621"/>
              </a:xfrm>
              <a:custGeom>
                <a:avLst/>
                <a:gdLst>
                  <a:gd name="connsiteX0" fmla="*/ 0 w 2570"/>
                  <a:gd name="connsiteY0" fmla="*/ 0 h 23621"/>
                  <a:gd name="connsiteX1" fmla="*/ 2570 w 2570"/>
                  <a:gd name="connsiteY1" fmla="*/ 0 h 23621"/>
                  <a:gd name="connsiteX2" fmla="*/ 2570 w 2570"/>
                  <a:gd name="connsiteY2" fmla="*/ 2572 h 23621"/>
                  <a:gd name="connsiteX3" fmla="*/ 0 w 2570"/>
                  <a:gd name="connsiteY3" fmla="*/ 2572 h 23621"/>
                  <a:gd name="connsiteX4" fmla="*/ 0 w 2570"/>
                  <a:gd name="connsiteY4" fmla="*/ 0 h 23621"/>
                  <a:gd name="connsiteX5" fmla="*/ 0 w 2570"/>
                  <a:gd name="connsiteY5" fmla="*/ 6096 h 23621"/>
                  <a:gd name="connsiteX6" fmla="*/ 2570 w 2570"/>
                  <a:gd name="connsiteY6" fmla="*/ 6096 h 23621"/>
                  <a:gd name="connsiteX7" fmla="*/ 2570 w 2570"/>
                  <a:gd name="connsiteY7" fmla="*/ 23622 h 23621"/>
                  <a:gd name="connsiteX8" fmla="*/ 0 w 2570"/>
                  <a:gd name="connsiteY8" fmla="*/ 23622 h 23621"/>
                  <a:gd name="connsiteX9" fmla="*/ 0 w 2570"/>
                  <a:gd name="connsiteY9" fmla="*/ 6096 h 23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70" h="23621">
                    <a:moveTo>
                      <a:pt x="0" y="0"/>
                    </a:moveTo>
                    <a:lnTo>
                      <a:pt x="2570" y="0"/>
                    </a:lnTo>
                    <a:lnTo>
                      <a:pt x="2570" y="2572"/>
                    </a:lnTo>
                    <a:lnTo>
                      <a:pt x="0" y="2572"/>
                    </a:lnTo>
                    <a:lnTo>
                      <a:pt x="0" y="0"/>
                    </a:lnTo>
                    <a:close/>
                    <a:moveTo>
                      <a:pt x="0" y="6096"/>
                    </a:moveTo>
                    <a:lnTo>
                      <a:pt x="2570" y="6096"/>
                    </a:lnTo>
                    <a:lnTo>
                      <a:pt x="2570" y="23622"/>
                    </a:lnTo>
                    <a:lnTo>
                      <a:pt x="0" y="23622"/>
                    </a:lnTo>
                    <a:lnTo>
                      <a:pt x="0" y="6096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7D19B967-E49C-C546-A47C-7A02798CB34E}"/>
                  </a:ext>
                </a:extLst>
              </p:cNvPr>
              <p:cNvSpPr/>
              <p:nvPr/>
            </p:nvSpPr>
            <p:spPr>
              <a:xfrm>
                <a:off x="6965798" y="4904422"/>
                <a:ext cx="13993" cy="18478"/>
              </a:xfrm>
              <a:custGeom>
                <a:avLst/>
                <a:gdLst>
                  <a:gd name="connsiteX0" fmla="*/ 2189 w 13993"/>
                  <a:gd name="connsiteY0" fmla="*/ 12954 h 18478"/>
                  <a:gd name="connsiteX1" fmla="*/ 7140 w 13993"/>
                  <a:gd name="connsiteY1" fmla="*/ 16288 h 18478"/>
                  <a:gd name="connsiteX2" fmla="*/ 11138 w 13993"/>
                  <a:gd name="connsiteY2" fmla="*/ 13335 h 18478"/>
                  <a:gd name="connsiteX3" fmla="*/ 6093 w 13993"/>
                  <a:gd name="connsiteY3" fmla="*/ 10192 h 18478"/>
                  <a:gd name="connsiteX4" fmla="*/ 476 w 13993"/>
                  <a:gd name="connsiteY4" fmla="*/ 5239 h 18478"/>
                  <a:gd name="connsiteX5" fmla="*/ 6759 w 13993"/>
                  <a:gd name="connsiteY5" fmla="*/ 0 h 18478"/>
                  <a:gd name="connsiteX6" fmla="*/ 13137 w 13993"/>
                  <a:gd name="connsiteY6" fmla="*/ 4477 h 18478"/>
                  <a:gd name="connsiteX7" fmla="*/ 10757 w 13993"/>
                  <a:gd name="connsiteY7" fmla="*/ 4953 h 18478"/>
                  <a:gd name="connsiteX8" fmla="*/ 6759 w 13993"/>
                  <a:gd name="connsiteY8" fmla="*/ 2191 h 18478"/>
                  <a:gd name="connsiteX9" fmla="*/ 3237 w 13993"/>
                  <a:gd name="connsiteY9" fmla="*/ 4953 h 18478"/>
                  <a:gd name="connsiteX10" fmla="*/ 8568 w 13993"/>
                  <a:gd name="connsiteY10" fmla="*/ 8001 h 18478"/>
                  <a:gd name="connsiteX11" fmla="*/ 13994 w 13993"/>
                  <a:gd name="connsiteY11" fmla="*/ 13049 h 18478"/>
                  <a:gd name="connsiteX12" fmla="*/ 7330 w 13993"/>
                  <a:gd name="connsiteY12" fmla="*/ 18479 h 18478"/>
                  <a:gd name="connsiteX13" fmla="*/ 0 w 13993"/>
                  <a:gd name="connsiteY13" fmla="*/ 13430 h 18478"/>
                  <a:gd name="connsiteX14" fmla="*/ 2189 w 13993"/>
                  <a:gd name="connsiteY14" fmla="*/ 12954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993" h="18478">
                    <a:moveTo>
                      <a:pt x="2189" y="12954"/>
                    </a:moveTo>
                    <a:cubicBezTo>
                      <a:pt x="2951" y="15145"/>
                      <a:pt x="4760" y="16288"/>
                      <a:pt x="7140" y="16288"/>
                    </a:cubicBezTo>
                    <a:cubicBezTo>
                      <a:pt x="9615" y="16288"/>
                      <a:pt x="11138" y="15050"/>
                      <a:pt x="11138" y="13335"/>
                    </a:cubicBezTo>
                    <a:cubicBezTo>
                      <a:pt x="11138" y="11144"/>
                      <a:pt x="9329" y="10954"/>
                      <a:pt x="6093" y="10192"/>
                    </a:cubicBezTo>
                    <a:cubicBezTo>
                      <a:pt x="2285" y="9239"/>
                      <a:pt x="476" y="8096"/>
                      <a:pt x="476" y="5239"/>
                    </a:cubicBezTo>
                    <a:cubicBezTo>
                      <a:pt x="476" y="2286"/>
                      <a:pt x="2951" y="0"/>
                      <a:pt x="6759" y="0"/>
                    </a:cubicBezTo>
                    <a:cubicBezTo>
                      <a:pt x="9996" y="0"/>
                      <a:pt x="12280" y="1619"/>
                      <a:pt x="13137" y="4477"/>
                    </a:cubicBezTo>
                    <a:lnTo>
                      <a:pt x="10757" y="4953"/>
                    </a:lnTo>
                    <a:cubicBezTo>
                      <a:pt x="10186" y="3143"/>
                      <a:pt x="8853" y="2191"/>
                      <a:pt x="6759" y="2191"/>
                    </a:cubicBezTo>
                    <a:cubicBezTo>
                      <a:pt x="4569" y="2191"/>
                      <a:pt x="3237" y="3334"/>
                      <a:pt x="3237" y="4953"/>
                    </a:cubicBezTo>
                    <a:cubicBezTo>
                      <a:pt x="3237" y="7144"/>
                      <a:pt x="5236" y="7144"/>
                      <a:pt x="8568" y="8001"/>
                    </a:cubicBezTo>
                    <a:cubicBezTo>
                      <a:pt x="12185" y="8954"/>
                      <a:pt x="13994" y="10287"/>
                      <a:pt x="13994" y="13049"/>
                    </a:cubicBezTo>
                    <a:cubicBezTo>
                      <a:pt x="13994" y="16193"/>
                      <a:pt x="11328" y="18479"/>
                      <a:pt x="7330" y="18479"/>
                    </a:cubicBezTo>
                    <a:cubicBezTo>
                      <a:pt x="3427" y="18479"/>
                      <a:pt x="762" y="16574"/>
                      <a:pt x="0" y="13430"/>
                    </a:cubicBezTo>
                    <a:lnTo>
                      <a:pt x="2189" y="12954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6FA78DED-3C60-FF41-A3EE-15EEBBD65A3D}"/>
                  </a:ext>
                </a:extLst>
              </p:cNvPr>
              <p:cNvSpPr/>
              <p:nvPr/>
            </p:nvSpPr>
            <p:spPr>
              <a:xfrm>
                <a:off x="7000069" y="4904422"/>
                <a:ext cx="14565" cy="24098"/>
              </a:xfrm>
              <a:custGeom>
                <a:avLst/>
                <a:gdLst>
                  <a:gd name="connsiteX0" fmla="*/ 0 w 14565"/>
                  <a:gd name="connsiteY0" fmla="*/ 476 h 24098"/>
                  <a:gd name="connsiteX1" fmla="*/ 2380 w 14565"/>
                  <a:gd name="connsiteY1" fmla="*/ 476 h 24098"/>
                  <a:gd name="connsiteX2" fmla="*/ 2380 w 14565"/>
                  <a:gd name="connsiteY2" fmla="*/ 3905 h 24098"/>
                  <a:gd name="connsiteX3" fmla="*/ 7806 w 14565"/>
                  <a:gd name="connsiteY3" fmla="*/ 0 h 24098"/>
                  <a:gd name="connsiteX4" fmla="*/ 14565 w 14565"/>
                  <a:gd name="connsiteY4" fmla="*/ 9144 h 24098"/>
                  <a:gd name="connsiteX5" fmla="*/ 7616 w 14565"/>
                  <a:gd name="connsiteY5" fmla="*/ 18383 h 24098"/>
                  <a:gd name="connsiteX6" fmla="*/ 2570 w 14565"/>
                  <a:gd name="connsiteY6" fmla="*/ 15240 h 24098"/>
                  <a:gd name="connsiteX7" fmla="*/ 2570 w 14565"/>
                  <a:gd name="connsiteY7" fmla="*/ 24098 h 24098"/>
                  <a:gd name="connsiteX8" fmla="*/ 0 w 14565"/>
                  <a:gd name="connsiteY8" fmla="*/ 24098 h 24098"/>
                  <a:gd name="connsiteX9" fmla="*/ 0 w 14565"/>
                  <a:gd name="connsiteY9" fmla="*/ 476 h 24098"/>
                  <a:gd name="connsiteX10" fmla="*/ 7045 w 14565"/>
                  <a:gd name="connsiteY10" fmla="*/ 16097 h 24098"/>
                  <a:gd name="connsiteX11" fmla="*/ 11709 w 14565"/>
                  <a:gd name="connsiteY11" fmla="*/ 9144 h 24098"/>
                  <a:gd name="connsiteX12" fmla="*/ 7140 w 14565"/>
                  <a:gd name="connsiteY12" fmla="*/ 2286 h 24098"/>
                  <a:gd name="connsiteX13" fmla="*/ 2570 w 14565"/>
                  <a:gd name="connsiteY13" fmla="*/ 7715 h 24098"/>
                  <a:gd name="connsiteX14" fmla="*/ 2570 w 14565"/>
                  <a:gd name="connsiteY14" fmla="*/ 10668 h 24098"/>
                  <a:gd name="connsiteX15" fmla="*/ 7045 w 14565"/>
                  <a:gd name="connsiteY15" fmla="*/ 16097 h 24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565" h="24098">
                    <a:moveTo>
                      <a:pt x="0" y="476"/>
                    </a:moveTo>
                    <a:lnTo>
                      <a:pt x="2380" y="476"/>
                    </a:lnTo>
                    <a:lnTo>
                      <a:pt x="2380" y="3905"/>
                    </a:lnTo>
                    <a:cubicBezTo>
                      <a:pt x="3618" y="1333"/>
                      <a:pt x="5426" y="0"/>
                      <a:pt x="7806" y="0"/>
                    </a:cubicBezTo>
                    <a:cubicBezTo>
                      <a:pt x="11614" y="0"/>
                      <a:pt x="14565" y="3524"/>
                      <a:pt x="14565" y="9144"/>
                    </a:cubicBezTo>
                    <a:cubicBezTo>
                      <a:pt x="14565" y="14859"/>
                      <a:pt x="11519" y="18383"/>
                      <a:pt x="7616" y="18383"/>
                    </a:cubicBezTo>
                    <a:cubicBezTo>
                      <a:pt x="5617" y="18383"/>
                      <a:pt x="3713" y="17336"/>
                      <a:pt x="2570" y="15240"/>
                    </a:cubicBezTo>
                    <a:lnTo>
                      <a:pt x="2570" y="24098"/>
                    </a:lnTo>
                    <a:lnTo>
                      <a:pt x="0" y="24098"/>
                    </a:lnTo>
                    <a:lnTo>
                      <a:pt x="0" y="476"/>
                    </a:lnTo>
                    <a:close/>
                    <a:moveTo>
                      <a:pt x="7045" y="16097"/>
                    </a:moveTo>
                    <a:cubicBezTo>
                      <a:pt x="9901" y="16097"/>
                      <a:pt x="11709" y="13621"/>
                      <a:pt x="11709" y="9144"/>
                    </a:cubicBezTo>
                    <a:cubicBezTo>
                      <a:pt x="11709" y="4763"/>
                      <a:pt x="9901" y="2286"/>
                      <a:pt x="7140" y="2286"/>
                    </a:cubicBezTo>
                    <a:cubicBezTo>
                      <a:pt x="4665" y="2286"/>
                      <a:pt x="2570" y="4477"/>
                      <a:pt x="2570" y="7715"/>
                    </a:cubicBezTo>
                    <a:lnTo>
                      <a:pt x="2570" y="10668"/>
                    </a:lnTo>
                    <a:cubicBezTo>
                      <a:pt x="2570" y="14097"/>
                      <a:pt x="4474" y="16097"/>
                      <a:pt x="7045" y="16097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358487B0-6D30-5E40-996C-DDC076D0B3C4}"/>
                  </a:ext>
                </a:extLst>
              </p:cNvPr>
              <p:cNvSpPr/>
              <p:nvPr/>
            </p:nvSpPr>
            <p:spPr>
              <a:xfrm>
                <a:off x="7018061" y="4904327"/>
                <a:ext cx="8662" cy="18192"/>
              </a:xfrm>
              <a:custGeom>
                <a:avLst/>
                <a:gdLst>
                  <a:gd name="connsiteX0" fmla="*/ 95 w 8662"/>
                  <a:gd name="connsiteY0" fmla="*/ 571 h 18192"/>
                  <a:gd name="connsiteX1" fmla="*/ 2570 w 8662"/>
                  <a:gd name="connsiteY1" fmla="*/ 571 h 18192"/>
                  <a:gd name="connsiteX2" fmla="*/ 2570 w 8662"/>
                  <a:gd name="connsiteY2" fmla="*/ 4477 h 18192"/>
                  <a:gd name="connsiteX3" fmla="*/ 7711 w 8662"/>
                  <a:gd name="connsiteY3" fmla="*/ 0 h 18192"/>
                  <a:gd name="connsiteX4" fmla="*/ 8663 w 8662"/>
                  <a:gd name="connsiteY4" fmla="*/ 95 h 18192"/>
                  <a:gd name="connsiteX5" fmla="*/ 8663 w 8662"/>
                  <a:gd name="connsiteY5" fmla="*/ 2762 h 18192"/>
                  <a:gd name="connsiteX6" fmla="*/ 8187 w 8662"/>
                  <a:gd name="connsiteY6" fmla="*/ 2762 h 18192"/>
                  <a:gd name="connsiteX7" fmla="*/ 2665 w 8662"/>
                  <a:gd name="connsiteY7" fmla="*/ 9334 h 18192"/>
                  <a:gd name="connsiteX8" fmla="*/ 2665 w 8662"/>
                  <a:gd name="connsiteY8" fmla="*/ 18193 h 18192"/>
                  <a:gd name="connsiteX9" fmla="*/ 0 w 8662"/>
                  <a:gd name="connsiteY9" fmla="*/ 18193 h 18192"/>
                  <a:gd name="connsiteX10" fmla="*/ 0 w 8662"/>
                  <a:gd name="connsiteY10" fmla="*/ 571 h 18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62" h="18192">
                    <a:moveTo>
                      <a:pt x="95" y="571"/>
                    </a:moveTo>
                    <a:lnTo>
                      <a:pt x="2570" y="571"/>
                    </a:lnTo>
                    <a:lnTo>
                      <a:pt x="2570" y="4477"/>
                    </a:lnTo>
                    <a:cubicBezTo>
                      <a:pt x="3618" y="1524"/>
                      <a:pt x="5236" y="0"/>
                      <a:pt x="7711" y="0"/>
                    </a:cubicBezTo>
                    <a:cubicBezTo>
                      <a:pt x="7997" y="0"/>
                      <a:pt x="8282" y="0"/>
                      <a:pt x="8663" y="95"/>
                    </a:cubicBezTo>
                    <a:lnTo>
                      <a:pt x="8663" y="2762"/>
                    </a:lnTo>
                    <a:cubicBezTo>
                      <a:pt x="8472" y="2762"/>
                      <a:pt x="8377" y="2762"/>
                      <a:pt x="8187" y="2762"/>
                    </a:cubicBezTo>
                    <a:cubicBezTo>
                      <a:pt x="4855" y="2762"/>
                      <a:pt x="2665" y="5239"/>
                      <a:pt x="2665" y="9334"/>
                    </a:cubicBezTo>
                    <a:lnTo>
                      <a:pt x="2665" y="18193"/>
                    </a:lnTo>
                    <a:lnTo>
                      <a:pt x="0" y="18193"/>
                    </a:lnTo>
                    <a:lnTo>
                      <a:pt x="0" y="571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117DD0AD-344A-DF4D-9770-CADD4C327376}"/>
                  </a:ext>
                </a:extLst>
              </p:cNvPr>
              <p:cNvSpPr/>
              <p:nvPr/>
            </p:nvSpPr>
            <p:spPr>
              <a:xfrm>
                <a:off x="7027486" y="4904422"/>
                <a:ext cx="15802" cy="18480"/>
              </a:xfrm>
              <a:custGeom>
                <a:avLst/>
                <a:gdLst>
                  <a:gd name="connsiteX0" fmla="*/ 0 w 15802"/>
                  <a:gd name="connsiteY0" fmla="*/ 9239 h 18480"/>
                  <a:gd name="connsiteX1" fmla="*/ 7901 w 15802"/>
                  <a:gd name="connsiteY1" fmla="*/ 0 h 18480"/>
                  <a:gd name="connsiteX2" fmla="*/ 15803 w 15802"/>
                  <a:gd name="connsiteY2" fmla="*/ 9239 h 18480"/>
                  <a:gd name="connsiteX3" fmla="*/ 7901 w 15802"/>
                  <a:gd name="connsiteY3" fmla="*/ 18479 h 18480"/>
                  <a:gd name="connsiteX4" fmla="*/ 0 w 15802"/>
                  <a:gd name="connsiteY4" fmla="*/ 9239 h 18480"/>
                  <a:gd name="connsiteX5" fmla="*/ 12947 w 15802"/>
                  <a:gd name="connsiteY5" fmla="*/ 9239 h 18480"/>
                  <a:gd name="connsiteX6" fmla="*/ 7901 w 15802"/>
                  <a:gd name="connsiteY6" fmla="*/ 2191 h 18480"/>
                  <a:gd name="connsiteX7" fmla="*/ 2856 w 15802"/>
                  <a:gd name="connsiteY7" fmla="*/ 9239 h 18480"/>
                  <a:gd name="connsiteX8" fmla="*/ 7901 w 15802"/>
                  <a:gd name="connsiteY8" fmla="*/ 16288 h 18480"/>
                  <a:gd name="connsiteX9" fmla="*/ 12947 w 15802"/>
                  <a:gd name="connsiteY9" fmla="*/ 9239 h 18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802" h="18480">
                    <a:moveTo>
                      <a:pt x="0" y="9239"/>
                    </a:moveTo>
                    <a:cubicBezTo>
                      <a:pt x="0" y="3524"/>
                      <a:pt x="3237" y="0"/>
                      <a:pt x="7901" y="0"/>
                    </a:cubicBezTo>
                    <a:cubicBezTo>
                      <a:pt x="12566" y="0"/>
                      <a:pt x="15803" y="3620"/>
                      <a:pt x="15803" y="9239"/>
                    </a:cubicBezTo>
                    <a:cubicBezTo>
                      <a:pt x="15803" y="14859"/>
                      <a:pt x="12566" y="18479"/>
                      <a:pt x="7901" y="18479"/>
                    </a:cubicBezTo>
                    <a:cubicBezTo>
                      <a:pt x="3237" y="18574"/>
                      <a:pt x="0" y="14859"/>
                      <a:pt x="0" y="9239"/>
                    </a:cubicBezTo>
                    <a:close/>
                    <a:moveTo>
                      <a:pt x="12947" y="9239"/>
                    </a:moveTo>
                    <a:cubicBezTo>
                      <a:pt x="12947" y="4763"/>
                      <a:pt x="10948" y="2191"/>
                      <a:pt x="7901" y="2191"/>
                    </a:cubicBezTo>
                    <a:cubicBezTo>
                      <a:pt x="4855" y="2191"/>
                      <a:pt x="2856" y="4763"/>
                      <a:pt x="2856" y="9239"/>
                    </a:cubicBezTo>
                    <a:cubicBezTo>
                      <a:pt x="2856" y="13716"/>
                      <a:pt x="4855" y="16288"/>
                      <a:pt x="7901" y="16288"/>
                    </a:cubicBezTo>
                    <a:cubicBezTo>
                      <a:pt x="10948" y="16288"/>
                      <a:pt x="12947" y="13716"/>
                      <a:pt x="12947" y="9239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E8B7946A-5239-064D-AC58-A55C12A5DDC3}"/>
                  </a:ext>
                </a:extLst>
              </p:cNvPr>
              <p:cNvSpPr/>
              <p:nvPr/>
            </p:nvSpPr>
            <p:spPr>
              <a:xfrm>
                <a:off x="7041956" y="4898802"/>
                <a:ext cx="7425" cy="30194"/>
              </a:xfrm>
              <a:custGeom>
                <a:avLst/>
                <a:gdLst>
                  <a:gd name="connsiteX0" fmla="*/ 4855 w 7425"/>
                  <a:gd name="connsiteY0" fmla="*/ 6096 h 30194"/>
                  <a:gd name="connsiteX1" fmla="*/ 7425 w 7425"/>
                  <a:gd name="connsiteY1" fmla="*/ 6096 h 30194"/>
                  <a:gd name="connsiteX2" fmla="*/ 7425 w 7425"/>
                  <a:gd name="connsiteY2" fmla="*/ 23050 h 30194"/>
                  <a:gd name="connsiteX3" fmla="*/ 2475 w 7425"/>
                  <a:gd name="connsiteY3" fmla="*/ 30194 h 30194"/>
                  <a:gd name="connsiteX4" fmla="*/ 0 w 7425"/>
                  <a:gd name="connsiteY4" fmla="*/ 29908 h 30194"/>
                  <a:gd name="connsiteX5" fmla="*/ 0 w 7425"/>
                  <a:gd name="connsiteY5" fmla="*/ 27908 h 30194"/>
                  <a:gd name="connsiteX6" fmla="*/ 1904 w 7425"/>
                  <a:gd name="connsiteY6" fmla="*/ 28099 h 30194"/>
                  <a:gd name="connsiteX7" fmla="*/ 4760 w 7425"/>
                  <a:gd name="connsiteY7" fmla="*/ 23241 h 30194"/>
                  <a:gd name="connsiteX8" fmla="*/ 4760 w 7425"/>
                  <a:gd name="connsiteY8" fmla="*/ 6096 h 30194"/>
                  <a:gd name="connsiteX9" fmla="*/ 4855 w 7425"/>
                  <a:gd name="connsiteY9" fmla="*/ 0 h 30194"/>
                  <a:gd name="connsiteX10" fmla="*/ 7425 w 7425"/>
                  <a:gd name="connsiteY10" fmla="*/ 0 h 30194"/>
                  <a:gd name="connsiteX11" fmla="*/ 7425 w 7425"/>
                  <a:gd name="connsiteY11" fmla="*/ 2572 h 30194"/>
                  <a:gd name="connsiteX12" fmla="*/ 4855 w 7425"/>
                  <a:gd name="connsiteY12" fmla="*/ 2572 h 30194"/>
                  <a:gd name="connsiteX13" fmla="*/ 4855 w 7425"/>
                  <a:gd name="connsiteY13" fmla="*/ 0 h 30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425" h="30194">
                    <a:moveTo>
                      <a:pt x="4855" y="6096"/>
                    </a:moveTo>
                    <a:lnTo>
                      <a:pt x="7425" y="6096"/>
                    </a:lnTo>
                    <a:lnTo>
                      <a:pt x="7425" y="23050"/>
                    </a:lnTo>
                    <a:cubicBezTo>
                      <a:pt x="7425" y="28004"/>
                      <a:pt x="6378" y="30194"/>
                      <a:pt x="2475" y="30194"/>
                    </a:cubicBezTo>
                    <a:cubicBezTo>
                      <a:pt x="1809" y="30194"/>
                      <a:pt x="1047" y="30099"/>
                      <a:pt x="0" y="29908"/>
                    </a:cubicBezTo>
                    <a:lnTo>
                      <a:pt x="0" y="27908"/>
                    </a:lnTo>
                    <a:cubicBezTo>
                      <a:pt x="857" y="28004"/>
                      <a:pt x="1523" y="28099"/>
                      <a:pt x="1904" y="28099"/>
                    </a:cubicBezTo>
                    <a:cubicBezTo>
                      <a:pt x="4474" y="28099"/>
                      <a:pt x="4760" y="26575"/>
                      <a:pt x="4760" y="23241"/>
                    </a:cubicBezTo>
                    <a:lnTo>
                      <a:pt x="4760" y="6096"/>
                    </a:lnTo>
                    <a:close/>
                    <a:moveTo>
                      <a:pt x="4855" y="0"/>
                    </a:moveTo>
                    <a:lnTo>
                      <a:pt x="7425" y="0"/>
                    </a:lnTo>
                    <a:lnTo>
                      <a:pt x="7425" y="2572"/>
                    </a:lnTo>
                    <a:lnTo>
                      <a:pt x="4855" y="2572"/>
                    </a:lnTo>
                    <a:lnTo>
                      <a:pt x="4855" y="0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A2464927-80DE-5D47-8FBD-D3B44C410199}"/>
                  </a:ext>
                </a:extLst>
              </p:cNvPr>
              <p:cNvSpPr/>
              <p:nvPr/>
            </p:nvSpPr>
            <p:spPr>
              <a:xfrm>
                <a:off x="7052998" y="4904517"/>
                <a:ext cx="15612" cy="18478"/>
              </a:xfrm>
              <a:custGeom>
                <a:avLst/>
                <a:gdLst>
                  <a:gd name="connsiteX0" fmla="*/ 7901 w 15612"/>
                  <a:gd name="connsiteY0" fmla="*/ 18479 h 18478"/>
                  <a:gd name="connsiteX1" fmla="*/ 0 w 15612"/>
                  <a:gd name="connsiteY1" fmla="*/ 9239 h 18478"/>
                  <a:gd name="connsiteX2" fmla="*/ 7901 w 15612"/>
                  <a:gd name="connsiteY2" fmla="*/ 0 h 18478"/>
                  <a:gd name="connsiteX3" fmla="*/ 15612 w 15612"/>
                  <a:gd name="connsiteY3" fmla="*/ 9049 h 18478"/>
                  <a:gd name="connsiteX4" fmla="*/ 15612 w 15612"/>
                  <a:gd name="connsiteY4" fmla="*/ 9430 h 18478"/>
                  <a:gd name="connsiteX5" fmla="*/ 2856 w 15612"/>
                  <a:gd name="connsiteY5" fmla="*/ 9430 h 18478"/>
                  <a:gd name="connsiteX6" fmla="*/ 2856 w 15612"/>
                  <a:gd name="connsiteY6" fmla="*/ 9525 h 18478"/>
                  <a:gd name="connsiteX7" fmla="*/ 8092 w 15612"/>
                  <a:gd name="connsiteY7" fmla="*/ 16288 h 18478"/>
                  <a:gd name="connsiteX8" fmla="*/ 12852 w 15612"/>
                  <a:gd name="connsiteY8" fmla="*/ 12859 h 18478"/>
                  <a:gd name="connsiteX9" fmla="*/ 15327 w 15612"/>
                  <a:gd name="connsiteY9" fmla="*/ 13335 h 18478"/>
                  <a:gd name="connsiteX10" fmla="*/ 7901 w 15612"/>
                  <a:gd name="connsiteY10" fmla="*/ 18479 h 18478"/>
                  <a:gd name="connsiteX11" fmla="*/ 12756 w 15612"/>
                  <a:gd name="connsiteY11" fmla="*/ 7429 h 18478"/>
                  <a:gd name="connsiteX12" fmla="*/ 7997 w 15612"/>
                  <a:gd name="connsiteY12" fmla="*/ 2096 h 18478"/>
                  <a:gd name="connsiteX13" fmla="*/ 2856 w 15612"/>
                  <a:gd name="connsiteY13" fmla="*/ 7429 h 18478"/>
                  <a:gd name="connsiteX14" fmla="*/ 12756 w 15612"/>
                  <a:gd name="connsiteY14" fmla="*/ 7429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612" h="18478">
                    <a:moveTo>
                      <a:pt x="7901" y="18479"/>
                    </a:moveTo>
                    <a:cubicBezTo>
                      <a:pt x="3142" y="18479"/>
                      <a:pt x="0" y="14954"/>
                      <a:pt x="0" y="9239"/>
                    </a:cubicBezTo>
                    <a:cubicBezTo>
                      <a:pt x="0" y="3619"/>
                      <a:pt x="3237" y="0"/>
                      <a:pt x="7901" y="0"/>
                    </a:cubicBezTo>
                    <a:cubicBezTo>
                      <a:pt x="12566" y="0"/>
                      <a:pt x="15612" y="3429"/>
                      <a:pt x="15612" y="9049"/>
                    </a:cubicBezTo>
                    <a:cubicBezTo>
                      <a:pt x="15612" y="9144"/>
                      <a:pt x="15612" y="9239"/>
                      <a:pt x="15612" y="9430"/>
                    </a:cubicBezTo>
                    <a:lnTo>
                      <a:pt x="2856" y="9430"/>
                    </a:lnTo>
                    <a:cubicBezTo>
                      <a:pt x="2856" y="9430"/>
                      <a:pt x="2856" y="9525"/>
                      <a:pt x="2856" y="9525"/>
                    </a:cubicBezTo>
                    <a:cubicBezTo>
                      <a:pt x="2856" y="13811"/>
                      <a:pt x="4855" y="16288"/>
                      <a:pt x="8092" y="16288"/>
                    </a:cubicBezTo>
                    <a:cubicBezTo>
                      <a:pt x="10281" y="16288"/>
                      <a:pt x="11995" y="15050"/>
                      <a:pt x="12852" y="12859"/>
                    </a:cubicBezTo>
                    <a:lnTo>
                      <a:pt x="15327" y="13335"/>
                    </a:lnTo>
                    <a:cubicBezTo>
                      <a:pt x="14184" y="16669"/>
                      <a:pt x="11519" y="18479"/>
                      <a:pt x="7901" y="18479"/>
                    </a:cubicBezTo>
                    <a:close/>
                    <a:moveTo>
                      <a:pt x="12756" y="7429"/>
                    </a:moveTo>
                    <a:cubicBezTo>
                      <a:pt x="12661" y="4000"/>
                      <a:pt x="10853" y="2096"/>
                      <a:pt x="7997" y="2096"/>
                    </a:cubicBezTo>
                    <a:cubicBezTo>
                      <a:pt x="5141" y="2096"/>
                      <a:pt x="3332" y="4000"/>
                      <a:pt x="2856" y="7429"/>
                    </a:cubicBezTo>
                    <a:lnTo>
                      <a:pt x="12756" y="7429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B3F6586A-B2DA-B045-BBB8-0F10328C6A18}"/>
                  </a:ext>
                </a:extLst>
              </p:cNvPr>
              <p:cNvSpPr/>
              <p:nvPr/>
            </p:nvSpPr>
            <p:spPr>
              <a:xfrm>
                <a:off x="7070991" y="4904422"/>
                <a:ext cx="14184" cy="18478"/>
              </a:xfrm>
              <a:custGeom>
                <a:avLst/>
                <a:gdLst>
                  <a:gd name="connsiteX0" fmla="*/ 7520 w 14184"/>
                  <a:gd name="connsiteY0" fmla="*/ 2191 h 18478"/>
                  <a:gd name="connsiteX1" fmla="*/ 2761 w 14184"/>
                  <a:gd name="connsiteY1" fmla="*/ 9239 h 18478"/>
                  <a:gd name="connsiteX2" fmla="*/ 7520 w 14184"/>
                  <a:gd name="connsiteY2" fmla="*/ 16193 h 18478"/>
                  <a:gd name="connsiteX3" fmla="*/ 11804 w 14184"/>
                  <a:gd name="connsiteY3" fmla="*/ 11906 h 18478"/>
                  <a:gd name="connsiteX4" fmla="*/ 14184 w 14184"/>
                  <a:gd name="connsiteY4" fmla="*/ 12383 h 18478"/>
                  <a:gd name="connsiteX5" fmla="*/ 7425 w 14184"/>
                  <a:gd name="connsiteY5" fmla="*/ 18479 h 18478"/>
                  <a:gd name="connsiteX6" fmla="*/ 0 w 14184"/>
                  <a:gd name="connsiteY6" fmla="*/ 9239 h 18478"/>
                  <a:gd name="connsiteX7" fmla="*/ 7901 w 14184"/>
                  <a:gd name="connsiteY7" fmla="*/ 0 h 18478"/>
                  <a:gd name="connsiteX8" fmla="*/ 14184 w 14184"/>
                  <a:gd name="connsiteY8" fmla="*/ 6287 h 18478"/>
                  <a:gd name="connsiteX9" fmla="*/ 11709 w 14184"/>
                  <a:gd name="connsiteY9" fmla="*/ 6668 h 18478"/>
                  <a:gd name="connsiteX10" fmla="*/ 7520 w 14184"/>
                  <a:gd name="connsiteY10" fmla="*/ 2191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184" h="18478">
                    <a:moveTo>
                      <a:pt x="7520" y="2191"/>
                    </a:moveTo>
                    <a:cubicBezTo>
                      <a:pt x="4760" y="2191"/>
                      <a:pt x="2761" y="4763"/>
                      <a:pt x="2761" y="9239"/>
                    </a:cubicBezTo>
                    <a:cubicBezTo>
                      <a:pt x="2761" y="13621"/>
                      <a:pt x="4665" y="16193"/>
                      <a:pt x="7520" y="16193"/>
                    </a:cubicBezTo>
                    <a:cubicBezTo>
                      <a:pt x="9615" y="16193"/>
                      <a:pt x="11233" y="14669"/>
                      <a:pt x="11804" y="11906"/>
                    </a:cubicBezTo>
                    <a:lnTo>
                      <a:pt x="14184" y="12383"/>
                    </a:lnTo>
                    <a:cubicBezTo>
                      <a:pt x="13518" y="16288"/>
                      <a:pt x="11043" y="18479"/>
                      <a:pt x="7425" y="18479"/>
                    </a:cubicBezTo>
                    <a:cubicBezTo>
                      <a:pt x="3046" y="18479"/>
                      <a:pt x="0" y="14954"/>
                      <a:pt x="0" y="9239"/>
                    </a:cubicBezTo>
                    <a:cubicBezTo>
                      <a:pt x="0" y="3620"/>
                      <a:pt x="3237" y="0"/>
                      <a:pt x="7901" y="0"/>
                    </a:cubicBezTo>
                    <a:cubicBezTo>
                      <a:pt x="11233" y="0"/>
                      <a:pt x="13613" y="2286"/>
                      <a:pt x="14184" y="6287"/>
                    </a:cubicBezTo>
                    <a:lnTo>
                      <a:pt x="11709" y="6668"/>
                    </a:lnTo>
                    <a:cubicBezTo>
                      <a:pt x="11233" y="3810"/>
                      <a:pt x="9520" y="2191"/>
                      <a:pt x="7520" y="2191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 86">
                <a:extLst>
                  <a:ext uri="{FF2B5EF4-FFF2-40B4-BE49-F238E27FC236}">
                    <a16:creationId xmlns:a16="http://schemas.microsoft.com/office/drawing/2014/main" id="{E0395CEE-F017-A145-94E6-2F2B7EE87E83}"/>
                  </a:ext>
                </a:extLst>
              </p:cNvPr>
              <p:cNvSpPr/>
              <p:nvPr/>
            </p:nvSpPr>
            <p:spPr>
              <a:xfrm>
                <a:off x="7086222" y="4900421"/>
                <a:ext cx="10471" cy="22479"/>
              </a:xfrm>
              <a:custGeom>
                <a:avLst/>
                <a:gdLst>
                  <a:gd name="connsiteX0" fmla="*/ 3046 w 10471"/>
                  <a:gd name="connsiteY0" fmla="*/ 6382 h 22479"/>
                  <a:gd name="connsiteX1" fmla="*/ 0 w 10471"/>
                  <a:gd name="connsiteY1" fmla="*/ 6382 h 22479"/>
                  <a:gd name="connsiteX2" fmla="*/ 0 w 10471"/>
                  <a:gd name="connsiteY2" fmla="*/ 4477 h 22479"/>
                  <a:gd name="connsiteX3" fmla="*/ 3046 w 10471"/>
                  <a:gd name="connsiteY3" fmla="*/ 4477 h 22479"/>
                  <a:gd name="connsiteX4" fmla="*/ 3046 w 10471"/>
                  <a:gd name="connsiteY4" fmla="*/ 286 h 22479"/>
                  <a:gd name="connsiteX5" fmla="*/ 5712 w 10471"/>
                  <a:gd name="connsiteY5" fmla="*/ 0 h 22479"/>
                  <a:gd name="connsiteX6" fmla="*/ 5712 w 10471"/>
                  <a:gd name="connsiteY6" fmla="*/ 4477 h 22479"/>
                  <a:gd name="connsiteX7" fmla="*/ 9901 w 10471"/>
                  <a:gd name="connsiteY7" fmla="*/ 4477 h 22479"/>
                  <a:gd name="connsiteX8" fmla="*/ 9901 w 10471"/>
                  <a:gd name="connsiteY8" fmla="*/ 6382 h 22479"/>
                  <a:gd name="connsiteX9" fmla="*/ 5712 w 10471"/>
                  <a:gd name="connsiteY9" fmla="*/ 6382 h 22479"/>
                  <a:gd name="connsiteX10" fmla="*/ 5712 w 10471"/>
                  <a:gd name="connsiteY10" fmla="*/ 15526 h 22479"/>
                  <a:gd name="connsiteX11" fmla="*/ 8663 w 10471"/>
                  <a:gd name="connsiteY11" fmla="*/ 20193 h 22479"/>
                  <a:gd name="connsiteX12" fmla="*/ 10472 w 10471"/>
                  <a:gd name="connsiteY12" fmla="*/ 20003 h 22479"/>
                  <a:gd name="connsiteX13" fmla="*/ 10472 w 10471"/>
                  <a:gd name="connsiteY13" fmla="*/ 22193 h 22479"/>
                  <a:gd name="connsiteX14" fmla="*/ 8282 w 10471"/>
                  <a:gd name="connsiteY14" fmla="*/ 22479 h 22479"/>
                  <a:gd name="connsiteX15" fmla="*/ 3808 w 10471"/>
                  <a:gd name="connsiteY15" fmla="*/ 20383 h 22479"/>
                  <a:gd name="connsiteX16" fmla="*/ 3046 w 10471"/>
                  <a:gd name="connsiteY16" fmla="*/ 15431 h 22479"/>
                  <a:gd name="connsiteX17" fmla="*/ 3046 w 10471"/>
                  <a:gd name="connsiteY17" fmla="*/ 6382 h 22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1" h="22479">
                    <a:moveTo>
                      <a:pt x="3046" y="6382"/>
                    </a:moveTo>
                    <a:lnTo>
                      <a:pt x="0" y="6382"/>
                    </a:lnTo>
                    <a:lnTo>
                      <a:pt x="0" y="4477"/>
                    </a:lnTo>
                    <a:lnTo>
                      <a:pt x="3046" y="4477"/>
                    </a:lnTo>
                    <a:lnTo>
                      <a:pt x="3046" y="286"/>
                    </a:lnTo>
                    <a:lnTo>
                      <a:pt x="5712" y="0"/>
                    </a:lnTo>
                    <a:lnTo>
                      <a:pt x="5712" y="4477"/>
                    </a:lnTo>
                    <a:lnTo>
                      <a:pt x="9901" y="4477"/>
                    </a:lnTo>
                    <a:lnTo>
                      <a:pt x="9901" y="6382"/>
                    </a:lnTo>
                    <a:lnTo>
                      <a:pt x="5712" y="6382"/>
                    </a:lnTo>
                    <a:lnTo>
                      <a:pt x="5712" y="15526"/>
                    </a:lnTo>
                    <a:cubicBezTo>
                      <a:pt x="5712" y="18764"/>
                      <a:pt x="5997" y="20193"/>
                      <a:pt x="8663" y="20193"/>
                    </a:cubicBezTo>
                    <a:cubicBezTo>
                      <a:pt x="9234" y="20193"/>
                      <a:pt x="9805" y="20193"/>
                      <a:pt x="10472" y="20003"/>
                    </a:cubicBezTo>
                    <a:lnTo>
                      <a:pt x="10472" y="22193"/>
                    </a:lnTo>
                    <a:cubicBezTo>
                      <a:pt x="9710" y="22384"/>
                      <a:pt x="9044" y="22479"/>
                      <a:pt x="8282" y="22479"/>
                    </a:cubicBezTo>
                    <a:cubicBezTo>
                      <a:pt x="6188" y="22479"/>
                      <a:pt x="4760" y="21908"/>
                      <a:pt x="3808" y="20383"/>
                    </a:cubicBezTo>
                    <a:cubicBezTo>
                      <a:pt x="3046" y="19336"/>
                      <a:pt x="3046" y="17717"/>
                      <a:pt x="3046" y="15431"/>
                    </a:cubicBezTo>
                    <a:lnTo>
                      <a:pt x="3046" y="6382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 87">
                <a:extLst>
                  <a:ext uri="{FF2B5EF4-FFF2-40B4-BE49-F238E27FC236}">
                    <a16:creationId xmlns:a16="http://schemas.microsoft.com/office/drawing/2014/main" id="{F8B8B186-64A6-E04E-B3C5-2795B2D0A498}"/>
                  </a:ext>
                </a:extLst>
              </p:cNvPr>
              <p:cNvSpPr/>
              <p:nvPr/>
            </p:nvSpPr>
            <p:spPr>
              <a:xfrm>
                <a:off x="7116304" y="4898802"/>
                <a:ext cx="13803" cy="23812"/>
              </a:xfrm>
              <a:custGeom>
                <a:avLst/>
                <a:gdLst>
                  <a:gd name="connsiteX0" fmla="*/ 0 w 13803"/>
                  <a:gd name="connsiteY0" fmla="*/ 0 h 23812"/>
                  <a:gd name="connsiteX1" fmla="*/ 2570 w 13803"/>
                  <a:gd name="connsiteY1" fmla="*/ 0 h 23812"/>
                  <a:gd name="connsiteX2" fmla="*/ 2570 w 13803"/>
                  <a:gd name="connsiteY2" fmla="*/ 9239 h 23812"/>
                  <a:gd name="connsiteX3" fmla="*/ 8092 w 13803"/>
                  <a:gd name="connsiteY3" fmla="*/ 5620 h 23812"/>
                  <a:gd name="connsiteX4" fmla="*/ 13803 w 13803"/>
                  <a:gd name="connsiteY4" fmla="*/ 12573 h 23812"/>
                  <a:gd name="connsiteX5" fmla="*/ 13803 w 13803"/>
                  <a:gd name="connsiteY5" fmla="*/ 23717 h 23812"/>
                  <a:gd name="connsiteX6" fmla="*/ 11233 w 13803"/>
                  <a:gd name="connsiteY6" fmla="*/ 23717 h 23812"/>
                  <a:gd name="connsiteX7" fmla="*/ 11233 w 13803"/>
                  <a:gd name="connsiteY7" fmla="*/ 12383 h 23812"/>
                  <a:gd name="connsiteX8" fmla="*/ 7616 w 13803"/>
                  <a:gd name="connsiteY8" fmla="*/ 7906 h 23812"/>
                  <a:gd name="connsiteX9" fmla="*/ 2570 w 13803"/>
                  <a:gd name="connsiteY9" fmla="*/ 14097 h 23812"/>
                  <a:gd name="connsiteX10" fmla="*/ 2570 w 13803"/>
                  <a:gd name="connsiteY10" fmla="*/ 23813 h 23812"/>
                  <a:gd name="connsiteX11" fmla="*/ 0 w 13803"/>
                  <a:gd name="connsiteY11" fmla="*/ 23813 h 23812"/>
                  <a:gd name="connsiteX12" fmla="*/ 0 w 13803"/>
                  <a:gd name="connsiteY12" fmla="*/ 0 h 2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03" h="23812">
                    <a:moveTo>
                      <a:pt x="0" y="0"/>
                    </a:moveTo>
                    <a:lnTo>
                      <a:pt x="2570" y="0"/>
                    </a:lnTo>
                    <a:lnTo>
                      <a:pt x="2570" y="9239"/>
                    </a:lnTo>
                    <a:cubicBezTo>
                      <a:pt x="3808" y="6858"/>
                      <a:pt x="5617" y="5620"/>
                      <a:pt x="8092" y="5620"/>
                    </a:cubicBezTo>
                    <a:cubicBezTo>
                      <a:pt x="11804" y="5620"/>
                      <a:pt x="13803" y="8001"/>
                      <a:pt x="13803" y="12573"/>
                    </a:cubicBezTo>
                    <a:lnTo>
                      <a:pt x="13803" y="23717"/>
                    </a:lnTo>
                    <a:lnTo>
                      <a:pt x="11233" y="23717"/>
                    </a:lnTo>
                    <a:lnTo>
                      <a:pt x="11233" y="12383"/>
                    </a:lnTo>
                    <a:cubicBezTo>
                      <a:pt x="11233" y="9525"/>
                      <a:pt x="9900" y="7906"/>
                      <a:pt x="7616" y="7906"/>
                    </a:cubicBezTo>
                    <a:cubicBezTo>
                      <a:pt x="4855" y="7906"/>
                      <a:pt x="2570" y="10382"/>
                      <a:pt x="2570" y="14097"/>
                    </a:cubicBezTo>
                    <a:lnTo>
                      <a:pt x="2570" y="23813"/>
                    </a:lnTo>
                    <a:lnTo>
                      <a:pt x="0" y="238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7757E278-69BF-6A4A-B09A-92EEA6F47A01}"/>
                  </a:ext>
                </a:extLst>
              </p:cNvPr>
              <p:cNvSpPr/>
              <p:nvPr/>
            </p:nvSpPr>
            <p:spPr>
              <a:xfrm>
                <a:off x="7133440" y="4904517"/>
                <a:ext cx="15136" cy="18383"/>
              </a:xfrm>
              <a:custGeom>
                <a:avLst/>
                <a:gdLst>
                  <a:gd name="connsiteX0" fmla="*/ 11995 w 15136"/>
                  <a:gd name="connsiteY0" fmla="*/ 14668 h 18383"/>
                  <a:gd name="connsiteX1" fmla="*/ 5997 w 15136"/>
                  <a:gd name="connsiteY1" fmla="*/ 18383 h 18383"/>
                  <a:gd name="connsiteX2" fmla="*/ 0 w 15136"/>
                  <a:gd name="connsiteY2" fmla="*/ 13049 h 18383"/>
                  <a:gd name="connsiteX3" fmla="*/ 10567 w 15136"/>
                  <a:gd name="connsiteY3" fmla="*/ 7048 h 18383"/>
                  <a:gd name="connsiteX4" fmla="*/ 12090 w 15136"/>
                  <a:gd name="connsiteY4" fmla="*/ 7048 h 18383"/>
                  <a:gd name="connsiteX5" fmla="*/ 12090 w 15136"/>
                  <a:gd name="connsiteY5" fmla="*/ 6001 h 18383"/>
                  <a:gd name="connsiteX6" fmla="*/ 7711 w 15136"/>
                  <a:gd name="connsiteY6" fmla="*/ 2096 h 18383"/>
                  <a:gd name="connsiteX7" fmla="*/ 3046 w 15136"/>
                  <a:gd name="connsiteY7" fmla="*/ 5143 h 18383"/>
                  <a:gd name="connsiteX8" fmla="*/ 571 w 15136"/>
                  <a:gd name="connsiteY8" fmla="*/ 4763 h 18383"/>
                  <a:gd name="connsiteX9" fmla="*/ 8187 w 15136"/>
                  <a:gd name="connsiteY9" fmla="*/ 0 h 18383"/>
                  <a:gd name="connsiteX10" fmla="*/ 14660 w 15136"/>
                  <a:gd name="connsiteY10" fmla="*/ 6953 h 18383"/>
                  <a:gd name="connsiteX11" fmla="*/ 14660 w 15136"/>
                  <a:gd name="connsiteY11" fmla="*/ 14478 h 18383"/>
                  <a:gd name="connsiteX12" fmla="*/ 15136 w 15136"/>
                  <a:gd name="connsiteY12" fmla="*/ 18097 h 18383"/>
                  <a:gd name="connsiteX13" fmla="*/ 12471 w 15136"/>
                  <a:gd name="connsiteY13" fmla="*/ 18097 h 18383"/>
                  <a:gd name="connsiteX14" fmla="*/ 11995 w 15136"/>
                  <a:gd name="connsiteY14" fmla="*/ 14668 h 18383"/>
                  <a:gd name="connsiteX15" fmla="*/ 9996 w 15136"/>
                  <a:gd name="connsiteY15" fmla="*/ 9049 h 18383"/>
                  <a:gd name="connsiteX16" fmla="*/ 2856 w 15136"/>
                  <a:gd name="connsiteY16" fmla="*/ 13049 h 18383"/>
                  <a:gd name="connsiteX17" fmla="*/ 6473 w 15136"/>
                  <a:gd name="connsiteY17" fmla="*/ 16192 h 18383"/>
                  <a:gd name="connsiteX18" fmla="*/ 11995 w 15136"/>
                  <a:gd name="connsiteY18" fmla="*/ 10001 h 18383"/>
                  <a:gd name="connsiteX19" fmla="*/ 11995 w 15136"/>
                  <a:gd name="connsiteY19" fmla="*/ 9049 h 18383"/>
                  <a:gd name="connsiteX20" fmla="*/ 9996 w 15136"/>
                  <a:gd name="connsiteY20" fmla="*/ 9049 h 18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136" h="18383">
                    <a:moveTo>
                      <a:pt x="11995" y="14668"/>
                    </a:moveTo>
                    <a:cubicBezTo>
                      <a:pt x="10757" y="17050"/>
                      <a:pt x="8663" y="18383"/>
                      <a:pt x="5997" y="18383"/>
                    </a:cubicBezTo>
                    <a:cubicBezTo>
                      <a:pt x="2380" y="18383"/>
                      <a:pt x="0" y="16097"/>
                      <a:pt x="0" y="13049"/>
                    </a:cubicBezTo>
                    <a:cubicBezTo>
                      <a:pt x="0" y="9049"/>
                      <a:pt x="3522" y="7048"/>
                      <a:pt x="10567" y="7048"/>
                    </a:cubicBezTo>
                    <a:cubicBezTo>
                      <a:pt x="11043" y="7048"/>
                      <a:pt x="11519" y="7048"/>
                      <a:pt x="12090" y="7048"/>
                    </a:cubicBezTo>
                    <a:lnTo>
                      <a:pt x="12090" y="6001"/>
                    </a:lnTo>
                    <a:cubicBezTo>
                      <a:pt x="12090" y="3334"/>
                      <a:pt x="10662" y="2096"/>
                      <a:pt x="7711" y="2096"/>
                    </a:cubicBezTo>
                    <a:cubicBezTo>
                      <a:pt x="5045" y="2096"/>
                      <a:pt x="3522" y="3048"/>
                      <a:pt x="3046" y="5143"/>
                    </a:cubicBezTo>
                    <a:lnTo>
                      <a:pt x="571" y="4763"/>
                    </a:lnTo>
                    <a:cubicBezTo>
                      <a:pt x="1333" y="1619"/>
                      <a:pt x="3808" y="0"/>
                      <a:pt x="8187" y="0"/>
                    </a:cubicBezTo>
                    <a:cubicBezTo>
                      <a:pt x="12756" y="0"/>
                      <a:pt x="14660" y="2191"/>
                      <a:pt x="14660" y="6953"/>
                    </a:cubicBezTo>
                    <a:lnTo>
                      <a:pt x="14660" y="14478"/>
                    </a:lnTo>
                    <a:cubicBezTo>
                      <a:pt x="14660" y="15812"/>
                      <a:pt x="14755" y="16954"/>
                      <a:pt x="15136" y="18097"/>
                    </a:cubicBezTo>
                    <a:lnTo>
                      <a:pt x="12471" y="18097"/>
                    </a:lnTo>
                    <a:cubicBezTo>
                      <a:pt x="12185" y="16954"/>
                      <a:pt x="11995" y="15812"/>
                      <a:pt x="11995" y="14668"/>
                    </a:cubicBezTo>
                    <a:close/>
                    <a:moveTo>
                      <a:pt x="9996" y="9049"/>
                    </a:moveTo>
                    <a:cubicBezTo>
                      <a:pt x="5236" y="9049"/>
                      <a:pt x="2856" y="10477"/>
                      <a:pt x="2856" y="13049"/>
                    </a:cubicBezTo>
                    <a:cubicBezTo>
                      <a:pt x="2856" y="14954"/>
                      <a:pt x="4189" y="16192"/>
                      <a:pt x="6473" y="16192"/>
                    </a:cubicBezTo>
                    <a:cubicBezTo>
                      <a:pt x="9520" y="16192"/>
                      <a:pt x="11995" y="13430"/>
                      <a:pt x="11995" y="10001"/>
                    </a:cubicBezTo>
                    <a:lnTo>
                      <a:pt x="11995" y="9049"/>
                    </a:lnTo>
                    <a:cubicBezTo>
                      <a:pt x="11328" y="9049"/>
                      <a:pt x="10662" y="9049"/>
                      <a:pt x="9996" y="9049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 89">
                <a:extLst>
                  <a:ext uri="{FF2B5EF4-FFF2-40B4-BE49-F238E27FC236}">
                    <a16:creationId xmlns:a16="http://schemas.microsoft.com/office/drawing/2014/main" id="{38FD7F6D-3C4B-BC47-99C1-E8C63B0CAE90}"/>
                  </a:ext>
                </a:extLst>
              </p:cNvPr>
              <p:cNvSpPr/>
              <p:nvPr/>
            </p:nvSpPr>
            <p:spPr>
              <a:xfrm>
                <a:off x="7150956" y="4904422"/>
                <a:ext cx="13993" cy="18478"/>
              </a:xfrm>
              <a:custGeom>
                <a:avLst/>
                <a:gdLst>
                  <a:gd name="connsiteX0" fmla="*/ 2189 w 13993"/>
                  <a:gd name="connsiteY0" fmla="*/ 12954 h 18478"/>
                  <a:gd name="connsiteX1" fmla="*/ 7140 w 13993"/>
                  <a:gd name="connsiteY1" fmla="*/ 16288 h 18478"/>
                  <a:gd name="connsiteX2" fmla="*/ 11138 w 13993"/>
                  <a:gd name="connsiteY2" fmla="*/ 13335 h 18478"/>
                  <a:gd name="connsiteX3" fmla="*/ 6093 w 13993"/>
                  <a:gd name="connsiteY3" fmla="*/ 10192 h 18478"/>
                  <a:gd name="connsiteX4" fmla="*/ 476 w 13993"/>
                  <a:gd name="connsiteY4" fmla="*/ 5239 h 18478"/>
                  <a:gd name="connsiteX5" fmla="*/ 6759 w 13993"/>
                  <a:gd name="connsiteY5" fmla="*/ 0 h 18478"/>
                  <a:gd name="connsiteX6" fmla="*/ 13137 w 13993"/>
                  <a:gd name="connsiteY6" fmla="*/ 4477 h 18478"/>
                  <a:gd name="connsiteX7" fmla="*/ 10757 w 13993"/>
                  <a:gd name="connsiteY7" fmla="*/ 4953 h 18478"/>
                  <a:gd name="connsiteX8" fmla="*/ 6759 w 13993"/>
                  <a:gd name="connsiteY8" fmla="*/ 2191 h 18478"/>
                  <a:gd name="connsiteX9" fmla="*/ 3237 w 13993"/>
                  <a:gd name="connsiteY9" fmla="*/ 4953 h 18478"/>
                  <a:gd name="connsiteX10" fmla="*/ 8568 w 13993"/>
                  <a:gd name="connsiteY10" fmla="*/ 8001 h 18478"/>
                  <a:gd name="connsiteX11" fmla="*/ 13994 w 13993"/>
                  <a:gd name="connsiteY11" fmla="*/ 13049 h 18478"/>
                  <a:gd name="connsiteX12" fmla="*/ 7330 w 13993"/>
                  <a:gd name="connsiteY12" fmla="*/ 18479 h 18478"/>
                  <a:gd name="connsiteX13" fmla="*/ 0 w 13993"/>
                  <a:gd name="connsiteY13" fmla="*/ 13430 h 18478"/>
                  <a:gd name="connsiteX14" fmla="*/ 2189 w 13993"/>
                  <a:gd name="connsiteY14" fmla="*/ 12954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993" h="18478">
                    <a:moveTo>
                      <a:pt x="2189" y="12954"/>
                    </a:moveTo>
                    <a:cubicBezTo>
                      <a:pt x="2951" y="15145"/>
                      <a:pt x="4760" y="16288"/>
                      <a:pt x="7140" y="16288"/>
                    </a:cubicBezTo>
                    <a:cubicBezTo>
                      <a:pt x="9615" y="16288"/>
                      <a:pt x="11138" y="15050"/>
                      <a:pt x="11138" y="13335"/>
                    </a:cubicBezTo>
                    <a:cubicBezTo>
                      <a:pt x="11138" y="11144"/>
                      <a:pt x="9329" y="10954"/>
                      <a:pt x="6093" y="10192"/>
                    </a:cubicBezTo>
                    <a:cubicBezTo>
                      <a:pt x="2285" y="9239"/>
                      <a:pt x="476" y="8096"/>
                      <a:pt x="476" y="5239"/>
                    </a:cubicBezTo>
                    <a:cubicBezTo>
                      <a:pt x="476" y="2286"/>
                      <a:pt x="2951" y="0"/>
                      <a:pt x="6759" y="0"/>
                    </a:cubicBezTo>
                    <a:cubicBezTo>
                      <a:pt x="9996" y="0"/>
                      <a:pt x="12280" y="1619"/>
                      <a:pt x="13137" y="4477"/>
                    </a:cubicBezTo>
                    <a:lnTo>
                      <a:pt x="10757" y="4953"/>
                    </a:lnTo>
                    <a:cubicBezTo>
                      <a:pt x="10186" y="3143"/>
                      <a:pt x="8853" y="2191"/>
                      <a:pt x="6759" y="2191"/>
                    </a:cubicBezTo>
                    <a:cubicBezTo>
                      <a:pt x="4569" y="2191"/>
                      <a:pt x="3237" y="3334"/>
                      <a:pt x="3237" y="4953"/>
                    </a:cubicBezTo>
                    <a:cubicBezTo>
                      <a:pt x="3237" y="7144"/>
                      <a:pt x="5236" y="7144"/>
                      <a:pt x="8568" y="8001"/>
                    </a:cubicBezTo>
                    <a:cubicBezTo>
                      <a:pt x="12185" y="8954"/>
                      <a:pt x="13994" y="10287"/>
                      <a:pt x="13994" y="13049"/>
                    </a:cubicBezTo>
                    <a:cubicBezTo>
                      <a:pt x="13994" y="16193"/>
                      <a:pt x="11328" y="18479"/>
                      <a:pt x="7330" y="18479"/>
                    </a:cubicBezTo>
                    <a:cubicBezTo>
                      <a:pt x="3427" y="18479"/>
                      <a:pt x="762" y="16574"/>
                      <a:pt x="0" y="13430"/>
                    </a:cubicBezTo>
                    <a:lnTo>
                      <a:pt x="2189" y="12954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D646CA12-3126-434D-AB9F-EA7A77ED5537}"/>
                  </a:ext>
                </a:extLst>
              </p:cNvPr>
              <p:cNvSpPr/>
              <p:nvPr/>
            </p:nvSpPr>
            <p:spPr>
              <a:xfrm>
                <a:off x="7185227" y="4898802"/>
                <a:ext cx="14565" cy="24003"/>
              </a:xfrm>
              <a:custGeom>
                <a:avLst/>
                <a:gdLst>
                  <a:gd name="connsiteX0" fmla="*/ 0 w 14565"/>
                  <a:gd name="connsiteY0" fmla="*/ 0 h 24003"/>
                  <a:gd name="connsiteX1" fmla="*/ 2570 w 14565"/>
                  <a:gd name="connsiteY1" fmla="*/ 0 h 24003"/>
                  <a:gd name="connsiteX2" fmla="*/ 2570 w 14565"/>
                  <a:gd name="connsiteY2" fmla="*/ 9239 h 24003"/>
                  <a:gd name="connsiteX3" fmla="*/ 7806 w 14565"/>
                  <a:gd name="connsiteY3" fmla="*/ 5620 h 24003"/>
                  <a:gd name="connsiteX4" fmla="*/ 14565 w 14565"/>
                  <a:gd name="connsiteY4" fmla="*/ 14764 h 24003"/>
                  <a:gd name="connsiteX5" fmla="*/ 7711 w 14565"/>
                  <a:gd name="connsiteY5" fmla="*/ 24003 h 24003"/>
                  <a:gd name="connsiteX6" fmla="*/ 2380 w 14565"/>
                  <a:gd name="connsiteY6" fmla="*/ 20669 h 24003"/>
                  <a:gd name="connsiteX7" fmla="*/ 1333 w 14565"/>
                  <a:gd name="connsiteY7" fmla="*/ 23813 h 24003"/>
                  <a:gd name="connsiteX8" fmla="*/ 0 w 14565"/>
                  <a:gd name="connsiteY8" fmla="*/ 23813 h 24003"/>
                  <a:gd name="connsiteX9" fmla="*/ 0 w 14565"/>
                  <a:gd name="connsiteY9" fmla="*/ 0 h 24003"/>
                  <a:gd name="connsiteX10" fmla="*/ 7044 w 14565"/>
                  <a:gd name="connsiteY10" fmla="*/ 21717 h 24003"/>
                  <a:gd name="connsiteX11" fmla="*/ 11709 w 14565"/>
                  <a:gd name="connsiteY11" fmla="*/ 14764 h 24003"/>
                  <a:gd name="connsiteX12" fmla="*/ 7140 w 14565"/>
                  <a:gd name="connsiteY12" fmla="*/ 7906 h 24003"/>
                  <a:gd name="connsiteX13" fmla="*/ 2570 w 14565"/>
                  <a:gd name="connsiteY13" fmla="*/ 13335 h 24003"/>
                  <a:gd name="connsiteX14" fmla="*/ 2570 w 14565"/>
                  <a:gd name="connsiteY14" fmla="*/ 16192 h 24003"/>
                  <a:gd name="connsiteX15" fmla="*/ 7044 w 14565"/>
                  <a:gd name="connsiteY15" fmla="*/ 21717 h 24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565" h="24003">
                    <a:moveTo>
                      <a:pt x="0" y="0"/>
                    </a:moveTo>
                    <a:lnTo>
                      <a:pt x="2570" y="0"/>
                    </a:lnTo>
                    <a:lnTo>
                      <a:pt x="2570" y="9239"/>
                    </a:lnTo>
                    <a:cubicBezTo>
                      <a:pt x="3713" y="6858"/>
                      <a:pt x="5617" y="5620"/>
                      <a:pt x="7806" y="5620"/>
                    </a:cubicBezTo>
                    <a:cubicBezTo>
                      <a:pt x="11614" y="5620"/>
                      <a:pt x="14565" y="9144"/>
                      <a:pt x="14565" y="14764"/>
                    </a:cubicBezTo>
                    <a:cubicBezTo>
                      <a:pt x="14565" y="20479"/>
                      <a:pt x="11614" y="24003"/>
                      <a:pt x="7711" y="24003"/>
                    </a:cubicBezTo>
                    <a:cubicBezTo>
                      <a:pt x="5521" y="24003"/>
                      <a:pt x="3808" y="22955"/>
                      <a:pt x="2380" y="20669"/>
                    </a:cubicBezTo>
                    <a:lnTo>
                      <a:pt x="1333" y="23813"/>
                    </a:lnTo>
                    <a:lnTo>
                      <a:pt x="0" y="23813"/>
                    </a:lnTo>
                    <a:lnTo>
                      <a:pt x="0" y="0"/>
                    </a:lnTo>
                    <a:close/>
                    <a:moveTo>
                      <a:pt x="7044" y="21717"/>
                    </a:moveTo>
                    <a:cubicBezTo>
                      <a:pt x="9900" y="21717"/>
                      <a:pt x="11709" y="19241"/>
                      <a:pt x="11709" y="14764"/>
                    </a:cubicBezTo>
                    <a:cubicBezTo>
                      <a:pt x="11709" y="10382"/>
                      <a:pt x="9900" y="7906"/>
                      <a:pt x="7140" y="7906"/>
                    </a:cubicBezTo>
                    <a:cubicBezTo>
                      <a:pt x="4665" y="7906"/>
                      <a:pt x="2570" y="10096"/>
                      <a:pt x="2570" y="13335"/>
                    </a:cubicBezTo>
                    <a:lnTo>
                      <a:pt x="2570" y="16192"/>
                    </a:lnTo>
                    <a:cubicBezTo>
                      <a:pt x="2570" y="19717"/>
                      <a:pt x="4474" y="21717"/>
                      <a:pt x="7044" y="21717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 91">
                <a:extLst>
                  <a:ext uri="{FF2B5EF4-FFF2-40B4-BE49-F238E27FC236}">
                    <a16:creationId xmlns:a16="http://schemas.microsoft.com/office/drawing/2014/main" id="{65AB8A32-3B95-DB4F-AF3D-4A548C8E889B}"/>
                  </a:ext>
                </a:extLst>
              </p:cNvPr>
              <p:cNvSpPr/>
              <p:nvPr/>
            </p:nvSpPr>
            <p:spPr>
              <a:xfrm>
                <a:off x="7201981" y="4904517"/>
                <a:ext cx="15612" cy="18478"/>
              </a:xfrm>
              <a:custGeom>
                <a:avLst/>
                <a:gdLst>
                  <a:gd name="connsiteX0" fmla="*/ 7901 w 15612"/>
                  <a:gd name="connsiteY0" fmla="*/ 18479 h 18478"/>
                  <a:gd name="connsiteX1" fmla="*/ 0 w 15612"/>
                  <a:gd name="connsiteY1" fmla="*/ 9239 h 18478"/>
                  <a:gd name="connsiteX2" fmla="*/ 7901 w 15612"/>
                  <a:gd name="connsiteY2" fmla="*/ 0 h 18478"/>
                  <a:gd name="connsiteX3" fmla="*/ 15612 w 15612"/>
                  <a:gd name="connsiteY3" fmla="*/ 9049 h 18478"/>
                  <a:gd name="connsiteX4" fmla="*/ 15612 w 15612"/>
                  <a:gd name="connsiteY4" fmla="*/ 9430 h 18478"/>
                  <a:gd name="connsiteX5" fmla="*/ 2856 w 15612"/>
                  <a:gd name="connsiteY5" fmla="*/ 9430 h 18478"/>
                  <a:gd name="connsiteX6" fmla="*/ 2856 w 15612"/>
                  <a:gd name="connsiteY6" fmla="*/ 9525 h 18478"/>
                  <a:gd name="connsiteX7" fmla="*/ 8092 w 15612"/>
                  <a:gd name="connsiteY7" fmla="*/ 16288 h 18478"/>
                  <a:gd name="connsiteX8" fmla="*/ 12851 w 15612"/>
                  <a:gd name="connsiteY8" fmla="*/ 12859 h 18478"/>
                  <a:gd name="connsiteX9" fmla="*/ 15327 w 15612"/>
                  <a:gd name="connsiteY9" fmla="*/ 13335 h 18478"/>
                  <a:gd name="connsiteX10" fmla="*/ 7901 w 15612"/>
                  <a:gd name="connsiteY10" fmla="*/ 18479 h 18478"/>
                  <a:gd name="connsiteX11" fmla="*/ 12851 w 15612"/>
                  <a:gd name="connsiteY11" fmla="*/ 7429 h 18478"/>
                  <a:gd name="connsiteX12" fmla="*/ 8092 w 15612"/>
                  <a:gd name="connsiteY12" fmla="*/ 2096 h 18478"/>
                  <a:gd name="connsiteX13" fmla="*/ 2951 w 15612"/>
                  <a:gd name="connsiteY13" fmla="*/ 7429 h 18478"/>
                  <a:gd name="connsiteX14" fmla="*/ 12851 w 15612"/>
                  <a:gd name="connsiteY14" fmla="*/ 7429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612" h="18478">
                    <a:moveTo>
                      <a:pt x="7901" y="18479"/>
                    </a:moveTo>
                    <a:cubicBezTo>
                      <a:pt x="3142" y="18479"/>
                      <a:pt x="0" y="14954"/>
                      <a:pt x="0" y="9239"/>
                    </a:cubicBezTo>
                    <a:cubicBezTo>
                      <a:pt x="0" y="3619"/>
                      <a:pt x="3237" y="0"/>
                      <a:pt x="7901" y="0"/>
                    </a:cubicBezTo>
                    <a:cubicBezTo>
                      <a:pt x="12566" y="0"/>
                      <a:pt x="15612" y="3429"/>
                      <a:pt x="15612" y="9049"/>
                    </a:cubicBezTo>
                    <a:cubicBezTo>
                      <a:pt x="15612" y="9144"/>
                      <a:pt x="15612" y="9239"/>
                      <a:pt x="15612" y="9430"/>
                    </a:cubicBezTo>
                    <a:lnTo>
                      <a:pt x="2856" y="9430"/>
                    </a:lnTo>
                    <a:cubicBezTo>
                      <a:pt x="2856" y="9430"/>
                      <a:pt x="2856" y="9525"/>
                      <a:pt x="2856" y="9525"/>
                    </a:cubicBezTo>
                    <a:cubicBezTo>
                      <a:pt x="2856" y="13811"/>
                      <a:pt x="4855" y="16288"/>
                      <a:pt x="8092" y="16288"/>
                    </a:cubicBezTo>
                    <a:cubicBezTo>
                      <a:pt x="10281" y="16288"/>
                      <a:pt x="11995" y="15050"/>
                      <a:pt x="12851" y="12859"/>
                    </a:cubicBezTo>
                    <a:lnTo>
                      <a:pt x="15327" y="13335"/>
                    </a:lnTo>
                    <a:cubicBezTo>
                      <a:pt x="14184" y="16669"/>
                      <a:pt x="11614" y="18479"/>
                      <a:pt x="7901" y="18479"/>
                    </a:cubicBezTo>
                    <a:close/>
                    <a:moveTo>
                      <a:pt x="12851" y="7429"/>
                    </a:moveTo>
                    <a:cubicBezTo>
                      <a:pt x="12756" y="4000"/>
                      <a:pt x="10948" y="2096"/>
                      <a:pt x="8092" y="2096"/>
                    </a:cubicBezTo>
                    <a:cubicBezTo>
                      <a:pt x="5236" y="2096"/>
                      <a:pt x="3427" y="4000"/>
                      <a:pt x="2951" y="7429"/>
                    </a:cubicBezTo>
                    <a:lnTo>
                      <a:pt x="12851" y="7429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89AC2A61-73E2-BD4C-936B-652EA1C95FD8}"/>
                  </a:ext>
                </a:extLst>
              </p:cNvPr>
              <p:cNvSpPr/>
              <p:nvPr/>
            </p:nvSpPr>
            <p:spPr>
              <a:xfrm>
                <a:off x="7219878" y="4904517"/>
                <a:ext cx="15612" cy="18478"/>
              </a:xfrm>
              <a:custGeom>
                <a:avLst/>
                <a:gdLst>
                  <a:gd name="connsiteX0" fmla="*/ 7901 w 15612"/>
                  <a:gd name="connsiteY0" fmla="*/ 18479 h 18478"/>
                  <a:gd name="connsiteX1" fmla="*/ 0 w 15612"/>
                  <a:gd name="connsiteY1" fmla="*/ 9239 h 18478"/>
                  <a:gd name="connsiteX2" fmla="*/ 7901 w 15612"/>
                  <a:gd name="connsiteY2" fmla="*/ 0 h 18478"/>
                  <a:gd name="connsiteX3" fmla="*/ 15612 w 15612"/>
                  <a:gd name="connsiteY3" fmla="*/ 9049 h 18478"/>
                  <a:gd name="connsiteX4" fmla="*/ 15612 w 15612"/>
                  <a:gd name="connsiteY4" fmla="*/ 9430 h 18478"/>
                  <a:gd name="connsiteX5" fmla="*/ 2856 w 15612"/>
                  <a:gd name="connsiteY5" fmla="*/ 9430 h 18478"/>
                  <a:gd name="connsiteX6" fmla="*/ 2856 w 15612"/>
                  <a:gd name="connsiteY6" fmla="*/ 9525 h 18478"/>
                  <a:gd name="connsiteX7" fmla="*/ 8092 w 15612"/>
                  <a:gd name="connsiteY7" fmla="*/ 16288 h 18478"/>
                  <a:gd name="connsiteX8" fmla="*/ 12851 w 15612"/>
                  <a:gd name="connsiteY8" fmla="*/ 12859 h 18478"/>
                  <a:gd name="connsiteX9" fmla="*/ 15327 w 15612"/>
                  <a:gd name="connsiteY9" fmla="*/ 13335 h 18478"/>
                  <a:gd name="connsiteX10" fmla="*/ 7901 w 15612"/>
                  <a:gd name="connsiteY10" fmla="*/ 18479 h 18478"/>
                  <a:gd name="connsiteX11" fmla="*/ 12756 w 15612"/>
                  <a:gd name="connsiteY11" fmla="*/ 7429 h 18478"/>
                  <a:gd name="connsiteX12" fmla="*/ 7996 w 15612"/>
                  <a:gd name="connsiteY12" fmla="*/ 2096 h 18478"/>
                  <a:gd name="connsiteX13" fmla="*/ 2856 w 15612"/>
                  <a:gd name="connsiteY13" fmla="*/ 7429 h 18478"/>
                  <a:gd name="connsiteX14" fmla="*/ 12756 w 15612"/>
                  <a:gd name="connsiteY14" fmla="*/ 7429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612" h="18478">
                    <a:moveTo>
                      <a:pt x="7901" y="18479"/>
                    </a:moveTo>
                    <a:cubicBezTo>
                      <a:pt x="3141" y="18479"/>
                      <a:pt x="0" y="14954"/>
                      <a:pt x="0" y="9239"/>
                    </a:cubicBezTo>
                    <a:cubicBezTo>
                      <a:pt x="0" y="3619"/>
                      <a:pt x="3237" y="0"/>
                      <a:pt x="7901" y="0"/>
                    </a:cubicBezTo>
                    <a:cubicBezTo>
                      <a:pt x="12566" y="0"/>
                      <a:pt x="15612" y="3429"/>
                      <a:pt x="15612" y="9049"/>
                    </a:cubicBezTo>
                    <a:cubicBezTo>
                      <a:pt x="15612" y="9144"/>
                      <a:pt x="15612" y="9239"/>
                      <a:pt x="15612" y="9430"/>
                    </a:cubicBezTo>
                    <a:lnTo>
                      <a:pt x="2856" y="9430"/>
                    </a:lnTo>
                    <a:cubicBezTo>
                      <a:pt x="2856" y="9430"/>
                      <a:pt x="2856" y="9525"/>
                      <a:pt x="2856" y="9525"/>
                    </a:cubicBezTo>
                    <a:cubicBezTo>
                      <a:pt x="2856" y="13811"/>
                      <a:pt x="4855" y="16288"/>
                      <a:pt x="8092" y="16288"/>
                    </a:cubicBezTo>
                    <a:cubicBezTo>
                      <a:pt x="10281" y="16288"/>
                      <a:pt x="11995" y="15050"/>
                      <a:pt x="12851" y="12859"/>
                    </a:cubicBezTo>
                    <a:lnTo>
                      <a:pt x="15327" y="13335"/>
                    </a:lnTo>
                    <a:cubicBezTo>
                      <a:pt x="14184" y="16669"/>
                      <a:pt x="11519" y="18479"/>
                      <a:pt x="7901" y="18479"/>
                    </a:cubicBezTo>
                    <a:close/>
                    <a:moveTo>
                      <a:pt x="12756" y="7429"/>
                    </a:moveTo>
                    <a:cubicBezTo>
                      <a:pt x="12661" y="4000"/>
                      <a:pt x="10852" y="2096"/>
                      <a:pt x="7996" y="2096"/>
                    </a:cubicBezTo>
                    <a:cubicBezTo>
                      <a:pt x="5141" y="2096"/>
                      <a:pt x="3332" y="4000"/>
                      <a:pt x="2856" y="7429"/>
                    </a:cubicBezTo>
                    <a:lnTo>
                      <a:pt x="12756" y="7429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 93">
                <a:extLst>
                  <a:ext uri="{FF2B5EF4-FFF2-40B4-BE49-F238E27FC236}">
                    <a16:creationId xmlns:a16="http://schemas.microsoft.com/office/drawing/2014/main" id="{1E4223CE-DA3E-5945-A229-C549381538A3}"/>
                  </a:ext>
                </a:extLst>
              </p:cNvPr>
              <p:cNvSpPr/>
              <p:nvPr/>
            </p:nvSpPr>
            <p:spPr>
              <a:xfrm>
                <a:off x="7239013" y="4904422"/>
                <a:ext cx="13803" cy="18192"/>
              </a:xfrm>
              <a:custGeom>
                <a:avLst/>
                <a:gdLst>
                  <a:gd name="connsiteX0" fmla="*/ 0 w 13803"/>
                  <a:gd name="connsiteY0" fmla="*/ 476 h 18192"/>
                  <a:gd name="connsiteX1" fmla="*/ 2380 w 13803"/>
                  <a:gd name="connsiteY1" fmla="*/ 476 h 18192"/>
                  <a:gd name="connsiteX2" fmla="*/ 2380 w 13803"/>
                  <a:gd name="connsiteY2" fmla="*/ 3715 h 18192"/>
                  <a:gd name="connsiteX3" fmla="*/ 8092 w 13803"/>
                  <a:gd name="connsiteY3" fmla="*/ 0 h 18192"/>
                  <a:gd name="connsiteX4" fmla="*/ 13803 w 13803"/>
                  <a:gd name="connsiteY4" fmla="*/ 6953 h 18192"/>
                  <a:gd name="connsiteX5" fmla="*/ 13803 w 13803"/>
                  <a:gd name="connsiteY5" fmla="*/ 18098 h 18192"/>
                  <a:gd name="connsiteX6" fmla="*/ 11233 w 13803"/>
                  <a:gd name="connsiteY6" fmla="*/ 18098 h 18192"/>
                  <a:gd name="connsiteX7" fmla="*/ 11233 w 13803"/>
                  <a:gd name="connsiteY7" fmla="*/ 6763 h 18192"/>
                  <a:gd name="connsiteX8" fmla="*/ 7616 w 13803"/>
                  <a:gd name="connsiteY8" fmla="*/ 2286 h 18192"/>
                  <a:gd name="connsiteX9" fmla="*/ 2570 w 13803"/>
                  <a:gd name="connsiteY9" fmla="*/ 8477 h 18192"/>
                  <a:gd name="connsiteX10" fmla="*/ 2570 w 13803"/>
                  <a:gd name="connsiteY10" fmla="*/ 18193 h 18192"/>
                  <a:gd name="connsiteX11" fmla="*/ 0 w 13803"/>
                  <a:gd name="connsiteY11" fmla="*/ 18193 h 18192"/>
                  <a:gd name="connsiteX12" fmla="*/ 0 w 13803"/>
                  <a:gd name="connsiteY12" fmla="*/ 476 h 18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03" h="18192">
                    <a:moveTo>
                      <a:pt x="0" y="476"/>
                    </a:moveTo>
                    <a:lnTo>
                      <a:pt x="2380" y="476"/>
                    </a:lnTo>
                    <a:lnTo>
                      <a:pt x="2380" y="3715"/>
                    </a:lnTo>
                    <a:cubicBezTo>
                      <a:pt x="3808" y="1143"/>
                      <a:pt x="5617" y="0"/>
                      <a:pt x="8092" y="0"/>
                    </a:cubicBezTo>
                    <a:cubicBezTo>
                      <a:pt x="11804" y="0"/>
                      <a:pt x="13803" y="2381"/>
                      <a:pt x="13803" y="6953"/>
                    </a:cubicBezTo>
                    <a:lnTo>
                      <a:pt x="13803" y="18098"/>
                    </a:lnTo>
                    <a:lnTo>
                      <a:pt x="11233" y="18098"/>
                    </a:lnTo>
                    <a:lnTo>
                      <a:pt x="11233" y="6763"/>
                    </a:lnTo>
                    <a:cubicBezTo>
                      <a:pt x="11233" y="3905"/>
                      <a:pt x="9900" y="2286"/>
                      <a:pt x="7616" y="2286"/>
                    </a:cubicBezTo>
                    <a:cubicBezTo>
                      <a:pt x="4855" y="2286"/>
                      <a:pt x="2570" y="4763"/>
                      <a:pt x="2570" y="8477"/>
                    </a:cubicBezTo>
                    <a:lnTo>
                      <a:pt x="2570" y="18193"/>
                    </a:lnTo>
                    <a:lnTo>
                      <a:pt x="0" y="18193"/>
                    </a:lnTo>
                    <a:lnTo>
                      <a:pt x="0" y="476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 94">
                <a:extLst>
                  <a:ext uri="{FF2B5EF4-FFF2-40B4-BE49-F238E27FC236}">
                    <a16:creationId xmlns:a16="http://schemas.microsoft.com/office/drawing/2014/main" id="{BC570F55-324B-B348-869D-6AACD1EE0AF5}"/>
                  </a:ext>
                </a:extLst>
              </p:cNvPr>
              <p:cNvSpPr/>
              <p:nvPr/>
            </p:nvSpPr>
            <p:spPr>
              <a:xfrm>
                <a:off x="7272332" y="4898421"/>
                <a:ext cx="10947" cy="24002"/>
              </a:xfrm>
              <a:custGeom>
                <a:avLst/>
                <a:gdLst>
                  <a:gd name="connsiteX0" fmla="*/ 3142 w 10947"/>
                  <a:gd name="connsiteY0" fmla="*/ 8382 h 24002"/>
                  <a:gd name="connsiteX1" fmla="*/ 0 w 10947"/>
                  <a:gd name="connsiteY1" fmla="*/ 8382 h 24002"/>
                  <a:gd name="connsiteX2" fmla="*/ 0 w 10947"/>
                  <a:gd name="connsiteY2" fmla="*/ 6477 h 24002"/>
                  <a:gd name="connsiteX3" fmla="*/ 3142 w 10947"/>
                  <a:gd name="connsiteY3" fmla="*/ 6477 h 24002"/>
                  <a:gd name="connsiteX4" fmla="*/ 3142 w 10947"/>
                  <a:gd name="connsiteY4" fmla="*/ 6382 h 24002"/>
                  <a:gd name="connsiteX5" fmla="*/ 8377 w 10947"/>
                  <a:gd name="connsiteY5" fmla="*/ 0 h 24002"/>
                  <a:gd name="connsiteX6" fmla="*/ 10948 w 10947"/>
                  <a:gd name="connsiteY6" fmla="*/ 190 h 24002"/>
                  <a:gd name="connsiteX7" fmla="*/ 10948 w 10947"/>
                  <a:gd name="connsiteY7" fmla="*/ 2381 h 24002"/>
                  <a:gd name="connsiteX8" fmla="*/ 8853 w 10947"/>
                  <a:gd name="connsiteY8" fmla="*/ 2191 h 24002"/>
                  <a:gd name="connsiteX9" fmla="*/ 5712 w 10947"/>
                  <a:gd name="connsiteY9" fmla="*/ 5810 h 24002"/>
                  <a:gd name="connsiteX10" fmla="*/ 5712 w 10947"/>
                  <a:gd name="connsiteY10" fmla="*/ 6477 h 24002"/>
                  <a:gd name="connsiteX11" fmla="*/ 9900 w 10947"/>
                  <a:gd name="connsiteY11" fmla="*/ 6477 h 24002"/>
                  <a:gd name="connsiteX12" fmla="*/ 9900 w 10947"/>
                  <a:gd name="connsiteY12" fmla="*/ 8382 h 24002"/>
                  <a:gd name="connsiteX13" fmla="*/ 5712 w 10947"/>
                  <a:gd name="connsiteY13" fmla="*/ 8382 h 24002"/>
                  <a:gd name="connsiteX14" fmla="*/ 5712 w 10947"/>
                  <a:gd name="connsiteY14" fmla="*/ 24003 h 24002"/>
                  <a:gd name="connsiteX15" fmla="*/ 3142 w 10947"/>
                  <a:gd name="connsiteY15" fmla="*/ 24003 h 24002"/>
                  <a:gd name="connsiteX16" fmla="*/ 3142 w 10947"/>
                  <a:gd name="connsiteY16" fmla="*/ 8382 h 2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947" h="24002">
                    <a:moveTo>
                      <a:pt x="3142" y="8382"/>
                    </a:moveTo>
                    <a:lnTo>
                      <a:pt x="0" y="8382"/>
                    </a:lnTo>
                    <a:lnTo>
                      <a:pt x="0" y="6477"/>
                    </a:lnTo>
                    <a:lnTo>
                      <a:pt x="3142" y="6477"/>
                    </a:lnTo>
                    <a:cubicBezTo>
                      <a:pt x="3142" y="6477"/>
                      <a:pt x="3142" y="6382"/>
                      <a:pt x="3142" y="6382"/>
                    </a:cubicBezTo>
                    <a:cubicBezTo>
                      <a:pt x="3142" y="2096"/>
                      <a:pt x="4855" y="0"/>
                      <a:pt x="8377" y="0"/>
                    </a:cubicBezTo>
                    <a:cubicBezTo>
                      <a:pt x="9234" y="0"/>
                      <a:pt x="10091" y="95"/>
                      <a:pt x="10948" y="190"/>
                    </a:cubicBezTo>
                    <a:lnTo>
                      <a:pt x="10948" y="2381"/>
                    </a:lnTo>
                    <a:cubicBezTo>
                      <a:pt x="9996" y="2191"/>
                      <a:pt x="9329" y="2191"/>
                      <a:pt x="8853" y="2191"/>
                    </a:cubicBezTo>
                    <a:cubicBezTo>
                      <a:pt x="6664" y="2191"/>
                      <a:pt x="5712" y="3334"/>
                      <a:pt x="5712" y="5810"/>
                    </a:cubicBezTo>
                    <a:cubicBezTo>
                      <a:pt x="5712" y="6001"/>
                      <a:pt x="5712" y="6286"/>
                      <a:pt x="5712" y="6477"/>
                    </a:cubicBezTo>
                    <a:lnTo>
                      <a:pt x="9900" y="6477"/>
                    </a:lnTo>
                    <a:lnTo>
                      <a:pt x="9900" y="8382"/>
                    </a:lnTo>
                    <a:lnTo>
                      <a:pt x="5712" y="8382"/>
                    </a:lnTo>
                    <a:lnTo>
                      <a:pt x="5712" y="24003"/>
                    </a:lnTo>
                    <a:lnTo>
                      <a:pt x="3142" y="24003"/>
                    </a:lnTo>
                    <a:lnTo>
                      <a:pt x="3142" y="8382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 95">
                <a:extLst>
                  <a:ext uri="{FF2B5EF4-FFF2-40B4-BE49-F238E27FC236}">
                    <a16:creationId xmlns:a16="http://schemas.microsoft.com/office/drawing/2014/main" id="{CC62BEC3-44A4-7C42-8A4B-12CE4B5DF030}"/>
                  </a:ext>
                </a:extLst>
              </p:cNvPr>
              <p:cNvSpPr/>
              <p:nvPr/>
            </p:nvSpPr>
            <p:spPr>
              <a:xfrm>
                <a:off x="7284041" y="4904708"/>
                <a:ext cx="13708" cy="18192"/>
              </a:xfrm>
              <a:custGeom>
                <a:avLst/>
                <a:gdLst>
                  <a:gd name="connsiteX0" fmla="*/ 13708 w 13708"/>
                  <a:gd name="connsiteY0" fmla="*/ 17717 h 18192"/>
                  <a:gd name="connsiteX1" fmla="*/ 11328 w 13708"/>
                  <a:gd name="connsiteY1" fmla="*/ 17717 h 18192"/>
                  <a:gd name="connsiteX2" fmla="*/ 11328 w 13708"/>
                  <a:gd name="connsiteY2" fmla="*/ 14478 h 18192"/>
                  <a:gd name="connsiteX3" fmla="*/ 5712 w 13708"/>
                  <a:gd name="connsiteY3" fmla="*/ 18193 h 18192"/>
                  <a:gd name="connsiteX4" fmla="*/ 0 w 13708"/>
                  <a:gd name="connsiteY4" fmla="*/ 11240 h 18192"/>
                  <a:gd name="connsiteX5" fmla="*/ 0 w 13708"/>
                  <a:gd name="connsiteY5" fmla="*/ 95 h 18192"/>
                  <a:gd name="connsiteX6" fmla="*/ 2475 w 13708"/>
                  <a:gd name="connsiteY6" fmla="*/ 95 h 18192"/>
                  <a:gd name="connsiteX7" fmla="*/ 2475 w 13708"/>
                  <a:gd name="connsiteY7" fmla="*/ 11430 h 18192"/>
                  <a:gd name="connsiteX8" fmla="*/ 6093 w 13708"/>
                  <a:gd name="connsiteY8" fmla="*/ 15907 h 18192"/>
                  <a:gd name="connsiteX9" fmla="*/ 11138 w 13708"/>
                  <a:gd name="connsiteY9" fmla="*/ 9716 h 18192"/>
                  <a:gd name="connsiteX10" fmla="*/ 11138 w 13708"/>
                  <a:gd name="connsiteY10" fmla="*/ 0 h 18192"/>
                  <a:gd name="connsiteX11" fmla="*/ 13613 w 13708"/>
                  <a:gd name="connsiteY11" fmla="*/ 0 h 18192"/>
                  <a:gd name="connsiteX12" fmla="*/ 13613 w 13708"/>
                  <a:gd name="connsiteY12" fmla="*/ 17717 h 18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708" h="18192">
                    <a:moveTo>
                      <a:pt x="13708" y="17717"/>
                    </a:moveTo>
                    <a:lnTo>
                      <a:pt x="11328" y="17717"/>
                    </a:lnTo>
                    <a:lnTo>
                      <a:pt x="11328" y="14478"/>
                    </a:lnTo>
                    <a:cubicBezTo>
                      <a:pt x="9901" y="17050"/>
                      <a:pt x="8092" y="18193"/>
                      <a:pt x="5712" y="18193"/>
                    </a:cubicBezTo>
                    <a:cubicBezTo>
                      <a:pt x="1999" y="18193"/>
                      <a:pt x="0" y="15812"/>
                      <a:pt x="0" y="11240"/>
                    </a:cubicBezTo>
                    <a:lnTo>
                      <a:pt x="0" y="95"/>
                    </a:lnTo>
                    <a:lnTo>
                      <a:pt x="2475" y="95"/>
                    </a:lnTo>
                    <a:lnTo>
                      <a:pt x="2475" y="11430"/>
                    </a:lnTo>
                    <a:cubicBezTo>
                      <a:pt x="2475" y="14383"/>
                      <a:pt x="3808" y="15907"/>
                      <a:pt x="6093" y="15907"/>
                    </a:cubicBezTo>
                    <a:cubicBezTo>
                      <a:pt x="8853" y="15907"/>
                      <a:pt x="11138" y="13430"/>
                      <a:pt x="11138" y="9716"/>
                    </a:cubicBezTo>
                    <a:lnTo>
                      <a:pt x="11138" y="0"/>
                    </a:lnTo>
                    <a:lnTo>
                      <a:pt x="13613" y="0"/>
                    </a:lnTo>
                    <a:lnTo>
                      <a:pt x="13613" y="17717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 96">
                <a:extLst>
                  <a:ext uri="{FF2B5EF4-FFF2-40B4-BE49-F238E27FC236}">
                    <a16:creationId xmlns:a16="http://schemas.microsoft.com/office/drawing/2014/main" id="{12441D8B-7C4A-8646-95BC-939296824DAD}"/>
                  </a:ext>
                </a:extLst>
              </p:cNvPr>
              <p:cNvSpPr/>
              <p:nvPr/>
            </p:nvSpPr>
            <p:spPr>
              <a:xfrm>
                <a:off x="7302509" y="4904422"/>
                <a:ext cx="13803" cy="18192"/>
              </a:xfrm>
              <a:custGeom>
                <a:avLst/>
                <a:gdLst>
                  <a:gd name="connsiteX0" fmla="*/ 0 w 13803"/>
                  <a:gd name="connsiteY0" fmla="*/ 476 h 18192"/>
                  <a:gd name="connsiteX1" fmla="*/ 2380 w 13803"/>
                  <a:gd name="connsiteY1" fmla="*/ 476 h 18192"/>
                  <a:gd name="connsiteX2" fmla="*/ 2380 w 13803"/>
                  <a:gd name="connsiteY2" fmla="*/ 3715 h 18192"/>
                  <a:gd name="connsiteX3" fmla="*/ 8092 w 13803"/>
                  <a:gd name="connsiteY3" fmla="*/ 0 h 18192"/>
                  <a:gd name="connsiteX4" fmla="*/ 13803 w 13803"/>
                  <a:gd name="connsiteY4" fmla="*/ 6953 h 18192"/>
                  <a:gd name="connsiteX5" fmla="*/ 13803 w 13803"/>
                  <a:gd name="connsiteY5" fmla="*/ 18098 h 18192"/>
                  <a:gd name="connsiteX6" fmla="*/ 11233 w 13803"/>
                  <a:gd name="connsiteY6" fmla="*/ 18098 h 18192"/>
                  <a:gd name="connsiteX7" fmla="*/ 11233 w 13803"/>
                  <a:gd name="connsiteY7" fmla="*/ 6763 h 18192"/>
                  <a:gd name="connsiteX8" fmla="*/ 7616 w 13803"/>
                  <a:gd name="connsiteY8" fmla="*/ 2286 h 18192"/>
                  <a:gd name="connsiteX9" fmla="*/ 2570 w 13803"/>
                  <a:gd name="connsiteY9" fmla="*/ 8477 h 18192"/>
                  <a:gd name="connsiteX10" fmla="*/ 2570 w 13803"/>
                  <a:gd name="connsiteY10" fmla="*/ 18193 h 18192"/>
                  <a:gd name="connsiteX11" fmla="*/ 0 w 13803"/>
                  <a:gd name="connsiteY11" fmla="*/ 18193 h 18192"/>
                  <a:gd name="connsiteX12" fmla="*/ 0 w 13803"/>
                  <a:gd name="connsiteY12" fmla="*/ 476 h 18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03" h="18192">
                    <a:moveTo>
                      <a:pt x="0" y="476"/>
                    </a:moveTo>
                    <a:lnTo>
                      <a:pt x="2380" y="476"/>
                    </a:lnTo>
                    <a:lnTo>
                      <a:pt x="2380" y="3715"/>
                    </a:lnTo>
                    <a:cubicBezTo>
                      <a:pt x="3808" y="1143"/>
                      <a:pt x="5617" y="0"/>
                      <a:pt x="8092" y="0"/>
                    </a:cubicBezTo>
                    <a:cubicBezTo>
                      <a:pt x="11804" y="0"/>
                      <a:pt x="13803" y="2381"/>
                      <a:pt x="13803" y="6953"/>
                    </a:cubicBezTo>
                    <a:lnTo>
                      <a:pt x="13803" y="18098"/>
                    </a:lnTo>
                    <a:lnTo>
                      <a:pt x="11233" y="18098"/>
                    </a:lnTo>
                    <a:lnTo>
                      <a:pt x="11233" y="6763"/>
                    </a:lnTo>
                    <a:cubicBezTo>
                      <a:pt x="11233" y="3905"/>
                      <a:pt x="9900" y="2286"/>
                      <a:pt x="7616" y="2286"/>
                    </a:cubicBezTo>
                    <a:cubicBezTo>
                      <a:pt x="4855" y="2286"/>
                      <a:pt x="2570" y="4763"/>
                      <a:pt x="2570" y="8477"/>
                    </a:cubicBezTo>
                    <a:lnTo>
                      <a:pt x="2570" y="18193"/>
                    </a:lnTo>
                    <a:lnTo>
                      <a:pt x="0" y="18193"/>
                    </a:lnTo>
                    <a:lnTo>
                      <a:pt x="0" y="476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 97">
                <a:extLst>
                  <a:ext uri="{FF2B5EF4-FFF2-40B4-BE49-F238E27FC236}">
                    <a16:creationId xmlns:a16="http://schemas.microsoft.com/office/drawing/2014/main" id="{27AD0971-D66D-6143-92A1-FB0A41E1D843}"/>
                  </a:ext>
                </a:extLst>
              </p:cNvPr>
              <p:cNvSpPr/>
              <p:nvPr/>
            </p:nvSpPr>
            <p:spPr>
              <a:xfrm>
                <a:off x="7319644" y="4898707"/>
                <a:ext cx="14565" cy="24098"/>
              </a:xfrm>
              <a:custGeom>
                <a:avLst/>
                <a:gdLst>
                  <a:gd name="connsiteX0" fmla="*/ 14565 w 14565"/>
                  <a:gd name="connsiteY0" fmla="*/ 23717 h 24098"/>
                  <a:gd name="connsiteX1" fmla="*/ 12185 w 14565"/>
                  <a:gd name="connsiteY1" fmla="*/ 23717 h 24098"/>
                  <a:gd name="connsiteX2" fmla="*/ 12185 w 14565"/>
                  <a:gd name="connsiteY2" fmla="*/ 20193 h 24098"/>
                  <a:gd name="connsiteX3" fmla="*/ 6759 w 14565"/>
                  <a:gd name="connsiteY3" fmla="*/ 24098 h 24098"/>
                  <a:gd name="connsiteX4" fmla="*/ 0 w 14565"/>
                  <a:gd name="connsiteY4" fmla="*/ 15050 h 24098"/>
                  <a:gd name="connsiteX5" fmla="*/ 6949 w 14565"/>
                  <a:gd name="connsiteY5" fmla="*/ 5715 h 24098"/>
                  <a:gd name="connsiteX6" fmla="*/ 11995 w 14565"/>
                  <a:gd name="connsiteY6" fmla="*/ 8858 h 24098"/>
                  <a:gd name="connsiteX7" fmla="*/ 11995 w 14565"/>
                  <a:gd name="connsiteY7" fmla="*/ 0 h 24098"/>
                  <a:gd name="connsiteX8" fmla="*/ 14565 w 14565"/>
                  <a:gd name="connsiteY8" fmla="*/ 0 h 24098"/>
                  <a:gd name="connsiteX9" fmla="*/ 14565 w 14565"/>
                  <a:gd name="connsiteY9" fmla="*/ 23717 h 24098"/>
                  <a:gd name="connsiteX10" fmla="*/ 7425 w 14565"/>
                  <a:gd name="connsiteY10" fmla="*/ 8096 h 24098"/>
                  <a:gd name="connsiteX11" fmla="*/ 2856 w 14565"/>
                  <a:gd name="connsiteY11" fmla="*/ 15050 h 24098"/>
                  <a:gd name="connsiteX12" fmla="*/ 7425 w 14565"/>
                  <a:gd name="connsiteY12" fmla="*/ 21908 h 24098"/>
                  <a:gd name="connsiteX13" fmla="*/ 11995 w 14565"/>
                  <a:gd name="connsiteY13" fmla="*/ 16288 h 24098"/>
                  <a:gd name="connsiteX14" fmla="*/ 11995 w 14565"/>
                  <a:gd name="connsiteY14" fmla="*/ 13621 h 24098"/>
                  <a:gd name="connsiteX15" fmla="*/ 7425 w 14565"/>
                  <a:gd name="connsiteY15" fmla="*/ 8096 h 24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565" h="24098">
                    <a:moveTo>
                      <a:pt x="14565" y="23717"/>
                    </a:moveTo>
                    <a:lnTo>
                      <a:pt x="12185" y="23717"/>
                    </a:lnTo>
                    <a:lnTo>
                      <a:pt x="12185" y="20193"/>
                    </a:lnTo>
                    <a:cubicBezTo>
                      <a:pt x="10948" y="22765"/>
                      <a:pt x="9044" y="24098"/>
                      <a:pt x="6759" y="24098"/>
                    </a:cubicBezTo>
                    <a:cubicBezTo>
                      <a:pt x="2951" y="24098"/>
                      <a:pt x="0" y="20574"/>
                      <a:pt x="0" y="15050"/>
                    </a:cubicBezTo>
                    <a:cubicBezTo>
                      <a:pt x="0" y="9334"/>
                      <a:pt x="3046" y="5715"/>
                      <a:pt x="6949" y="5715"/>
                    </a:cubicBezTo>
                    <a:cubicBezTo>
                      <a:pt x="9044" y="5715"/>
                      <a:pt x="10852" y="6763"/>
                      <a:pt x="11995" y="8858"/>
                    </a:cubicBezTo>
                    <a:lnTo>
                      <a:pt x="11995" y="0"/>
                    </a:lnTo>
                    <a:lnTo>
                      <a:pt x="14565" y="0"/>
                    </a:lnTo>
                    <a:lnTo>
                      <a:pt x="14565" y="23717"/>
                    </a:lnTo>
                    <a:close/>
                    <a:moveTo>
                      <a:pt x="7425" y="8096"/>
                    </a:moveTo>
                    <a:cubicBezTo>
                      <a:pt x="4760" y="8096"/>
                      <a:pt x="2856" y="10573"/>
                      <a:pt x="2856" y="15050"/>
                    </a:cubicBezTo>
                    <a:cubicBezTo>
                      <a:pt x="2856" y="19431"/>
                      <a:pt x="4665" y="21908"/>
                      <a:pt x="7425" y="21908"/>
                    </a:cubicBezTo>
                    <a:cubicBezTo>
                      <a:pt x="9900" y="21908"/>
                      <a:pt x="11995" y="19717"/>
                      <a:pt x="11995" y="16288"/>
                    </a:cubicBezTo>
                    <a:lnTo>
                      <a:pt x="11995" y="13621"/>
                    </a:lnTo>
                    <a:cubicBezTo>
                      <a:pt x="11995" y="10096"/>
                      <a:pt x="10186" y="8096"/>
                      <a:pt x="7425" y="8096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 98">
                <a:extLst>
                  <a:ext uri="{FF2B5EF4-FFF2-40B4-BE49-F238E27FC236}">
                    <a16:creationId xmlns:a16="http://schemas.microsoft.com/office/drawing/2014/main" id="{F61CFF4B-EC1B-BF4A-8763-87A436452031}"/>
                  </a:ext>
                </a:extLst>
              </p:cNvPr>
              <p:cNvSpPr/>
              <p:nvPr/>
            </p:nvSpPr>
            <p:spPr>
              <a:xfrm>
                <a:off x="7337636" y="4904517"/>
                <a:ext cx="15612" cy="18478"/>
              </a:xfrm>
              <a:custGeom>
                <a:avLst/>
                <a:gdLst>
                  <a:gd name="connsiteX0" fmla="*/ 7901 w 15612"/>
                  <a:gd name="connsiteY0" fmla="*/ 18479 h 18478"/>
                  <a:gd name="connsiteX1" fmla="*/ 0 w 15612"/>
                  <a:gd name="connsiteY1" fmla="*/ 9239 h 18478"/>
                  <a:gd name="connsiteX2" fmla="*/ 7901 w 15612"/>
                  <a:gd name="connsiteY2" fmla="*/ 0 h 18478"/>
                  <a:gd name="connsiteX3" fmla="*/ 15612 w 15612"/>
                  <a:gd name="connsiteY3" fmla="*/ 9049 h 18478"/>
                  <a:gd name="connsiteX4" fmla="*/ 15612 w 15612"/>
                  <a:gd name="connsiteY4" fmla="*/ 9430 h 18478"/>
                  <a:gd name="connsiteX5" fmla="*/ 2856 w 15612"/>
                  <a:gd name="connsiteY5" fmla="*/ 9430 h 18478"/>
                  <a:gd name="connsiteX6" fmla="*/ 2856 w 15612"/>
                  <a:gd name="connsiteY6" fmla="*/ 9525 h 18478"/>
                  <a:gd name="connsiteX7" fmla="*/ 8092 w 15612"/>
                  <a:gd name="connsiteY7" fmla="*/ 16288 h 18478"/>
                  <a:gd name="connsiteX8" fmla="*/ 12851 w 15612"/>
                  <a:gd name="connsiteY8" fmla="*/ 12859 h 18478"/>
                  <a:gd name="connsiteX9" fmla="*/ 15327 w 15612"/>
                  <a:gd name="connsiteY9" fmla="*/ 13335 h 18478"/>
                  <a:gd name="connsiteX10" fmla="*/ 7901 w 15612"/>
                  <a:gd name="connsiteY10" fmla="*/ 18479 h 18478"/>
                  <a:gd name="connsiteX11" fmla="*/ 12851 w 15612"/>
                  <a:gd name="connsiteY11" fmla="*/ 7429 h 18478"/>
                  <a:gd name="connsiteX12" fmla="*/ 8092 w 15612"/>
                  <a:gd name="connsiteY12" fmla="*/ 2096 h 18478"/>
                  <a:gd name="connsiteX13" fmla="*/ 2951 w 15612"/>
                  <a:gd name="connsiteY13" fmla="*/ 7429 h 18478"/>
                  <a:gd name="connsiteX14" fmla="*/ 12851 w 15612"/>
                  <a:gd name="connsiteY14" fmla="*/ 7429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612" h="18478">
                    <a:moveTo>
                      <a:pt x="7901" y="18479"/>
                    </a:moveTo>
                    <a:cubicBezTo>
                      <a:pt x="3142" y="18479"/>
                      <a:pt x="0" y="14954"/>
                      <a:pt x="0" y="9239"/>
                    </a:cubicBezTo>
                    <a:cubicBezTo>
                      <a:pt x="0" y="3619"/>
                      <a:pt x="3237" y="0"/>
                      <a:pt x="7901" y="0"/>
                    </a:cubicBezTo>
                    <a:cubicBezTo>
                      <a:pt x="12566" y="0"/>
                      <a:pt x="15612" y="3429"/>
                      <a:pt x="15612" y="9049"/>
                    </a:cubicBezTo>
                    <a:cubicBezTo>
                      <a:pt x="15612" y="9144"/>
                      <a:pt x="15612" y="9239"/>
                      <a:pt x="15612" y="9430"/>
                    </a:cubicBezTo>
                    <a:lnTo>
                      <a:pt x="2856" y="9430"/>
                    </a:lnTo>
                    <a:cubicBezTo>
                      <a:pt x="2856" y="9430"/>
                      <a:pt x="2856" y="9525"/>
                      <a:pt x="2856" y="9525"/>
                    </a:cubicBezTo>
                    <a:cubicBezTo>
                      <a:pt x="2856" y="13811"/>
                      <a:pt x="4855" y="16288"/>
                      <a:pt x="8092" y="16288"/>
                    </a:cubicBezTo>
                    <a:cubicBezTo>
                      <a:pt x="10281" y="16288"/>
                      <a:pt x="11995" y="15050"/>
                      <a:pt x="12851" y="12859"/>
                    </a:cubicBezTo>
                    <a:lnTo>
                      <a:pt x="15327" y="13335"/>
                    </a:lnTo>
                    <a:cubicBezTo>
                      <a:pt x="14184" y="16669"/>
                      <a:pt x="11614" y="18479"/>
                      <a:pt x="7901" y="18479"/>
                    </a:cubicBezTo>
                    <a:close/>
                    <a:moveTo>
                      <a:pt x="12851" y="7429"/>
                    </a:moveTo>
                    <a:cubicBezTo>
                      <a:pt x="12756" y="4000"/>
                      <a:pt x="10948" y="2096"/>
                      <a:pt x="8092" y="2096"/>
                    </a:cubicBezTo>
                    <a:cubicBezTo>
                      <a:pt x="5236" y="2096"/>
                      <a:pt x="3427" y="4000"/>
                      <a:pt x="2951" y="7429"/>
                    </a:cubicBezTo>
                    <a:lnTo>
                      <a:pt x="12851" y="7429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 99">
                <a:extLst>
                  <a:ext uri="{FF2B5EF4-FFF2-40B4-BE49-F238E27FC236}">
                    <a16:creationId xmlns:a16="http://schemas.microsoft.com/office/drawing/2014/main" id="{425840CD-572E-3444-8CDD-6E45B72F597B}"/>
                  </a:ext>
                </a:extLst>
              </p:cNvPr>
              <p:cNvSpPr/>
              <p:nvPr/>
            </p:nvSpPr>
            <p:spPr>
              <a:xfrm>
                <a:off x="7355629" y="4898707"/>
                <a:ext cx="14565" cy="24098"/>
              </a:xfrm>
              <a:custGeom>
                <a:avLst/>
                <a:gdLst>
                  <a:gd name="connsiteX0" fmla="*/ 14470 w 14565"/>
                  <a:gd name="connsiteY0" fmla="*/ 23717 h 24098"/>
                  <a:gd name="connsiteX1" fmla="*/ 12185 w 14565"/>
                  <a:gd name="connsiteY1" fmla="*/ 23717 h 24098"/>
                  <a:gd name="connsiteX2" fmla="*/ 12185 w 14565"/>
                  <a:gd name="connsiteY2" fmla="*/ 20193 h 24098"/>
                  <a:gd name="connsiteX3" fmla="*/ 6759 w 14565"/>
                  <a:gd name="connsiteY3" fmla="*/ 24098 h 24098"/>
                  <a:gd name="connsiteX4" fmla="*/ 0 w 14565"/>
                  <a:gd name="connsiteY4" fmla="*/ 15050 h 24098"/>
                  <a:gd name="connsiteX5" fmla="*/ 6949 w 14565"/>
                  <a:gd name="connsiteY5" fmla="*/ 5715 h 24098"/>
                  <a:gd name="connsiteX6" fmla="*/ 11995 w 14565"/>
                  <a:gd name="connsiteY6" fmla="*/ 8858 h 24098"/>
                  <a:gd name="connsiteX7" fmla="*/ 11995 w 14565"/>
                  <a:gd name="connsiteY7" fmla="*/ 0 h 24098"/>
                  <a:gd name="connsiteX8" fmla="*/ 14565 w 14565"/>
                  <a:gd name="connsiteY8" fmla="*/ 0 h 24098"/>
                  <a:gd name="connsiteX9" fmla="*/ 14565 w 14565"/>
                  <a:gd name="connsiteY9" fmla="*/ 23717 h 24098"/>
                  <a:gd name="connsiteX10" fmla="*/ 7330 w 14565"/>
                  <a:gd name="connsiteY10" fmla="*/ 8096 h 24098"/>
                  <a:gd name="connsiteX11" fmla="*/ 2761 w 14565"/>
                  <a:gd name="connsiteY11" fmla="*/ 15050 h 24098"/>
                  <a:gd name="connsiteX12" fmla="*/ 7330 w 14565"/>
                  <a:gd name="connsiteY12" fmla="*/ 21908 h 24098"/>
                  <a:gd name="connsiteX13" fmla="*/ 11900 w 14565"/>
                  <a:gd name="connsiteY13" fmla="*/ 16288 h 24098"/>
                  <a:gd name="connsiteX14" fmla="*/ 11900 w 14565"/>
                  <a:gd name="connsiteY14" fmla="*/ 13621 h 24098"/>
                  <a:gd name="connsiteX15" fmla="*/ 7330 w 14565"/>
                  <a:gd name="connsiteY15" fmla="*/ 8096 h 24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565" h="24098">
                    <a:moveTo>
                      <a:pt x="14470" y="23717"/>
                    </a:moveTo>
                    <a:lnTo>
                      <a:pt x="12185" y="23717"/>
                    </a:lnTo>
                    <a:lnTo>
                      <a:pt x="12185" y="20193"/>
                    </a:lnTo>
                    <a:cubicBezTo>
                      <a:pt x="10948" y="22765"/>
                      <a:pt x="9044" y="24098"/>
                      <a:pt x="6759" y="24098"/>
                    </a:cubicBezTo>
                    <a:cubicBezTo>
                      <a:pt x="2951" y="24098"/>
                      <a:pt x="0" y="20574"/>
                      <a:pt x="0" y="15050"/>
                    </a:cubicBezTo>
                    <a:cubicBezTo>
                      <a:pt x="0" y="9334"/>
                      <a:pt x="3046" y="5715"/>
                      <a:pt x="6949" y="5715"/>
                    </a:cubicBezTo>
                    <a:cubicBezTo>
                      <a:pt x="9044" y="5715"/>
                      <a:pt x="10852" y="6763"/>
                      <a:pt x="11995" y="8858"/>
                    </a:cubicBezTo>
                    <a:lnTo>
                      <a:pt x="11995" y="0"/>
                    </a:lnTo>
                    <a:lnTo>
                      <a:pt x="14565" y="0"/>
                    </a:lnTo>
                    <a:lnTo>
                      <a:pt x="14565" y="23717"/>
                    </a:lnTo>
                    <a:close/>
                    <a:moveTo>
                      <a:pt x="7330" y="8096"/>
                    </a:moveTo>
                    <a:cubicBezTo>
                      <a:pt x="4665" y="8096"/>
                      <a:pt x="2761" y="10573"/>
                      <a:pt x="2761" y="15050"/>
                    </a:cubicBezTo>
                    <a:cubicBezTo>
                      <a:pt x="2761" y="19431"/>
                      <a:pt x="4569" y="21908"/>
                      <a:pt x="7330" y="21908"/>
                    </a:cubicBezTo>
                    <a:cubicBezTo>
                      <a:pt x="9805" y="21908"/>
                      <a:pt x="11900" y="19717"/>
                      <a:pt x="11900" y="16288"/>
                    </a:cubicBezTo>
                    <a:lnTo>
                      <a:pt x="11900" y="13621"/>
                    </a:lnTo>
                    <a:cubicBezTo>
                      <a:pt x="11995" y="10096"/>
                      <a:pt x="10091" y="8096"/>
                      <a:pt x="7330" y="8096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 100">
                <a:extLst>
                  <a:ext uri="{FF2B5EF4-FFF2-40B4-BE49-F238E27FC236}">
                    <a16:creationId xmlns:a16="http://schemas.microsoft.com/office/drawing/2014/main" id="{81047D02-CEA5-C84A-9FC8-3014883F33A2}"/>
                  </a:ext>
                </a:extLst>
              </p:cNvPr>
              <p:cNvSpPr/>
              <p:nvPr/>
            </p:nvSpPr>
            <p:spPr>
              <a:xfrm>
                <a:off x="7389994" y="4904898"/>
                <a:ext cx="22371" cy="17525"/>
              </a:xfrm>
              <a:custGeom>
                <a:avLst/>
                <a:gdLst>
                  <a:gd name="connsiteX0" fmla="*/ 0 w 22371"/>
                  <a:gd name="connsiteY0" fmla="*/ 0 h 17525"/>
                  <a:gd name="connsiteX1" fmla="*/ 2570 w 22371"/>
                  <a:gd name="connsiteY1" fmla="*/ 0 h 17525"/>
                  <a:gd name="connsiteX2" fmla="*/ 6474 w 22371"/>
                  <a:gd name="connsiteY2" fmla="*/ 14097 h 17525"/>
                  <a:gd name="connsiteX3" fmla="*/ 10091 w 22371"/>
                  <a:gd name="connsiteY3" fmla="*/ 0 h 17525"/>
                  <a:gd name="connsiteX4" fmla="*/ 12090 w 22371"/>
                  <a:gd name="connsiteY4" fmla="*/ 0 h 17525"/>
                  <a:gd name="connsiteX5" fmla="*/ 15993 w 22371"/>
                  <a:gd name="connsiteY5" fmla="*/ 14097 h 17525"/>
                  <a:gd name="connsiteX6" fmla="*/ 20087 w 22371"/>
                  <a:gd name="connsiteY6" fmla="*/ 0 h 17525"/>
                  <a:gd name="connsiteX7" fmla="*/ 22371 w 22371"/>
                  <a:gd name="connsiteY7" fmla="*/ 0 h 17525"/>
                  <a:gd name="connsiteX8" fmla="*/ 17040 w 22371"/>
                  <a:gd name="connsiteY8" fmla="*/ 17526 h 17525"/>
                  <a:gd name="connsiteX9" fmla="*/ 14756 w 22371"/>
                  <a:gd name="connsiteY9" fmla="*/ 17526 h 17525"/>
                  <a:gd name="connsiteX10" fmla="*/ 10948 w 22371"/>
                  <a:gd name="connsiteY10" fmla="*/ 3620 h 17525"/>
                  <a:gd name="connsiteX11" fmla="*/ 7425 w 22371"/>
                  <a:gd name="connsiteY11" fmla="*/ 17526 h 17525"/>
                  <a:gd name="connsiteX12" fmla="*/ 5045 w 22371"/>
                  <a:gd name="connsiteY12" fmla="*/ 17526 h 17525"/>
                  <a:gd name="connsiteX13" fmla="*/ 0 w 22371"/>
                  <a:gd name="connsiteY13" fmla="*/ 0 h 1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371" h="17525">
                    <a:moveTo>
                      <a:pt x="0" y="0"/>
                    </a:moveTo>
                    <a:lnTo>
                      <a:pt x="2570" y="0"/>
                    </a:lnTo>
                    <a:lnTo>
                      <a:pt x="6474" y="14097"/>
                    </a:lnTo>
                    <a:lnTo>
                      <a:pt x="10091" y="0"/>
                    </a:lnTo>
                    <a:lnTo>
                      <a:pt x="12090" y="0"/>
                    </a:lnTo>
                    <a:lnTo>
                      <a:pt x="15993" y="14097"/>
                    </a:lnTo>
                    <a:lnTo>
                      <a:pt x="20087" y="0"/>
                    </a:lnTo>
                    <a:lnTo>
                      <a:pt x="22371" y="0"/>
                    </a:lnTo>
                    <a:lnTo>
                      <a:pt x="17040" y="17526"/>
                    </a:lnTo>
                    <a:lnTo>
                      <a:pt x="14756" y="17526"/>
                    </a:lnTo>
                    <a:lnTo>
                      <a:pt x="10948" y="3620"/>
                    </a:lnTo>
                    <a:lnTo>
                      <a:pt x="7425" y="17526"/>
                    </a:lnTo>
                    <a:lnTo>
                      <a:pt x="5045" y="175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586920AD-6364-BA40-BE1D-D89B08C35325}"/>
                  </a:ext>
                </a:extLst>
              </p:cNvPr>
              <p:cNvSpPr/>
              <p:nvPr/>
            </p:nvSpPr>
            <p:spPr>
              <a:xfrm>
                <a:off x="7414651" y="4898802"/>
                <a:ext cx="2570" cy="23621"/>
              </a:xfrm>
              <a:custGeom>
                <a:avLst/>
                <a:gdLst>
                  <a:gd name="connsiteX0" fmla="*/ 0 w 2570"/>
                  <a:gd name="connsiteY0" fmla="*/ 0 h 23621"/>
                  <a:gd name="connsiteX1" fmla="*/ 2570 w 2570"/>
                  <a:gd name="connsiteY1" fmla="*/ 0 h 23621"/>
                  <a:gd name="connsiteX2" fmla="*/ 2570 w 2570"/>
                  <a:gd name="connsiteY2" fmla="*/ 2572 h 23621"/>
                  <a:gd name="connsiteX3" fmla="*/ 0 w 2570"/>
                  <a:gd name="connsiteY3" fmla="*/ 2572 h 23621"/>
                  <a:gd name="connsiteX4" fmla="*/ 0 w 2570"/>
                  <a:gd name="connsiteY4" fmla="*/ 0 h 23621"/>
                  <a:gd name="connsiteX5" fmla="*/ 0 w 2570"/>
                  <a:gd name="connsiteY5" fmla="*/ 6096 h 23621"/>
                  <a:gd name="connsiteX6" fmla="*/ 2570 w 2570"/>
                  <a:gd name="connsiteY6" fmla="*/ 6096 h 23621"/>
                  <a:gd name="connsiteX7" fmla="*/ 2570 w 2570"/>
                  <a:gd name="connsiteY7" fmla="*/ 23622 h 23621"/>
                  <a:gd name="connsiteX8" fmla="*/ 0 w 2570"/>
                  <a:gd name="connsiteY8" fmla="*/ 23622 h 23621"/>
                  <a:gd name="connsiteX9" fmla="*/ 0 w 2570"/>
                  <a:gd name="connsiteY9" fmla="*/ 6096 h 23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70" h="23621">
                    <a:moveTo>
                      <a:pt x="0" y="0"/>
                    </a:moveTo>
                    <a:lnTo>
                      <a:pt x="2570" y="0"/>
                    </a:lnTo>
                    <a:lnTo>
                      <a:pt x="2570" y="2572"/>
                    </a:lnTo>
                    <a:lnTo>
                      <a:pt x="0" y="2572"/>
                    </a:lnTo>
                    <a:lnTo>
                      <a:pt x="0" y="0"/>
                    </a:lnTo>
                    <a:close/>
                    <a:moveTo>
                      <a:pt x="0" y="6096"/>
                    </a:moveTo>
                    <a:lnTo>
                      <a:pt x="2570" y="6096"/>
                    </a:lnTo>
                    <a:lnTo>
                      <a:pt x="2570" y="23622"/>
                    </a:lnTo>
                    <a:lnTo>
                      <a:pt x="0" y="23622"/>
                    </a:lnTo>
                    <a:lnTo>
                      <a:pt x="0" y="6096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 102">
                <a:extLst>
                  <a:ext uri="{FF2B5EF4-FFF2-40B4-BE49-F238E27FC236}">
                    <a16:creationId xmlns:a16="http://schemas.microsoft.com/office/drawing/2014/main" id="{DAC3F699-3494-2740-8DF2-52D4B56393FB}"/>
                  </a:ext>
                </a:extLst>
              </p:cNvPr>
              <p:cNvSpPr/>
              <p:nvPr/>
            </p:nvSpPr>
            <p:spPr>
              <a:xfrm>
                <a:off x="7419791" y="4900421"/>
                <a:ext cx="10471" cy="22479"/>
              </a:xfrm>
              <a:custGeom>
                <a:avLst/>
                <a:gdLst>
                  <a:gd name="connsiteX0" fmla="*/ 3046 w 10471"/>
                  <a:gd name="connsiteY0" fmla="*/ 6382 h 22479"/>
                  <a:gd name="connsiteX1" fmla="*/ 0 w 10471"/>
                  <a:gd name="connsiteY1" fmla="*/ 6382 h 22479"/>
                  <a:gd name="connsiteX2" fmla="*/ 0 w 10471"/>
                  <a:gd name="connsiteY2" fmla="*/ 4477 h 22479"/>
                  <a:gd name="connsiteX3" fmla="*/ 3046 w 10471"/>
                  <a:gd name="connsiteY3" fmla="*/ 4477 h 22479"/>
                  <a:gd name="connsiteX4" fmla="*/ 3046 w 10471"/>
                  <a:gd name="connsiteY4" fmla="*/ 286 h 22479"/>
                  <a:gd name="connsiteX5" fmla="*/ 5712 w 10471"/>
                  <a:gd name="connsiteY5" fmla="*/ 0 h 22479"/>
                  <a:gd name="connsiteX6" fmla="*/ 5712 w 10471"/>
                  <a:gd name="connsiteY6" fmla="*/ 4477 h 22479"/>
                  <a:gd name="connsiteX7" fmla="*/ 9901 w 10471"/>
                  <a:gd name="connsiteY7" fmla="*/ 4477 h 22479"/>
                  <a:gd name="connsiteX8" fmla="*/ 9901 w 10471"/>
                  <a:gd name="connsiteY8" fmla="*/ 6382 h 22479"/>
                  <a:gd name="connsiteX9" fmla="*/ 5712 w 10471"/>
                  <a:gd name="connsiteY9" fmla="*/ 6382 h 22479"/>
                  <a:gd name="connsiteX10" fmla="*/ 5712 w 10471"/>
                  <a:gd name="connsiteY10" fmla="*/ 15526 h 22479"/>
                  <a:gd name="connsiteX11" fmla="*/ 8663 w 10471"/>
                  <a:gd name="connsiteY11" fmla="*/ 20193 h 22479"/>
                  <a:gd name="connsiteX12" fmla="*/ 10472 w 10471"/>
                  <a:gd name="connsiteY12" fmla="*/ 20003 h 22479"/>
                  <a:gd name="connsiteX13" fmla="*/ 10472 w 10471"/>
                  <a:gd name="connsiteY13" fmla="*/ 22193 h 22479"/>
                  <a:gd name="connsiteX14" fmla="*/ 8282 w 10471"/>
                  <a:gd name="connsiteY14" fmla="*/ 22479 h 22479"/>
                  <a:gd name="connsiteX15" fmla="*/ 3808 w 10471"/>
                  <a:gd name="connsiteY15" fmla="*/ 20383 h 22479"/>
                  <a:gd name="connsiteX16" fmla="*/ 3046 w 10471"/>
                  <a:gd name="connsiteY16" fmla="*/ 15431 h 22479"/>
                  <a:gd name="connsiteX17" fmla="*/ 3046 w 10471"/>
                  <a:gd name="connsiteY17" fmla="*/ 6382 h 22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1" h="22479">
                    <a:moveTo>
                      <a:pt x="3046" y="6382"/>
                    </a:moveTo>
                    <a:lnTo>
                      <a:pt x="0" y="6382"/>
                    </a:lnTo>
                    <a:lnTo>
                      <a:pt x="0" y="4477"/>
                    </a:lnTo>
                    <a:lnTo>
                      <a:pt x="3046" y="4477"/>
                    </a:lnTo>
                    <a:lnTo>
                      <a:pt x="3046" y="286"/>
                    </a:lnTo>
                    <a:lnTo>
                      <a:pt x="5712" y="0"/>
                    </a:lnTo>
                    <a:lnTo>
                      <a:pt x="5712" y="4477"/>
                    </a:lnTo>
                    <a:lnTo>
                      <a:pt x="9901" y="4477"/>
                    </a:lnTo>
                    <a:lnTo>
                      <a:pt x="9901" y="6382"/>
                    </a:lnTo>
                    <a:lnTo>
                      <a:pt x="5712" y="6382"/>
                    </a:lnTo>
                    <a:lnTo>
                      <a:pt x="5712" y="15526"/>
                    </a:lnTo>
                    <a:cubicBezTo>
                      <a:pt x="5712" y="18764"/>
                      <a:pt x="5997" y="20193"/>
                      <a:pt x="8663" y="20193"/>
                    </a:cubicBezTo>
                    <a:cubicBezTo>
                      <a:pt x="9234" y="20193"/>
                      <a:pt x="9805" y="20193"/>
                      <a:pt x="10472" y="20003"/>
                    </a:cubicBezTo>
                    <a:lnTo>
                      <a:pt x="10472" y="22193"/>
                    </a:lnTo>
                    <a:cubicBezTo>
                      <a:pt x="9710" y="22384"/>
                      <a:pt x="9044" y="22479"/>
                      <a:pt x="8282" y="22479"/>
                    </a:cubicBezTo>
                    <a:cubicBezTo>
                      <a:pt x="6188" y="22479"/>
                      <a:pt x="4760" y="21908"/>
                      <a:pt x="3808" y="20383"/>
                    </a:cubicBezTo>
                    <a:cubicBezTo>
                      <a:pt x="3046" y="19336"/>
                      <a:pt x="3046" y="17717"/>
                      <a:pt x="3046" y="15431"/>
                    </a:cubicBezTo>
                    <a:lnTo>
                      <a:pt x="3046" y="6382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 103">
                <a:extLst>
                  <a:ext uri="{FF2B5EF4-FFF2-40B4-BE49-F238E27FC236}">
                    <a16:creationId xmlns:a16="http://schemas.microsoft.com/office/drawing/2014/main" id="{F201582D-2287-944B-9241-372F45710479}"/>
                  </a:ext>
                </a:extLst>
              </p:cNvPr>
              <p:cNvSpPr/>
              <p:nvPr/>
            </p:nvSpPr>
            <p:spPr>
              <a:xfrm>
                <a:off x="7432547" y="4898802"/>
                <a:ext cx="13803" cy="23812"/>
              </a:xfrm>
              <a:custGeom>
                <a:avLst/>
                <a:gdLst>
                  <a:gd name="connsiteX0" fmla="*/ 0 w 13803"/>
                  <a:gd name="connsiteY0" fmla="*/ 0 h 23812"/>
                  <a:gd name="connsiteX1" fmla="*/ 2570 w 13803"/>
                  <a:gd name="connsiteY1" fmla="*/ 0 h 23812"/>
                  <a:gd name="connsiteX2" fmla="*/ 2570 w 13803"/>
                  <a:gd name="connsiteY2" fmla="*/ 9239 h 23812"/>
                  <a:gd name="connsiteX3" fmla="*/ 8092 w 13803"/>
                  <a:gd name="connsiteY3" fmla="*/ 5620 h 23812"/>
                  <a:gd name="connsiteX4" fmla="*/ 13804 w 13803"/>
                  <a:gd name="connsiteY4" fmla="*/ 12573 h 23812"/>
                  <a:gd name="connsiteX5" fmla="*/ 13804 w 13803"/>
                  <a:gd name="connsiteY5" fmla="*/ 23717 h 23812"/>
                  <a:gd name="connsiteX6" fmla="*/ 11233 w 13803"/>
                  <a:gd name="connsiteY6" fmla="*/ 23717 h 23812"/>
                  <a:gd name="connsiteX7" fmla="*/ 11233 w 13803"/>
                  <a:gd name="connsiteY7" fmla="*/ 12383 h 23812"/>
                  <a:gd name="connsiteX8" fmla="*/ 7616 w 13803"/>
                  <a:gd name="connsiteY8" fmla="*/ 7906 h 23812"/>
                  <a:gd name="connsiteX9" fmla="*/ 2570 w 13803"/>
                  <a:gd name="connsiteY9" fmla="*/ 14097 h 23812"/>
                  <a:gd name="connsiteX10" fmla="*/ 2570 w 13803"/>
                  <a:gd name="connsiteY10" fmla="*/ 23813 h 23812"/>
                  <a:gd name="connsiteX11" fmla="*/ 0 w 13803"/>
                  <a:gd name="connsiteY11" fmla="*/ 23813 h 23812"/>
                  <a:gd name="connsiteX12" fmla="*/ 0 w 13803"/>
                  <a:gd name="connsiteY12" fmla="*/ 0 h 2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03" h="23812">
                    <a:moveTo>
                      <a:pt x="0" y="0"/>
                    </a:moveTo>
                    <a:lnTo>
                      <a:pt x="2570" y="0"/>
                    </a:lnTo>
                    <a:lnTo>
                      <a:pt x="2570" y="9239"/>
                    </a:lnTo>
                    <a:cubicBezTo>
                      <a:pt x="3808" y="6858"/>
                      <a:pt x="5617" y="5620"/>
                      <a:pt x="8092" y="5620"/>
                    </a:cubicBezTo>
                    <a:cubicBezTo>
                      <a:pt x="11805" y="5620"/>
                      <a:pt x="13804" y="8001"/>
                      <a:pt x="13804" y="12573"/>
                    </a:cubicBezTo>
                    <a:lnTo>
                      <a:pt x="13804" y="23717"/>
                    </a:lnTo>
                    <a:lnTo>
                      <a:pt x="11233" y="23717"/>
                    </a:lnTo>
                    <a:lnTo>
                      <a:pt x="11233" y="12383"/>
                    </a:lnTo>
                    <a:cubicBezTo>
                      <a:pt x="11233" y="9525"/>
                      <a:pt x="9901" y="7906"/>
                      <a:pt x="7616" y="7906"/>
                    </a:cubicBezTo>
                    <a:cubicBezTo>
                      <a:pt x="4855" y="7906"/>
                      <a:pt x="2570" y="10382"/>
                      <a:pt x="2570" y="14097"/>
                    </a:cubicBezTo>
                    <a:lnTo>
                      <a:pt x="2570" y="23813"/>
                    </a:lnTo>
                    <a:lnTo>
                      <a:pt x="0" y="238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 104">
                <a:extLst>
                  <a:ext uri="{FF2B5EF4-FFF2-40B4-BE49-F238E27FC236}">
                    <a16:creationId xmlns:a16="http://schemas.microsoft.com/office/drawing/2014/main" id="{0FE29BD0-9B91-834B-9C05-95491393A5F1}"/>
                  </a:ext>
                </a:extLst>
              </p:cNvPr>
              <p:cNvSpPr/>
              <p:nvPr/>
            </p:nvSpPr>
            <p:spPr>
              <a:xfrm>
                <a:off x="7466723" y="4904422"/>
                <a:ext cx="13993" cy="18478"/>
              </a:xfrm>
              <a:custGeom>
                <a:avLst/>
                <a:gdLst>
                  <a:gd name="connsiteX0" fmla="*/ 2189 w 13993"/>
                  <a:gd name="connsiteY0" fmla="*/ 12954 h 18478"/>
                  <a:gd name="connsiteX1" fmla="*/ 7140 w 13993"/>
                  <a:gd name="connsiteY1" fmla="*/ 16288 h 18478"/>
                  <a:gd name="connsiteX2" fmla="*/ 11138 w 13993"/>
                  <a:gd name="connsiteY2" fmla="*/ 13335 h 18478"/>
                  <a:gd name="connsiteX3" fmla="*/ 6092 w 13993"/>
                  <a:gd name="connsiteY3" fmla="*/ 10192 h 18478"/>
                  <a:gd name="connsiteX4" fmla="*/ 476 w 13993"/>
                  <a:gd name="connsiteY4" fmla="*/ 5239 h 18478"/>
                  <a:gd name="connsiteX5" fmla="*/ 6759 w 13993"/>
                  <a:gd name="connsiteY5" fmla="*/ 0 h 18478"/>
                  <a:gd name="connsiteX6" fmla="*/ 13137 w 13993"/>
                  <a:gd name="connsiteY6" fmla="*/ 4477 h 18478"/>
                  <a:gd name="connsiteX7" fmla="*/ 10757 w 13993"/>
                  <a:gd name="connsiteY7" fmla="*/ 4953 h 18478"/>
                  <a:gd name="connsiteX8" fmla="*/ 6759 w 13993"/>
                  <a:gd name="connsiteY8" fmla="*/ 2191 h 18478"/>
                  <a:gd name="connsiteX9" fmla="*/ 3237 w 13993"/>
                  <a:gd name="connsiteY9" fmla="*/ 4953 h 18478"/>
                  <a:gd name="connsiteX10" fmla="*/ 8568 w 13993"/>
                  <a:gd name="connsiteY10" fmla="*/ 8001 h 18478"/>
                  <a:gd name="connsiteX11" fmla="*/ 13994 w 13993"/>
                  <a:gd name="connsiteY11" fmla="*/ 13049 h 18478"/>
                  <a:gd name="connsiteX12" fmla="*/ 7330 w 13993"/>
                  <a:gd name="connsiteY12" fmla="*/ 18479 h 18478"/>
                  <a:gd name="connsiteX13" fmla="*/ 0 w 13993"/>
                  <a:gd name="connsiteY13" fmla="*/ 13430 h 18478"/>
                  <a:gd name="connsiteX14" fmla="*/ 2189 w 13993"/>
                  <a:gd name="connsiteY14" fmla="*/ 12954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993" h="18478">
                    <a:moveTo>
                      <a:pt x="2189" y="12954"/>
                    </a:moveTo>
                    <a:cubicBezTo>
                      <a:pt x="2951" y="15145"/>
                      <a:pt x="4760" y="16288"/>
                      <a:pt x="7140" y="16288"/>
                    </a:cubicBezTo>
                    <a:cubicBezTo>
                      <a:pt x="9615" y="16288"/>
                      <a:pt x="11138" y="15050"/>
                      <a:pt x="11138" y="13335"/>
                    </a:cubicBezTo>
                    <a:cubicBezTo>
                      <a:pt x="11138" y="11144"/>
                      <a:pt x="9329" y="10954"/>
                      <a:pt x="6092" y="10192"/>
                    </a:cubicBezTo>
                    <a:cubicBezTo>
                      <a:pt x="2285" y="9239"/>
                      <a:pt x="476" y="8096"/>
                      <a:pt x="476" y="5239"/>
                    </a:cubicBezTo>
                    <a:cubicBezTo>
                      <a:pt x="476" y="2286"/>
                      <a:pt x="2951" y="0"/>
                      <a:pt x="6759" y="0"/>
                    </a:cubicBezTo>
                    <a:cubicBezTo>
                      <a:pt x="9996" y="0"/>
                      <a:pt x="12280" y="1619"/>
                      <a:pt x="13137" y="4477"/>
                    </a:cubicBezTo>
                    <a:lnTo>
                      <a:pt x="10757" y="4953"/>
                    </a:lnTo>
                    <a:cubicBezTo>
                      <a:pt x="10186" y="3143"/>
                      <a:pt x="8853" y="2191"/>
                      <a:pt x="6759" y="2191"/>
                    </a:cubicBezTo>
                    <a:cubicBezTo>
                      <a:pt x="4569" y="2191"/>
                      <a:pt x="3237" y="3334"/>
                      <a:pt x="3237" y="4953"/>
                    </a:cubicBezTo>
                    <a:cubicBezTo>
                      <a:pt x="3237" y="7144"/>
                      <a:pt x="5236" y="7144"/>
                      <a:pt x="8568" y="8001"/>
                    </a:cubicBezTo>
                    <a:cubicBezTo>
                      <a:pt x="12185" y="8954"/>
                      <a:pt x="13994" y="10287"/>
                      <a:pt x="13994" y="13049"/>
                    </a:cubicBezTo>
                    <a:cubicBezTo>
                      <a:pt x="13994" y="16193"/>
                      <a:pt x="11328" y="18479"/>
                      <a:pt x="7330" y="18479"/>
                    </a:cubicBezTo>
                    <a:cubicBezTo>
                      <a:pt x="3427" y="18479"/>
                      <a:pt x="761" y="16574"/>
                      <a:pt x="0" y="13430"/>
                    </a:cubicBezTo>
                    <a:lnTo>
                      <a:pt x="2189" y="12954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 105">
                <a:extLst>
                  <a:ext uri="{FF2B5EF4-FFF2-40B4-BE49-F238E27FC236}">
                    <a16:creationId xmlns:a16="http://schemas.microsoft.com/office/drawing/2014/main" id="{A0AB4CE9-9959-8241-9D19-EDA8D6C22DAC}"/>
                  </a:ext>
                </a:extLst>
              </p:cNvPr>
              <p:cNvSpPr/>
              <p:nvPr/>
            </p:nvSpPr>
            <p:spPr>
              <a:xfrm>
                <a:off x="7483573" y="4904708"/>
                <a:ext cx="13708" cy="18192"/>
              </a:xfrm>
              <a:custGeom>
                <a:avLst/>
                <a:gdLst>
                  <a:gd name="connsiteX0" fmla="*/ 13708 w 13708"/>
                  <a:gd name="connsiteY0" fmla="*/ 17717 h 18192"/>
                  <a:gd name="connsiteX1" fmla="*/ 11328 w 13708"/>
                  <a:gd name="connsiteY1" fmla="*/ 17717 h 18192"/>
                  <a:gd name="connsiteX2" fmla="*/ 11328 w 13708"/>
                  <a:gd name="connsiteY2" fmla="*/ 14478 h 18192"/>
                  <a:gd name="connsiteX3" fmla="*/ 5712 w 13708"/>
                  <a:gd name="connsiteY3" fmla="*/ 18193 h 18192"/>
                  <a:gd name="connsiteX4" fmla="*/ 0 w 13708"/>
                  <a:gd name="connsiteY4" fmla="*/ 11240 h 18192"/>
                  <a:gd name="connsiteX5" fmla="*/ 0 w 13708"/>
                  <a:gd name="connsiteY5" fmla="*/ 95 h 18192"/>
                  <a:gd name="connsiteX6" fmla="*/ 2475 w 13708"/>
                  <a:gd name="connsiteY6" fmla="*/ 95 h 18192"/>
                  <a:gd name="connsiteX7" fmla="*/ 2475 w 13708"/>
                  <a:gd name="connsiteY7" fmla="*/ 11430 h 18192"/>
                  <a:gd name="connsiteX8" fmla="*/ 6092 w 13708"/>
                  <a:gd name="connsiteY8" fmla="*/ 15907 h 18192"/>
                  <a:gd name="connsiteX9" fmla="*/ 11138 w 13708"/>
                  <a:gd name="connsiteY9" fmla="*/ 9716 h 18192"/>
                  <a:gd name="connsiteX10" fmla="*/ 11138 w 13708"/>
                  <a:gd name="connsiteY10" fmla="*/ 0 h 18192"/>
                  <a:gd name="connsiteX11" fmla="*/ 13613 w 13708"/>
                  <a:gd name="connsiteY11" fmla="*/ 0 h 18192"/>
                  <a:gd name="connsiteX12" fmla="*/ 13613 w 13708"/>
                  <a:gd name="connsiteY12" fmla="*/ 17717 h 18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708" h="18192">
                    <a:moveTo>
                      <a:pt x="13708" y="17717"/>
                    </a:moveTo>
                    <a:lnTo>
                      <a:pt x="11328" y="17717"/>
                    </a:lnTo>
                    <a:lnTo>
                      <a:pt x="11328" y="14478"/>
                    </a:lnTo>
                    <a:cubicBezTo>
                      <a:pt x="9901" y="17050"/>
                      <a:pt x="8092" y="18193"/>
                      <a:pt x="5712" y="18193"/>
                    </a:cubicBezTo>
                    <a:cubicBezTo>
                      <a:pt x="1999" y="18193"/>
                      <a:pt x="0" y="15812"/>
                      <a:pt x="0" y="11240"/>
                    </a:cubicBezTo>
                    <a:lnTo>
                      <a:pt x="0" y="95"/>
                    </a:lnTo>
                    <a:lnTo>
                      <a:pt x="2475" y="95"/>
                    </a:lnTo>
                    <a:lnTo>
                      <a:pt x="2475" y="11430"/>
                    </a:lnTo>
                    <a:cubicBezTo>
                      <a:pt x="2475" y="14383"/>
                      <a:pt x="3808" y="15907"/>
                      <a:pt x="6092" y="15907"/>
                    </a:cubicBezTo>
                    <a:cubicBezTo>
                      <a:pt x="8853" y="15907"/>
                      <a:pt x="11138" y="13430"/>
                      <a:pt x="11138" y="9716"/>
                    </a:cubicBezTo>
                    <a:lnTo>
                      <a:pt x="11138" y="0"/>
                    </a:lnTo>
                    <a:lnTo>
                      <a:pt x="13613" y="0"/>
                    </a:lnTo>
                    <a:lnTo>
                      <a:pt x="13613" y="17717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 106">
                <a:extLst>
                  <a:ext uri="{FF2B5EF4-FFF2-40B4-BE49-F238E27FC236}">
                    <a16:creationId xmlns:a16="http://schemas.microsoft.com/office/drawing/2014/main" id="{6369E322-17BB-DB4D-BEE6-A93BD151C29D}"/>
                  </a:ext>
                </a:extLst>
              </p:cNvPr>
              <p:cNvSpPr/>
              <p:nvPr/>
            </p:nvSpPr>
            <p:spPr>
              <a:xfrm>
                <a:off x="7502041" y="4904422"/>
                <a:ext cx="14565" cy="24098"/>
              </a:xfrm>
              <a:custGeom>
                <a:avLst/>
                <a:gdLst>
                  <a:gd name="connsiteX0" fmla="*/ 0 w 14565"/>
                  <a:gd name="connsiteY0" fmla="*/ 476 h 24098"/>
                  <a:gd name="connsiteX1" fmla="*/ 2380 w 14565"/>
                  <a:gd name="connsiteY1" fmla="*/ 476 h 24098"/>
                  <a:gd name="connsiteX2" fmla="*/ 2380 w 14565"/>
                  <a:gd name="connsiteY2" fmla="*/ 3905 h 24098"/>
                  <a:gd name="connsiteX3" fmla="*/ 7806 w 14565"/>
                  <a:gd name="connsiteY3" fmla="*/ 0 h 24098"/>
                  <a:gd name="connsiteX4" fmla="*/ 14565 w 14565"/>
                  <a:gd name="connsiteY4" fmla="*/ 9144 h 24098"/>
                  <a:gd name="connsiteX5" fmla="*/ 7616 w 14565"/>
                  <a:gd name="connsiteY5" fmla="*/ 18383 h 24098"/>
                  <a:gd name="connsiteX6" fmla="*/ 2570 w 14565"/>
                  <a:gd name="connsiteY6" fmla="*/ 15240 h 24098"/>
                  <a:gd name="connsiteX7" fmla="*/ 2570 w 14565"/>
                  <a:gd name="connsiteY7" fmla="*/ 24098 h 24098"/>
                  <a:gd name="connsiteX8" fmla="*/ 0 w 14565"/>
                  <a:gd name="connsiteY8" fmla="*/ 24098 h 24098"/>
                  <a:gd name="connsiteX9" fmla="*/ 0 w 14565"/>
                  <a:gd name="connsiteY9" fmla="*/ 476 h 24098"/>
                  <a:gd name="connsiteX10" fmla="*/ 7044 w 14565"/>
                  <a:gd name="connsiteY10" fmla="*/ 16097 h 24098"/>
                  <a:gd name="connsiteX11" fmla="*/ 11709 w 14565"/>
                  <a:gd name="connsiteY11" fmla="*/ 9144 h 24098"/>
                  <a:gd name="connsiteX12" fmla="*/ 7140 w 14565"/>
                  <a:gd name="connsiteY12" fmla="*/ 2286 h 24098"/>
                  <a:gd name="connsiteX13" fmla="*/ 2570 w 14565"/>
                  <a:gd name="connsiteY13" fmla="*/ 7715 h 24098"/>
                  <a:gd name="connsiteX14" fmla="*/ 2570 w 14565"/>
                  <a:gd name="connsiteY14" fmla="*/ 10668 h 24098"/>
                  <a:gd name="connsiteX15" fmla="*/ 7044 w 14565"/>
                  <a:gd name="connsiteY15" fmla="*/ 16097 h 24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565" h="24098">
                    <a:moveTo>
                      <a:pt x="0" y="476"/>
                    </a:moveTo>
                    <a:lnTo>
                      <a:pt x="2380" y="476"/>
                    </a:lnTo>
                    <a:lnTo>
                      <a:pt x="2380" y="3905"/>
                    </a:lnTo>
                    <a:cubicBezTo>
                      <a:pt x="3618" y="1333"/>
                      <a:pt x="5426" y="0"/>
                      <a:pt x="7806" y="0"/>
                    </a:cubicBezTo>
                    <a:cubicBezTo>
                      <a:pt x="11614" y="0"/>
                      <a:pt x="14565" y="3524"/>
                      <a:pt x="14565" y="9144"/>
                    </a:cubicBezTo>
                    <a:cubicBezTo>
                      <a:pt x="14565" y="14859"/>
                      <a:pt x="11519" y="18383"/>
                      <a:pt x="7616" y="18383"/>
                    </a:cubicBezTo>
                    <a:cubicBezTo>
                      <a:pt x="5617" y="18383"/>
                      <a:pt x="3713" y="17336"/>
                      <a:pt x="2570" y="15240"/>
                    </a:cubicBezTo>
                    <a:lnTo>
                      <a:pt x="2570" y="24098"/>
                    </a:lnTo>
                    <a:lnTo>
                      <a:pt x="0" y="24098"/>
                    </a:lnTo>
                    <a:lnTo>
                      <a:pt x="0" y="476"/>
                    </a:lnTo>
                    <a:close/>
                    <a:moveTo>
                      <a:pt x="7044" y="16097"/>
                    </a:moveTo>
                    <a:cubicBezTo>
                      <a:pt x="9901" y="16097"/>
                      <a:pt x="11709" y="13621"/>
                      <a:pt x="11709" y="9144"/>
                    </a:cubicBezTo>
                    <a:cubicBezTo>
                      <a:pt x="11709" y="4763"/>
                      <a:pt x="9901" y="2286"/>
                      <a:pt x="7140" y="2286"/>
                    </a:cubicBezTo>
                    <a:cubicBezTo>
                      <a:pt x="4665" y="2286"/>
                      <a:pt x="2570" y="4477"/>
                      <a:pt x="2570" y="7715"/>
                    </a:cubicBezTo>
                    <a:lnTo>
                      <a:pt x="2570" y="10668"/>
                    </a:lnTo>
                    <a:cubicBezTo>
                      <a:pt x="2570" y="14097"/>
                      <a:pt x="4379" y="16097"/>
                      <a:pt x="7044" y="16097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 107">
                <a:extLst>
                  <a:ext uri="{FF2B5EF4-FFF2-40B4-BE49-F238E27FC236}">
                    <a16:creationId xmlns:a16="http://schemas.microsoft.com/office/drawing/2014/main" id="{22B3665B-3CB8-8346-89E0-050FDABBC05F}"/>
                  </a:ext>
                </a:extLst>
              </p:cNvPr>
              <p:cNvSpPr/>
              <p:nvPr/>
            </p:nvSpPr>
            <p:spPr>
              <a:xfrm>
                <a:off x="7520128" y="4904422"/>
                <a:ext cx="14565" cy="24098"/>
              </a:xfrm>
              <a:custGeom>
                <a:avLst/>
                <a:gdLst>
                  <a:gd name="connsiteX0" fmla="*/ 0 w 14565"/>
                  <a:gd name="connsiteY0" fmla="*/ 476 h 24098"/>
                  <a:gd name="connsiteX1" fmla="*/ 2380 w 14565"/>
                  <a:gd name="connsiteY1" fmla="*/ 476 h 24098"/>
                  <a:gd name="connsiteX2" fmla="*/ 2380 w 14565"/>
                  <a:gd name="connsiteY2" fmla="*/ 3905 h 24098"/>
                  <a:gd name="connsiteX3" fmla="*/ 7806 w 14565"/>
                  <a:gd name="connsiteY3" fmla="*/ 0 h 24098"/>
                  <a:gd name="connsiteX4" fmla="*/ 14565 w 14565"/>
                  <a:gd name="connsiteY4" fmla="*/ 9144 h 24098"/>
                  <a:gd name="connsiteX5" fmla="*/ 7616 w 14565"/>
                  <a:gd name="connsiteY5" fmla="*/ 18383 h 24098"/>
                  <a:gd name="connsiteX6" fmla="*/ 2570 w 14565"/>
                  <a:gd name="connsiteY6" fmla="*/ 15240 h 24098"/>
                  <a:gd name="connsiteX7" fmla="*/ 2570 w 14565"/>
                  <a:gd name="connsiteY7" fmla="*/ 24098 h 24098"/>
                  <a:gd name="connsiteX8" fmla="*/ 0 w 14565"/>
                  <a:gd name="connsiteY8" fmla="*/ 24098 h 24098"/>
                  <a:gd name="connsiteX9" fmla="*/ 0 w 14565"/>
                  <a:gd name="connsiteY9" fmla="*/ 476 h 24098"/>
                  <a:gd name="connsiteX10" fmla="*/ 7044 w 14565"/>
                  <a:gd name="connsiteY10" fmla="*/ 16097 h 24098"/>
                  <a:gd name="connsiteX11" fmla="*/ 11709 w 14565"/>
                  <a:gd name="connsiteY11" fmla="*/ 9144 h 24098"/>
                  <a:gd name="connsiteX12" fmla="*/ 7140 w 14565"/>
                  <a:gd name="connsiteY12" fmla="*/ 2286 h 24098"/>
                  <a:gd name="connsiteX13" fmla="*/ 2570 w 14565"/>
                  <a:gd name="connsiteY13" fmla="*/ 7715 h 24098"/>
                  <a:gd name="connsiteX14" fmla="*/ 2570 w 14565"/>
                  <a:gd name="connsiteY14" fmla="*/ 10668 h 24098"/>
                  <a:gd name="connsiteX15" fmla="*/ 7044 w 14565"/>
                  <a:gd name="connsiteY15" fmla="*/ 16097 h 24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565" h="24098">
                    <a:moveTo>
                      <a:pt x="0" y="476"/>
                    </a:moveTo>
                    <a:lnTo>
                      <a:pt x="2380" y="476"/>
                    </a:lnTo>
                    <a:lnTo>
                      <a:pt x="2380" y="3905"/>
                    </a:lnTo>
                    <a:cubicBezTo>
                      <a:pt x="3618" y="1333"/>
                      <a:pt x="5426" y="0"/>
                      <a:pt x="7806" y="0"/>
                    </a:cubicBezTo>
                    <a:cubicBezTo>
                      <a:pt x="11614" y="0"/>
                      <a:pt x="14565" y="3524"/>
                      <a:pt x="14565" y="9144"/>
                    </a:cubicBezTo>
                    <a:cubicBezTo>
                      <a:pt x="14565" y="14859"/>
                      <a:pt x="11519" y="18383"/>
                      <a:pt x="7616" y="18383"/>
                    </a:cubicBezTo>
                    <a:cubicBezTo>
                      <a:pt x="5617" y="18383"/>
                      <a:pt x="3713" y="17336"/>
                      <a:pt x="2570" y="15240"/>
                    </a:cubicBezTo>
                    <a:lnTo>
                      <a:pt x="2570" y="24098"/>
                    </a:lnTo>
                    <a:lnTo>
                      <a:pt x="0" y="24098"/>
                    </a:lnTo>
                    <a:lnTo>
                      <a:pt x="0" y="476"/>
                    </a:lnTo>
                    <a:close/>
                    <a:moveTo>
                      <a:pt x="7044" y="16097"/>
                    </a:moveTo>
                    <a:cubicBezTo>
                      <a:pt x="9901" y="16097"/>
                      <a:pt x="11709" y="13621"/>
                      <a:pt x="11709" y="9144"/>
                    </a:cubicBezTo>
                    <a:cubicBezTo>
                      <a:pt x="11709" y="4763"/>
                      <a:pt x="9901" y="2286"/>
                      <a:pt x="7140" y="2286"/>
                    </a:cubicBezTo>
                    <a:cubicBezTo>
                      <a:pt x="4665" y="2286"/>
                      <a:pt x="2570" y="4477"/>
                      <a:pt x="2570" y="7715"/>
                    </a:cubicBezTo>
                    <a:lnTo>
                      <a:pt x="2570" y="10668"/>
                    </a:lnTo>
                    <a:cubicBezTo>
                      <a:pt x="2570" y="14097"/>
                      <a:pt x="4379" y="16097"/>
                      <a:pt x="7044" y="16097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 108">
                <a:extLst>
                  <a:ext uri="{FF2B5EF4-FFF2-40B4-BE49-F238E27FC236}">
                    <a16:creationId xmlns:a16="http://schemas.microsoft.com/office/drawing/2014/main" id="{612CB02E-C989-F34E-93D9-91442FC97AE1}"/>
                  </a:ext>
                </a:extLst>
              </p:cNvPr>
              <p:cNvSpPr/>
              <p:nvPr/>
            </p:nvSpPr>
            <p:spPr>
              <a:xfrm>
                <a:off x="7536978" y="4904422"/>
                <a:ext cx="15802" cy="18480"/>
              </a:xfrm>
              <a:custGeom>
                <a:avLst/>
                <a:gdLst>
                  <a:gd name="connsiteX0" fmla="*/ 0 w 15802"/>
                  <a:gd name="connsiteY0" fmla="*/ 9239 h 18480"/>
                  <a:gd name="connsiteX1" fmla="*/ 7901 w 15802"/>
                  <a:gd name="connsiteY1" fmla="*/ 0 h 18480"/>
                  <a:gd name="connsiteX2" fmla="*/ 15803 w 15802"/>
                  <a:gd name="connsiteY2" fmla="*/ 9239 h 18480"/>
                  <a:gd name="connsiteX3" fmla="*/ 7901 w 15802"/>
                  <a:gd name="connsiteY3" fmla="*/ 18479 h 18480"/>
                  <a:gd name="connsiteX4" fmla="*/ 0 w 15802"/>
                  <a:gd name="connsiteY4" fmla="*/ 9239 h 18480"/>
                  <a:gd name="connsiteX5" fmla="*/ 12852 w 15802"/>
                  <a:gd name="connsiteY5" fmla="*/ 9239 h 18480"/>
                  <a:gd name="connsiteX6" fmla="*/ 7806 w 15802"/>
                  <a:gd name="connsiteY6" fmla="*/ 2191 h 18480"/>
                  <a:gd name="connsiteX7" fmla="*/ 2761 w 15802"/>
                  <a:gd name="connsiteY7" fmla="*/ 9239 h 18480"/>
                  <a:gd name="connsiteX8" fmla="*/ 7806 w 15802"/>
                  <a:gd name="connsiteY8" fmla="*/ 16288 h 18480"/>
                  <a:gd name="connsiteX9" fmla="*/ 12852 w 15802"/>
                  <a:gd name="connsiteY9" fmla="*/ 9239 h 18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802" h="18480">
                    <a:moveTo>
                      <a:pt x="0" y="9239"/>
                    </a:moveTo>
                    <a:cubicBezTo>
                      <a:pt x="0" y="3524"/>
                      <a:pt x="3237" y="0"/>
                      <a:pt x="7901" y="0"/>
                    </a:cubicBezTo>
                    <a:cubicBezTo>
                      <a:pt x="12566" y="0"/>
                      <a:pt x="15803" y="3620"/>
                      <a:pt x="15803" y="9239"/>
                    </a:cubicBezTo>
                    <a:cubicBezTo>
                      <a:pt x="15803" y="14859"/>
                      <a:pt x="12566" y="18479"/>
                      <a:pt x="7901" y="18479"/>
                    </a:cubicBezTo>
                    <a:cubicBezTo>
                      <a:pt x="3237" y="18574"/>
                      <a:pt x="0" y="14859"/>
                      <a:pt x="0" y="9239"/>
                    </a:cubicBezTo>
                    <a:close/>
                    <a:moveTo>
                      <a:pt x="12852" y="9239"/>
                    </a:moveTo>
                    <a:cubicBezTo>
                      <a:pt x="12852" y="4763"/>
                      <a:pt x="10853" y="2191"/>
                      <a:pt x="7806" y="2191"/>
                    </a:cubicBezTo>
                    <a:cubicBezTo>
                      <a:pt x="4760" y="2191"/>
                      <a:pt x="2761" y="4763"/>
                      <a:pt x="2761" y="9239"/>
                    </a:cubicBezTo>
                    <a:cubicBezTo>
                      <a:pt x="2761" y="13716"/>
                      <a:pt x="4760" y="16288"/>
                      <a:pt x="7806" y="16288"/>
                    </a:cubicBezTo>
                    <a:cubicBezTo>
                      <a:pt x="10853" y="16288"/>
                      <a:pt x="12852" y="13716"/>
                      <a:pt x="12852" y="9239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17B7377B-E1EE-044C-8E6C-73BBFC98E2A2}"/>
                  </a:ext>
                </a:extLst>
              </p:cNvPr>
              <p:cNvSpPr/>
              <p:nvPr/>
            </p:nvSpPr>
            <p:spPr>
              <a:xfrm>
                <a:off x="7556113" y="4904327"/>
                <a:ext cx="8662" cy="18192"/>
              </a:xfrm>
              <a:custGeom>
                <a:avLst/>
                <a:gdLst>
                  <a:gd name="connsiteX0" fmla="*/ 95 w 8662"/>
                  <a:gd name="connsiteY0" fmla="*/ 571 h 18192"/>
                  <a:gd name="connsiteX1" fmla="*/ 2570 w 8662"/>
                  <a:gd name="connsiteY1" fmla="*/ 571 h 18192"/>
                  <a:gd name="connsiteX2" fmla="*/ 2570 w 8662"/>
                  <a:gd name="connsiteY2" fmla="*/ 4477 h 18192"/>
                  <a:gd name="connsiteX3" fmla="*/ 7711 w 8662"/>
                  <a:gd name="connsiteY3" fmla="*/ 0 h 18192"/>
                  <a:gd name="connsiteX4" fmla="*/ 8663 w 8662"/>
                  <a:gd name="connsiteY4" fmla="*/ 95 h 18192"/>
                  <a:gd name="connsiteX5" fmla="*/ 8663 w 8662"/>
                  <a:gd name="connsiteY5" fmla="*/ 2762 h 18192"/>
                  <a:gd name="connsiteX6" fmla="*/ 8187 w 8662"/>
                  <a:gd name="connsiteY6" fmla="*/ 2762 h 18192"/>
                  <a:gd name="connsiteX7" fmla="*/ 2665 w 8662"/>
                  <a:gd name="connsiteY7" fmla="*/ 9334 h 18192"/>
                  <a:gd name="connsiteX8" fmla="*/ 2665 w 8662"/>
                  <a:gd name="connsiteY8" fmla="*/ 18193 h 18192"/>
                  <a:gd name="connsiteX9" fmla="*/ 0 w 8662"/>
                  <a:gd name="connsiteY9" fmla="*/ 18193 h 18192"/>
                  <a:gd name="connsiteX10" fmla="*/ 0 w 8662"/>
                  <a:gd name="connsiteY10" fmla="*/ 571 h 18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62" h="18192">
                    <a:moveTo>
                      <a:pt x="95" y="571"/>
                    </a:moveTo>
                    <a:lnTo>
                      <a:pt x="2570" y="571"/>
                    </a:lnTo>
                    <a:lnTo>
                      <a:pt x="2570" y="4477"/>
                    </a:lnTo>
                    <a:cubicBezTo>
                      <a:pt x="3618" y="1524"/>
                      <a:pt x="5236" y="0"/>
                      <a:pt x="7711" y="0"/>
                    </a:cubicBezTo>
                    <a:cubicBezTo>
                      <a:pt x="7996" y="0"/>
                      <a:pt x="8282" y="0"/>
                      <a:pt x="8663" y="95"/>
                    </a:cubicBezTo>
                    <a:lnTo>
                      <a:pt x="8663" y="2762"/>
                    </a:lnTo>
                    <a:cubicBezTo>
                      <a:pt x="8473" y="2762"/>
                      <a:pt x="8377" y="2762"/>
                      <a:pt x="8187" y="2762"/>
                    </a:cubicBezTo>
                    <a:cubicBezTo>
                      <a:pt x="4855" y="2762"/>
                      <a:pt x="2665" y="5239"/>
                      <a:pt x="2665" y="9334"/>
                    </a:cubicBezTo>
                    <a:lnTo>
                      <a:pt x="2665" y="18193"/>
                    </a:lnTo>
                    <a:lnTo>
                      <a:pt x="0" y="18193"/>
                    </a:lnTo>
                    <a:lnTo>
                      <a:pt x="0" y="571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 110">
                <a:extLst>
                  <a:ext uri="{FF2B5EF4-FFF2-40B4-BE49-F238E27FC236}">
                    <a16:creationId xmlns:a16="http://schemas.microsoft.com/office/drawing/2014/main" id="{1DF300B4-3688-E04A-873B-20A96136CBDB}"/>
                  </a:ext>
                </a:extLst>
              </p:cNvPr>
              <p:cNvSpPr/>
              <p:nvPr/>
            </p:nvSpPr>
            <p:spPr>
              <a:xfrm>
                <a:off x="7564490" y="4900421"/>
                <a:ext cx="10471" cy="22479"/>
              </a:xfrm>
              <a:custGeom>
                <a:avLst/>
                <a:gdLst>
                  <a:gd name="connsiteX0" fmla="*/ 3046 w 10471"/>
                  <a:gd name="connsiteY0" fmla="*/ 6382 h 22479"/>
                  <a:gd name="connsiteX1" fmla="*/ 0 w 10471"/>
                  <a:gd name="connsiteY1" fmla="*/ 6382 h 22479"/>
                  <a:gd name="connsiteX2" fmla="*/ 0 w 10471"/>
                  <a:gd name="connsiteY2" fmla="*/ 4477 h 22479"/>
                  <a:gd name="connsiteX3" fmla="*/ 3046 w 10471"/>
                  <a:gd name="connsiteY3" fmla="*/ 4477 h 22479"/>
                  <a:gd name="connsiteX4" fmla="*/ 3046 w 10471"/>
                  <a:gd name="connsiteY4" fmla="*/ 286 h 22479"/>
                  <a:gd name="connsiteX5" fmla="*/ 5712 w 10471"/>
                  <a:gd name="connsiteY5" fmla="*/ 0 h 22479"/>
                  <a:gd name="connsiteX6" fmla="*/ 5712 w 10471"/>
                  <a:gd name="connsiteY6" fmla="*/ 4477 h 22479"/>
                  <a:gd name="connsiteX7" fmla="*/ 9901 w 10471"/>
                  <a:gd name="connsiteY7" fmla="*/ 4477 h 22479"/>
                  <a:gd name="connsiteX8" fmla="*/ 9901 w 10471"/>
                  <a:gd name="connsiteY8" fmla="*/ 6382 h 22479"/>
                  <a:gd name="connsiteX9" fmla="*/ 5712 w 10471"/>
                  <a:gd name="connsiteY9" fmla="*/ 6382 h 22479"/>
                  <a:gd name="connsiteX10" fmla="*/ 5712 w 10471"/>
                  <a:gd name="connsiteY10" fmla="*/ 15526 h 22479"/>
                  <a:gd name="connsiteX11" fmla="*/ 8663 w 10471"/>
                  <a:gd name="connsiteY11" fmla="*/ 20193 h 22479"/>
                  <a:gd name="connsiteX12" fmla="*/ 10472 w 10471"/>
                  <a:gd name="connsiteY12" fmla="*/ 20003 h 22479"/>
                  <a:gd name="connsiteX13" fmla="*/ 10472 w 10471"/>
                  <a:gd name="connsiteY13" fmla="*/ 22193 h 22479"/>
                  <a:gd name="connsiteX14" fmla="*/ 8282 w 10471"/>
                  <a:gd name="connsiteY14" fmla="*/ 22479 h 22479"/>
                  <a:gd name="connsiteX15" fmla="*/ 3808 w 10471"/>
                  <a:gd name="connsiteY15" fmla="*/ 20383 h 22479"/>
                  <a:gd name="connsiteX16" fmla="*/ 3046 w 10471"/>
                  <a:gd name="connsiteY16" fmla="*/ 15431 h 22479"/>
                  <a:gd name="connsiteX17" fmla="*/ 3046 w 10471"/>
                  <a:gd name="connsiteY17" fmla="*/ 6382 h 22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1" h="22479">
                    <a:moveTo>
                      <a:pt x="3046" y="6382"/>
                    </a:moveTo>
                    <a:lnTo>
                      <a:pt x="0" y="6382"/>
                    </a:lnTo>
                    <a:lnTo>
                      <a:pt x="0" y="4477"/>
                    </a:lnTo>
                    <a:lnTo>
                      <a:pt x="3046" y="4477"/>
                    </a:lnTo>
                    <a:lnTo>
                      <a:pt x="3046" y="286"/>
                    </a:lnTo>
                    <a:lnTo>
                      <a:pt x="5712" y="0"/>
                    </a:lnTo>
                    <a:lnTo>
                      <a:pt x="5712" y="4477"/>
                    </a:lnTo>
                    <a:lnTo>
                      <a:pt x="9901" y="4477"/>
                    </a:lnTo>
                    <a:lnTo>
                      <a:pt x="9901" y="6382"/>
                    </a:lnTo>
                    <a:lnTo>
                      <a:pt x="5712" y="6382"/>
                    </a:lnTo>
                    <a:lnTo>
                      <a:pt x="5712" y="15526"/>
                    </a:lnTo>
                    <a:cubicBezTo>
                      <a:pt x="5712" y="18764"/>
                      <a:pt x="5997" y="20193"/>
                      <a:pt x="8663" y="20193"/>
                    </a:cubicBezTo>
                    <a:cubicBezTo>
                      <a:pt x="9234" y="20193"/>
                      <a:pt x="9805" y="20193"/>
                      <a:pt x="10472" y="20003"/>
                    </a:cubicBezTo>
                    <a:lnTo>
                      <a:pt x="10472" y="22193"/>
                    </a:lnTo>
                    <a:cubicBezTo>
                      <a:pt x="9710" y="22384"/>
                      <a:pt x="9044" y="22479"/>
                      <a:pt x="8282" y="22479"/>
                    </a:cubicBezTo>
                    <a:cubicBezTo>
                      <a:pt x="6188" y="22479"/>
                      <a:pt x="4760" y="21908"/>
                      <a:pt x="3808" y="20383"/>
                    </a:cubicBezTo>
                    <a:cubicBezTo>
                      <a:pt x="3046" y="19336"/>
                      <a:pt x="3046" y="17717"/>
                      <a:pt x="3046" y="15431"/>
                    </a:cubicBezTo>
                    <a:lnTo>
                      <a:pt x="3046" y="6382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 111">
                <a:extLst>
                  <a:ext uri="{FF2B5EF4-FFF2-40B4-BE49-F238E27FC236}">
                    <a16:creationId xmlns:a16="http://schemas.microsoft.com/office/drawing/2014/main" id="{445D7DAA-63D3-8448-8936-D6F2A4F28D4D}"/>
                  </a:ext>
                </a:extLst>
              </p:cNvPr>
              <p:cNvSpPr/>
              <p:nvPr/>
            </p:nvSpPr>
            <p:spPr>
              <a:xfrm>
                <a:off x="7592287" y="4898421"/>
                <a:ext cx="10947" cy="24002"/>
              </a:xfrm>
              <a:custGeom>
                <a:avLst/>
                <a:gdLst>
                  <a:gd name="connsiteX0" fmla="*/ 3142 w 10947"/>
                  <a:gd name="connsiteY0" fmla="*/ 8382 h 24002"/>
                  <a:gd name="connsiteX1" fmla="*/ 0 w 10947"/>
                  <a:gd name="connsiteY1" fmla="*/ 8382 h 24002"/>
                  <a:gd name="connsiteX2" fmla="*/ 0 w 10947"/>
                  <a:gd name="connsiteY2" fmla="*/ 6477 h 24002"/>
                  <a:gd name="connsiteX3" fmla="*/ 3142 w 10947"/>
                  <a:gd name="connsiteY3" fmla="*/ 6477 h 24002"/>
                  <a:gd name="connsiteX4" fmla="*/ 3142 w 10947"/>
                  <a:gd name="connsiteY4" fmla="*/ 6382 h 24002"/>
                  <a:gd name="connsiteX5" fmla="*/ 8377 w 10947"/>
                  <a:gd name="connsiteY5" fmla="*/ 0 h 24002"/>
                  <a:gd name="connsiteX6" fmla="*/ 10948 w 10947"/>
                  <a:gd name="connsiteY6" fmla="*/ 190 h 24002"/>
                  <a:gd name="connsiteX7" fmla="*/ 10948 w 10947"/>
                  <a:gd name="connsiteY7" fmla="*/ 2381 h 24002"/>
                  <a:gd name="connsiteX8" fmla="*/ 8854 w 10947"/>
                  <a:gd name="connsiteY8" fmla="*/ 2191 h 24002"/>
                  <a:gd name="connsiteX9" fmla="*/ 5712 w 10947"/>
                  <a:gd name="connsiteY9" fmla="*/ 5810 h 24002"/>
                  <a:gd name="connsiteX10" fmla="*/ 5712 w 10947"/>
                  <a:gd name="connsiteY10" fmla="*/ 6477 h 24002"/>
                  <a:gd name="connsiteX11" fmla="*/ 9901 w 10947"/>
                  <a:gd name="connsiteY11" fmla="*/ 6477 h 24002"/>
                  <a:gd name="connsiteX12" fmla="*/ 9901 w 10947"/>
                  <a:gd name="connsiteY12" fmla="*/ 8382 h 24002"/>
                  <a:gd name="connsiteX13" fmla="*/ 5712 w 10947"/>
                  <a:gd name="connsiteY13" fmla="*/ 8382 h 24002"/>
                  <a:gd name="connsiteX14" fmla="*/ 5712 w 10947"/>
                  <a:gd name="connsiteY14" fmla="*/ 24003 h 24002"/>
                  <a:gd name="connsiteX15" fmla="*/ 3142 w 10947"/>
                  <a:gd name="connsiteY15" fmla="*/ 24003 h 24002"/>
                  <a:gd name="connsiteX16" fmla="*/ 3142 w 10947"/>
                  <a:gd name="connsiteY16" fmla="*/ 8382 h 2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947" h="24002">
                    <a:moveTo>
                      <a:pt x="3142" y="8382"/>
                    </a:moveTo>
                    <a:lnTo>
                      <a:pt x="0" y="8382"/>
                    </a:lnTo>
                    <a:lnTo>
                      <a:pt x="0" y="6477"/>
                    </a:lnTo>
                    <a:lnTo>
                      <a:pt x="3142" y="6477"/>
                    </a:lnTo>
                    <a:cubicBezTo>
                      <a:pt x="3142" y="6477"/>
                      <a:pt x="3142" y="6382"/>
                      <a:pt x="3142" y="6382"/>
                    </a:cubicBezTo>
                    <a:cubicBezTo>
                      <a:pt x="3142" y="2096"/>
                      <a:pt x="4855" y="0"/>
                      <a:pt x="8377" y="0"/>
                    </a:cubicBezTo>
                    <a:cubicBezTo>
                      <a:pt x="9234" y="0"/>
                      <a:pt x="10091" y="95"/>
                      <a:pt x="10948" y="190"/>
                    </a:cubicBezTo>
                    <a:lnTo>
                      <a:pt x="10948" y="2381"/>
                    </a:lnTo>
                    <a:cubicBezTo>
                      <a:pt x="9996" y="2191"/>
                      <a:pt x="9329" y="2191"/>
                      <a:pt x="8854" y="2191"/>
                    </a:cubicBezTo>
                    <a:cubicBezTo>
                      <a:pt x="6664" y="2191"/>
                      <a:pt x="5712" y="3334"/>
                      <a:pt x="5712" y="5810"/>
                    </a:cubicBezTo>
                    <a:cubicBezTo>
                      <a:pt x="5712" y="6001"/>
                      <a:pt x="5712" y="6286"/>
                      <a:pt x="5712" y="6477"/>
                    </a:cubicBezTo>
                    <a:lnTo>
                      <a:pt x="9901" y="6477"/>
                    </a:lnTo>
                    <a:lnTo>
                      <a:pt x="9901" y="8382"/>
                    </a:lnTo>
                    <a:lnTo>
                      <a:pt x="5712" y="8382"/>
                    </a:lnTo>
                    <a:lnTo>
                      <a:pt x="5712" y="24003"/>
                    </a:lnTo>
                    <a:lnTo>
                      <a:pt x="3142" y="24003"/>
                    </a:lnTo>
                    <a:lnTo>
                      <a:pt x="3142" y="8382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 112">
                <a:extLst>
                  <a:ext uri="{FF2B5EF4-FFF2-40B4-BE49-F238E27FC236}">
                    <a16:creationId xmlns:a16="http://schemas.microsoft.com/office/drawing/2014/main" id="{9F580BBE-3228-FF4E-A6A5-C71358D17D6F}"/>
                  </a:ext>
                </a:extLst>
              </p:cNvPr>
              <p:cNvSpPr/>
              <p:nvPr/>
            </p:nvSpPr>
            <p:spPr>
              <a:xfrm>
                <a:off x="7603997" y="4904327"/>
                <a:ext cx="8662" cy="18192"/>
              </a:xfrm>
              <a:custGeom>
                <a:avLst/>
                <a:gdLst>
                  <a:gd name="connsiteX0" fmla="*/ 95 w 8662"/>
                  <a:gd name="connsiteY0" fmla="*/ 571 h 18192"/>
                  <a:gd name="connsiteX1" fmla="*/ 2570 w 8662"/>
                  <a:gd name="connsiteY1" fmla="*/ 571 h 18192"/>
                  <a:gd name="connsiteX2" fmla="*/ 2570 w 8662"/>
                  <a:gd name="connsiteY2" fmla="*/ 4477 h 18192"/>
                  <a:gd name="connsiteX3" fmla="*/ 7711 w 8662"/>
                  <a:gd name="connsiteY3" fmla="*/ 0 h 18192"/>
                  <a:gd name="connsiteX4" fmla="*/ 8663 w 8662"/>
                  <a:gd name="connsiteY4" fmla="*/ 95 h 18192"/>
                  <a:gd name="connsiteX5" fmla="*/ 8663 w 8662"/>
                  <a:gd name="connsiteY5" fmla="*/ 2762 h 18192"/>
                  <a:gd name="connsiteX6" fmla="*/ 8187 w 8662"/>
                  <a:gd name="connsiteY6" fmla="*/ 2762 h 18192"/>
                  <a:gd name="connsiteX7" fmla="*/ 2665 w 8662"/>
                  <a:gd name="connsiteY7" fmla="*/ 9334 h 18192"/>
                  <a:gd name="connsiteX8" fmla="*/ 2665 w 8662"/>
                  <a:gd name="connsiteY8" fmla="*/ 18193 h 18192"/>
                  <a:gd name="connsiteX9" fmla="*/ 0 w 8662"/>
                  <a:gd name="connsiteY9" fmla="*/ 18193 h 18192"/>
                  <a:gd name="connsiteX10" fmla="*/ 0 w 8662"/>
                  <a:gd name="connsiteY10" fmla="*/ 571 h 18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62" h="18192">
                    <a:moveTo>
                      <a:pt x="95" y="571"/>
                    </a:moveTo>
                    <a:lnTo>
                      <a:pt x="2570" y="571"/>
                    </a:lnTo>
                    <a:lnTo>
                      <a:pt x="2570" y="4477"/>
                    </a:lnTo>
                    <a:cubicBezTo>
                      <a:pt x="3618" y="1524"/>
                      <a:pt x="5236" y="0"/>
                      <a:pt x="7711" y="0"/>
                    </a:cubicBezTo>
                    <a:cubicBezTo>
                      <a:pt x="7996" y="0"/>
                      <a:pt x="8282" y="0"/>
                      <a:pt x="8663" y="95"/>
                    </a:cubicBezTo>
                    <a:lnTo>
                      <a:pt x="8663" y="2762"/>
                    </a:lnTo>
                    <a:cubicBezTo>
                      <a:pt x="8473" y="2762"/>
                      <a:pt x="8377" y="2762"/>
                      <a:pt x="8187" y="2762"/>
                    </a:cubicBezTo>
                    <a:cubicBezTo>
                      <a:pt x="4855" y="2762"/>
                      <a:pt x="2665" y="5239"/>
                      <a:pt x="2665" y="9334"/>
                    </a:cubicBezTo>
                    <a:lnTo>
                      <a:pt x="2665" y="18193"/>
                    </a:lnTo>
                    <a:lnTo>
                      <a:pt x="0" y="18193"/>
                    </a:lnTo>
                    <a:lnTo>
                      <a:pt x="0" y="571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 113">
                <a:extLst>
                  <a:ext uri="{FF2B5EF4-FFF2-40B4-BE49-F238E27FC236}">
                    <a16:creationId xmlns:a16="http://schemas.microsoft.com/office/drawing/2014/main" id="{C1D8E742-C1C1-D146-A7B1-BA0A6CAF6DB1}"/>
                  </a:ext>
                </a:extLst>
              </p:cNvPr>
              <p:cNvSpPr/>
              <p:nvPr/>
            </p:nvSpPr>
            <p:spPr>
              <a:xfrm>
                <a:off x="7613421" y="4904422"/>
                <a:ext cx="15802" cy="18480"/>
              </a:xfrm>
              <a:custGeom>
                <a:avLst/>
                <a:gdLst>
                  <a:gd name="connsiteX0" fmla="*/ 0 w 15802"/>
                  <a:gd name="connsiteY0" fmla="*/ 9239 h 18480"/>
                  <a:gd name="connsiteX1" fmla="*/ 7901 w 15802"/>
                  <a:gd name="connsiteY1" fmla="*/ 0 h 18480"/>
                  <a:gd name="connsiteX2" fmla="*/ 15803 w 15802"/>
                  <a:gd name="connsiteY2" fmla="*/ 9239 h 18480"/>
                  <a:gd name="connsiteX3" fmla="*/ 7901 w 15802"/>
                  <a:gd name="connsiteY3" fmla="*/ 18479 h 18480"/>
                  <a:gd name="connsiteX4" fmla="*/ 0 w 15802"/>
                  <a:gd name="connsiteY4" fmla="*/ 9239 h 18480"/>
                  <a:gd name="connsiteX5" fmla="*/ 12852 w 15802"/>
                  <a:gd name="connsiteY5" fmla="*/ 9239 h 18480"/>
                  <a:gd name="connsiteX6" fmla="*/ 7806 w 15802"/>
                  <a:gd name="connsiteY6" fmla="*/ 2191 h 18480"/>
                  <a:gd name="connsiteX7" fmla="*/ 2761 w 15802"/>
                  <a:gd name="connsiteY7" fmla="*/ 9239 h 18480"/>
                  <a:gd name="connsiteX8" fmla="*/ 7806 w 15802"/>
                  <a:gd name="connsiteY8" fmla="*/ 16288 h 18480"/>
                  <a:gd name="connsiteX9" fmla="*/ 12852 w 15802"/>
                  <a:gd name="connsiteY9" fmla="*/ 9239 h 18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802" h="18480">
                    <a:moveTo>
                      <a:pt x="0" y="9239"/>
                    </a:moveTo>
                    <a:cubicBezTo>
                      <a:pt x="0" y="3524"/>
                      <a:pt x="3237" y="0"/>
                      <a:pt x="7901" y="0"/>
                    </a:cubicBezTo>
                    <a:cubicBezTo>
                      <a:pt x="12566" y="0"/>
                      <a:pt x="15803" y="3620"/>
                      <a:pt x="15803" y="9239"/>
                    </a:cubicBezTo>
                    <a:cubicBezTo>
                      <a:pt x="15803" y="14859"/>
                      <a:pt x="12566" y="18479"/>
                      <a:pt x="7901" y="18479"/>
                    </a:cubicBezTo>
                    <a:cubicBezTo>
                      <a:pt x="3142" y="18574"/>
                      <a:pt x="0" y="14859"/>
                      <a:pt x="0" y="9239"/>
                    </a:cubicBezTo>
                    <a:close/>
                    <a:moveTo>
                      <a:pt x="12852" y="9239"/>
                    </a:moveTo>
                    <a:cubicBezTo>
                      <a:pt x="12852" y="4763"/>
                      <a:pt x="10853" y="2191"/>
                      <a:pt x="7806" y="2191"/>
                    </a:cubicBezTo>
                    <a:cubicBezTo>
                      <a:pt x="4760" y="2191"/>
                      <a:pt x="2761" y="4763"/>
                      <a:pt x="2761" y="9239"/>
                    </a:cubicBezTo>
                    <a:cubicBezTo>
                      <a:pt x="2761" y="13716"/>
                      <a:pt x="4760" y="16288"/>
                      <a:pt x="7806" y="16288"/>
                    </a:cubicBezTo>
                    <a:cubicBezTo>
                      <a:pt x="10853" y="16288"/>
                      <a:pt x="12852" y="13716"/>
                      <a:pt x="12852" y="9239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 114">
                <a:extLst>
                  <a:ext uri="{FF2B5EF4-FFF2-40B4-BE49-F238E27FC236}">
                    <a16:creationId xmlns:a16="http://schemas.microsoft.com/office/drawing/2014/main" id="{2865324B-6EFC-9F4F-A1D0-6DBAD94B88EF}"/>
                  </a:ext>
                </a:extLst>
              </p:cNvPr>
              <p:cNvSpPr/>
              <p:nvPr/>
            </p:nvSpPr>
            <p:spPr>
              <a:xfrm>
                <a:off x="7632651" y="4904517"/>
                <a:ext cx="23513" cy="18002"/>
              </a:xfrm>
              <a:custGeom>
                <a:avLst/>
                <a:gdLst>
                  <a:gd name="connsiteX0" fmla="*/ 18183 w 23513"/>
                  <a:gd name="connsiteY0" fmla="*/ 0 h 18002"/>
                  <a:gd name="connsiteX1" fmla="*/ 23514 w 23513"/>
                  <a:gd name="connsiteY1" fmla="*/ 6858 h 18002"/>
                  <a:gd name="connsiteX2" fmla="*/ 23514 w 23513"/>
                  <a:gd name="connsiteY2" fmla="*/ 18002 h 18002"/>
                  <a:gd name="connsiteX3" fmla="*/ 20943 w 23513"/>
                  <a:gd name="connsiteY3" fmla="*/ 18002 h 18002"/>
                  <a:gd name="connsiteX4" fmla="*/ 20943 w 23513"/>
                  <a:gd name="connsiteY4" fmla="*/ 6667 h 18002"/>
                  <a:gd name="connsiteX5" fmla="*/ 17706 w 23513"/>
                  <a:gd name="connsiteY5" fmla="*/ 2286 h 18002"/>
                  <a:gd name="connsiteX6" fmla="*/ 13042 w 23513"/>
                  <a:gd name="connsiteY6" fmla="*/ 8287 h 18002"/>
                  <a:gd name="connsiteX7" fmla="*/ 13042 w 23513"/>
                  <a:gd name="connsiteY7" fmla="*/ 18002 h 18002"/>
                  <a:gd name="connsiteX8" fmla="*/ 10472 w 23513"/>
                  <a:gd name="connsiteY8" fmla="*/ 18002 h 18002"/>
                  <a:gd name="connsiteX9" fmla="*/ 10472 w 23513"/>
                  <a:gd name="connsiteY9" fmla="*/ 6667 h 18002"/>
                  <a:gd name="connsiteX10" fmla="*/ 7235 w 23513"/>
                  <a:gd name="connsiteY10" fmla="*/ 2286 h 18002"/>
                  <a:gd name="connsiteX11" fmla="*/ 2570 w 23513"/>
                  <a:gd name="connsiteY11" fmla="*/ 8287 h 18002"/>
                  <a:gd name="connsiteX12" fmla="*/ 2570 w 23513"/>
                  <a:gd name="connsiteY12" fmla="*/ 18002 h 18002"/>
                  <a:gd name="connsiteX13" fmla="*/ 0 w 23513"/>
                  <a:gd name="connsiteY13" fmla="*/ 18002 h 18002"/>
                  <a:gd name="connsiteX14" fmla="*/ 0 w 23513"/>
                  <a:gd name="connsiteY14" fmla="*/ 476 h 18002"/>
                  <a:gd name="connsiteX15" fmla="*/ 2380 w 23513"/>
                  <a:gd name="connsiteY15" fmla="*/ 476 h 18002"/>
                  <a:gd name="connsiteX16" fmla="*/ 2380 w 23513"/>
                  <a:gd name="connsiteY16" fmla="*/ 3715 h 18002"/>
                  <a:gd name="connsiteX17" fmla="*/ 7711 w 23513"/>
                  <a:gd name="connsiteY17" fmla="*/ 95 h 18002"/>
                  <a:gd name="connsiteX18" fmla="*/ 12756 w 23513"/>
                  <a:gd name="connsiteY18" fmla="*/ 3905 h 18002"/>
                  <a:gd name="connsiteX19" fmla="*/ 18183 w 23513"/>
                  <a:gd name="connsiteY19" fmla="*/ 0 h 1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3513" h="18002">
                    <a:moveTo>
                      <a:pt x="18183" y="0"/>
                    </a:moveTo>
                    <a:cubicBezTo>
                      <a:pt x="21610" y="0"/>
                      <a:pt x="23514" y="2381"/>
                      <a:pt x="23514" y="6858"/>
                    </a:cubicBezTo>
                    <a:lnTo>
                      <a:pt x="23514" y="18002"/>
                    </a:lnTo>
                    <a:lnTo>
                      <a:pt x="20943" y="18002"/>
                    </a:lnTo>
                    <a:lnTo>
                      <a:pt x="20943" y="6667"/>
                    </a:lnTo>
                    <a:cubicBezTo>
                      <a:pt x="20943" y="3810"/>
                      <a:pt x="19706" y="2286"/>
                      <a:pt x="17706" y="2286"/>
                    </a:cubicBezTo>
                    <a:cubicBezTo>
                      <a:pt x="15232" y="2286"/>
                      <a:pt x="13042" y="4763"/>
                      <a:pt x="13042" y="8287"/>
                    </a:cubicBezTo>
                    <a:lnTo>
                      <a:pt x="13042" y="18002"/>
                    </a:lnTo>
                    <a:lnTo>
                      <a:pt x="10472" y="18002"/>
                    </a:lnTo>
                    <a:lnTo>
                      <a:pt x="10472" y="6667"/>
                    </a:lnTo>
                    <a:cubicBezTo>
                      <a:pt x="10472" y="3810"/>
                      <a:pt x="9234" y="2286"/>
                      <a:pt x="7235" y="2286"/>
                    </a:cubicBezTo>
                    <a:cubicBezTo>
                      <a:pt x="4760" y="2286"/>
                      <a:pt x="2570" y="4763"/>
                      <a:pt x="2570" y="8287"/>
                    </a:cubicBezTo>
                    <a:lnTo>
                      <a:pt x="2570" y="18002"/>
                    </a:lnTo>
                    <a:lnTo>
                      <a:pt x="0" y="18002"/>
                    </a:lnTo>
                    <a:lnTo>
                      <a:pt x="0" y="476"/>
                    </a:lnTo>
                    <a:lnTo>
                      <a:pt x="2380" y="476"/>
                    </a:lnTo>
                    <a:lnTo>
                      <a:pt x="2380" y="3715"/>
                    </a:lnTo>
                    <a:cubicBezTo>
                      <a:pt x="3713" y="1333"/>
                      <a:pt x="5521" y="95"/>
                      <a:pt x="7711" y="95"/>
                    </a:cubicBezTo>
                    <a:cubicBezTo>
                      <a:pt x="10186" y="95"/>
                      <a:pt x="12090" y="1429"/>
                      <a:pt x="12756" y="3905"/>
                    </a:cubicBezTo>
                    <a:cubicBezTo>
                      <a:pt x="14184" y="1238"/>
                      <a:pt x="15993" y="0"/>
                      <a:pt x="18183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 115">
                <a:extLst>
                  <a:ext uri="{FF2B5EF4-FFF2-40B4-BE49-F238E27FC236}">
                    <a16:creationId xmlns:a16="http://schemas.microsoft.com/office/drawing/2014/main" id="{122BF0D3-0B57-D34D-A9CA-D0AA8CCCF116}"/>
                  </a:ext>
                </a:extLst>
              </p:cNvPr>
              <p:cNvSpPr/>
              <p:nvPr/>
            </p:nvSpPr>
            <p:spPr>
              <a:xfrm>
                <a:off x="7675775" y="4900421"/>
                <a:ext cx="10471" cy="22479"/>
              </a:xfrm>
              <a:custGeom>
                <a:avLst/>
                <a:gdLst>
                  <a:gd name="connsiteX0" fmla="*/ 3046 w 10471"/>
                  <a:gd name="connsiteY0" fmla="*/ 6382 h 22479"/>
                  <a:gd name="connsiteX1" fmla="*/ 0 w 10471"/>
                  <a:gd name="connsiteY1" fmla="*/ 6382 h 22479"/>
                  <a:gd name="connsiteX2" fmla="*/ 0 w 10471"/>
                  <a:gd name="connsiteY2" fmla="*/ 4477 h 22479"/>
                  <a:gd name="connsiteX3" fmla="*/ 3046 w 10471"/>
                  <a:gd name="connsiteY3" fmla="*/ 4477 h 22479"/>
                  <a:gd name="connsiteX4" fmla="*/ 3046 w 10471"/>
                  <a:gd name="connsiteY4" fmla="*/ 286 h 22479"/>
                  <a:gd name="connsiteX5" fmla="*/ 5712 w 10471"/>
                  <a:gd name="connsiteY5" fmla="*/ 0 h 22479"/>
                  <a:gd name="connsiteX6" fmla="*/ 5712 w 10471"/>
                  <a:gd name="connsiteY6" fmla="*/ 4477 h 22479"/>
                  <a:gd name="connsiteX7" fmla="*/ 9901 w 10471"/>
                  <a:gd name="connsiteY7" fmla="*/ 4477 h 22479"/>
                  <a:gd name="connsiteX8" fmla="*/ 9901 w 10471"/>
                  <a:gd name="connsiteY8" fmla="*/ 6382 h 22479"/>
                  <a:gd name="connsiteX9" fmla="*/ 5712 w 10471"/>
                  <a:gd name="connsiteY9" fmla="*/ 6382 h 22479"/>
                  <a:gd name="connsiteX10" fmla="*/ 5712 w 10471"/>
                  <a:gd name="connsiteY10" fmla="*/ 15526 h 22479"/>
                  <a:gd name="connsiteX11" fmla="*/ 8663 w 10471"/>
                  <a:gd name="connsiteY11" fmla="*/ 20193 h 22479"/>
                  <a:gd name="connsiteX12" fmla="*/ 10472 w 10471"/>
                  <a:gd name="connsiteY12" fmla="*/ 20003 h 22479"/>
                  <a:gd name="connsiteX13" fmla="*/ 10472 w 10471"/>
                  <a:gd name="connsiteY13" fmla="*/ 22193 h 22479"/>
                  <a:gd name="connsiteX14" fmla="*/ 8282 w 10471"/>
                  <a:gd name="connsiteY14" fmla="*/ 22479 h 22479"/>
                  <a:gd name="connsiteX15" fmla="*/ 3808 w 10471"/>
                  <a:gd name="connsiteY15" fmla="*/ 20383 h 22479"/>
                  <a:gd name="connsiteX16" fmla="*/ 3046 w 10471"/>
                  <a:gd name="connsiteY16" fmla="*/ 15431 h 22479"/>
                  <a:gd name="connsiteX17" fmla="*/ 3046 w 10471"/>
                  <a:gd name="connsiteY17" fmla="*/ 6382 h 22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1" h="22479">
                    <a:moveTo>
                      <a:pt x="3046" y="6382"/>
                    </a:moveTo>
                    <a:lnTo>
                      <a:pt x="0" y="6382"/>
                    </a:lnTo>
                    <a:lnTo>
                      <a:pt x="0" y="4477"/>
                    </a:lnTo>
                    <a:lnTo>
                      <a:pt x="3046" y="4477"/>
                    </a:lnTo>
                    <a:lnTo>
                      <a:pt x="3046" y="286"/>
                    </a:lnTo>
                    <a:lnTo>
                      <a:pt x="5712" y="0"/>
                    </a:lnTo>
                    <a:lnTo>
                      <a:pt x="5712" y="4477"/>
                    </a:lnTo>
                    <a:lnTo>
                      <a:pt x="9901" y="4477"/>
                    </a:lnTo>
                    <a:lnTo>
                      <a:pt x="9901" y="6382"/>
                    </a:lnTo>
                    <a:lnTo>
                      <a:pt x="5712" y="6382"/>
                    </a:lnTo>
                    <a:lnTo>
                      <a:pt x="5712" y="15526"/>
                    </a:lnTo>
                    <a:cubicBezTo>
                      <a:pt x="5712" y="18764"/>
                      <a:pt x="5997" y="20193"/>
                      <a:pt x="8663" y="20193"/>
                    </a:cubicBezTo>
                    <a:cubicBezTo>
                      <a:pt x="9234" y="20193"/>
                      <a:pt x="9805" y="20193"/>
                      <a:pt x="10472" y="20003"/>
                    </a:cubicBezTo>
                    <a:lnTo>
                      <a:pt x="10472" y="22193"/>
                    </a:lnTo>
                    <a:cubicBezTo>
                      <a:pt x="9710" y="22384"/>
                      <a:pt x="9044" y="22479"/>
                      <a:pt x="8282" y="22479"/>
                    </a:cubicBezTo>
                    <a:cubicBezTo>
                      <a:pt x="6188" y="22479"/>
                      <a:pt x="4760" y="21908"/>
                      <a:pt x="3808" y="20383"/>
                    </a:cubicBezTo>
                    <a:cubicBezTo>
                      <a:pt x="3046" y="19336"/>
                      <a:pt x="3046" y="17717"/>
                      <a:pt x="3046" y="15431"/>
                    </a:cubicBezTo>
                    <a:lnTo>
                      <a:pt x="3046" y="6382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 116">
                <a:extLst>
                  <a:ext uri="{FF2B5EF4-FFF2-40B4-BE49-F238E27FC236}">
                    <a16:creationId xmlns:a16="http://schemas.microsoft.com/office/drawing/2014/main" id="{CBEA79AF-9CC8-0246-9E66-223EB511DD2E}"/>
                  </a:ext>
                </a:extLst>
              </p:cNvPr>
              <p:cNvSpPr/>
              <p:nvPr/>
            </p:nvSpPr>
            <p:spPr>
              <a:xfrm>
                <a:off x="7688627" y="4898802"/>
                <a:ext cx="13803" cy="23812"/>
              </a:xfrm>
              <a:custGeom>
                <a:avLst/>
                <a:gdLst>
                  <a:gd name="connsiteX0" fmla="*/ 0 w 13803"/>
                  <a:gd name="connsiteY0" fmla="*/ 0 h 23812"/>
                  <a:gd name="connsiteX1" fmla="*/ 2570 w 13803"/>
                  <a:gd name="connsiteY1" fmla="*/ 0 h 23812"/>
                  <a:gd name="connsiteX2" fmla="*/ 2570 w 13803"/>
                  <a:gd name="connsiteY2" fmla="*/ 9239 h 23812"/>
                  <a:gd name="connsiteX3" fmla="*/ 8091 w 13803"/>
                  <a:gd name="connsiteY3" fmla="*/ 5620 h 23812"/>
                  <a:gd name="connsiteX4" fmla="*/ 13803 w 13803"/>
                  <a:gd name="connsiteY4" fmla="*/ 12573 h 23812"/>
                  <a:gd name="connsiteX5" fmla="*/ 13803 w 13803"/>
                  <a:gd name="connsiteY5" fmla="*/ 23717 h 23812"/>
                  <a:gd name="connsiteX6" fmla="*/ 11233 w 13803"/>
                  <a:gd name="connsiteY6" fmla="*/ 23717 h 23812"/>
                  <a:gd name="connsiteX7" fmla="*/ 11233 w 13803"/>
                  <a:gd name="connsiteY7" fmla="*/ 12383 h 23812"/>
                  <a:gd name="connsiteX8" fmla="*/ 7616 w 13803"/>
                  <a:gd name="connsiteY8" fmla="*/ 7906 h 23812"/>
                  <a:gd name="connsiteX9" fmla="*/ 2570 w 13803"/>
                  <a:gd name="connsiteY9" fmla="*/ 14097 h 23812"/>
                  <a:gd name="connsiteX10" fmla="*/ 2570 w 13803"/>
                  <a:gd name="connsiteY10" fmla="*/ 23813 h 23812"/>
                  <a:gd name="connsiteX11" fmla="*/ 0 w 13803"/>
                  <a:gd name="connsiteY11" fmla="*/ 23813 h 23812"/>
                  <a:gd name="connsiteX12" fmla="*/ 0 w 13803"/>
                  <a:gd name="connsiteY12" fmla="*/ 0 h 2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03" h="23812">
                    <a:moveTo>
                      <a:pt x="0" y="0"/>
                    </a:moveTo>
                    <a:lnTo>
                      <a:pt x="2570" y="0"/>
                    </a:lnTo>
                    <a:lnTo>
                      <a:pt x="2570" y="9239"/>
                    </a:lnTo>
                    <a:cubicBezTo>
                      <a:pt x="3808" y="6858"/>
                      <a:pt x="5617" y="5620"/>
                      <a:pt x="8091" y="5620"/>
                    </a:cubicBezTo>
                    <a:cubicBezTo>
                      <a:pt x="11804" y="5620"/>
                      <a:pt x="13803" y="8001"/>
                      <a:pt x="13803" y="12573"/>
                    </a:cubicBezTo>
                    <a:lnTo>
                      <a:pt x="13803" y="23717"/>
                    </a:lnTo>
                    <a:lnTo>
                      <a:pt x="11233" y="23717"/>
                    </a:lnTo>
                    <a:lnTo>
                      <a:pt x="11233" y="12383"/>
                    </a:lnTo>
                    <a:cubicBezTo>
                      <a:pt x="11233" y="9525"/>
                      <a:pt x="9900" y="7906"/>
                      <a:pt x="7616" y="7906"/>
                    </a:cubicBezTo>
                    <a:cubicBezTo>
                      <a:pt x="4855" y="7906"/>
                      <a:pt x="2570" y="10382"/>
                      <a:pt x="2570" y="14097"/>
                    </a:cubicBezTo>
                    <a:lnTo>
                      <a:pt x="2570" y="23813"/>
                    </a:lnTo>
                    <a:lnTo>
                      <a:pt x="0" y="238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 117">
                <a:extLst>
                  <a:ext uri="{FF2B5EF4-FFF2-40B4-BE49-F238E27FC236}">
                    <a16:creationId xmlns:a16="http://schemas.microsoft.com/office/drawing/2014/main" id="{F2C394F9-A7BB-FC43-9B74-A57290983F7C}"/>
                  </a:ext>
                </a:extLst>
              </p:cNvPr>
              <p:cNvSpPr/>
              <p:nvPr/>
            </p:nvSpPr>
            <p:spPr>
              <a:xfrm>
                <a:off x="7705667" y="4904517"/>
                <a:ext cx="15612" cy="18478"/>
              </a:xfrm>
              <a:custGeom>
                <a:avLst/>
                <a:gdLst>
                  <a:gd name="connsiteX0" fmla="*/ 7901 w 15612"/>
                  <a:gd name="connsiteY0" fmla="*/ 18479 h 18478"/>
                  <a:gd name="connsiteX1" fmla="*/ 0 w 15612"/>
                  <a:gd name="connsiteY1" fmla="*/ 9239 h 18478"/>
                  <a:gd name="connsiteX2" fmla="*/ 7901 w 15612"/>
                  <a:gd name="connsiteY2" fmla="*/ 0 h 18478"/>
                  <a:gd name="connsiteX3" fmla="*/ 15612 w 15612"/>
                  <a:gd name="connsiteY3" fmla="*/ 9049 h 18478"/>
                  <a:gd name="connsiteX4" fmla="*/ 15612 w 15612"/>
                  <a:gd name="connsiteY4" fmla="*/ 9430 h 18478"/>
                  <a:gd name="connsiteX5" fmla="*/ 2856 w 15612"/>
                  <a:gd name="connsiteY5" fmla="*/ 9430 h 18478"/>
                  <a:gd name="connsiteX6" fmla="*/ 2856 w 15612"/>
                  <a:gd name="connsiteY6" fmla="*/ 9525 h 18478"/>
                  <a:gd name="connsiteX7" fmla="*/ 8092 w 15612"/>
                  <a:gd name="connsiteY7" fmla="*/ 16288 h 18478"/>
                  <a:gd name="connsiteX8" fmla="*/ 12852 w 15612"/>
                  <a:gd name="connsiteY8" fmla="*/ 12859 h 18478"/>
                  <a:gd name="connsiteX9" fmla="*/ 15327 w 15612"/>
                  <a:gd name="connsiteY9" fmla="*/ 13335 h 18478"/>
                  <a:gd name="connsiteX10" fmla="*/ 7901 w 15612"/>
                  <a:gd name="connsiteY10" fmla="*/ 18479 h 18478"/>
                  <a:gd name="connsiteX11" fmla="*/ 12756 w 15612"/>
                  <a:gd name="connsiteY11" fmla="*/ 7429 h 18478"/>
                  <a:gd name="connsiteX12" fmla="*/ 7996 w 15612"/>
                  <a:gd name="connsiteY12" fmla="*/ 2096 h 18478"/>
                  <a:gd name="connsiteX13" fmla="*/ 2856 w 15612"/>
                  <a:gd name="connsiteY13" fmla="*/ 7429 h 18478"/>
                  <a:gd name="connsiteX14" fmla="*/ 12756 w 15612"/>
                  <a:gd name="connsiteY14" fmla="*/ 7429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612" h="18478">
                    <a:moveTo>
                      <a:pt x="7901" y="18479"/>
                    </a:moveTo>
                    <a:cubicBezTo>
                      <a:pt x="3142" y="18479"/>
                      <a:pt x="0" y="14954"/>
                      <a:pt x="0" y="9239"/>
                    </a:cubicBezTo>
                    <a:cubicBezTo>
                      <a:pt x="0" y="3619"/>
                      <a:pt x="3237" y="0"/>
                      <a:pt x="7901" y="0"/>
                    </a:cubicBezTo>
                    <a:cubicBezTo>
                      <a:pt x="12566" y="0"/>
                      <a:pt x="15612" y="3429"/>
                      <a:pt x="15612" y="9049"/>
                    </a:cubicBezTo>
                    <a:cubicBezTo>
                      <a:pt x="15612" y="9144"/>
                      <a:pt x="15612" y="9239"/>
                      <a:pt x="15612" y="9430"/>
                    </a:cubicBezTo>
                    <a:lnTo>
                      <a:pt x="2856" y="9430"/>
                    </a:lnTo>
                    <a:cubicBezTo>
                      <a:pt x="2856" y="9430"/>
                      <a:pt x="2856" y="9525"/>
                      <a:pt x="2856" y="9525"/>
                    </a:cubicBezTo>
                    <a:cubicBezTo>
                      <a:pt x="2856" y="13811"/>
                      <a:pt x="4855" y="16288"/>
                      <a:pt x="8092" y="16288"/>
                    </a:cubicBezTo>
                    <a:cubicBezTo>
                      <a:pt x="10281" y="16288"/>
                      <a:pt x="11995" y="15050"/>
                      <a:pt x="12852" y="12859"/>
                    </a:cubicBezTo>
                    <a:lnTo>
                      <a:pt x="15327" y="13335"/>
                    </a:lnTo>
                    <a:cubicBezTo>
                      <a:pt x="14184" y="16669"/>
                      <a:pt x="11519" y="18479"/>
                      <a:pt x="7901" y="18479"/>
                    </a:cubicBezTo>
                    <a:close/>
                    <a:moveTo>
                      <a:pt x="12756" y="7429"/>
                    </a:moveTo>
                    <a:cubicBezTo>
                      <a:pt x="12661" y="4000"/>
                      <a:pt x="10853" y="2096"/>
                      <a:pt x="7996" y="2096"/>
                    </a:cubicBezTo>
                    <a:cubicBezTo>
                      <a:pt x="5141" y="2096"/>
                      <a:pt x="3332" y="4000"/>
                      <a:pt x="2856" y="7429"/>
                    </a:cubicBezTo>
                    <a:lnTo>
                      <a:pt x="12756" y="7429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 118">
                <a:extLst>
                  <a:ext uri="{FF2B5EF4-FFF2-40B4-BE49-F238E27FC236}">
                    <a16:creationId xmlns:a16="http://schemas.microsoft.com/office/drawing/2014/main" id="{A4C74958-6E77-BE4D-B6EA-89B9D1811A68}"/>
                  </a:ext>
                </a:extLst>
              </p:cNvPr>
              <p:cNvSpPr/>
              <p:nvPr/>
            </p:nvSpPr>
            <p:spPr>
              <a:xfrm>
                <a:off x="7742413" y="4898802"/>
                <a:ext cx="15326" cy="23812"/>
              </a:xfrm>
              <a:custGeom>
                <a:avLst/>
                <a:gdLst>
                  <a:gd name="connsiteX0" fmla="*/ 0 w 15326"/>
                  <a:gd name="connsiteY0" fmla="*/ 0 h 23812"/>
                  <a:gd name="connsiteX1" fmla="*/ 15041 w 15326"/>
                  <a:gd name="connsiteY1" fmla="*/ 0 h 23812"/>
                  <a:gd name="connsiteX2" fmla="*/ 15041 w 15326"/>
                  <a:gd name="connsiteY2" fmla="*/ 2381 h 23812"/>
                  <a:gd name="connsiteX3" fmla="*/ 2856 w 15326"/>
                  <a:gd name="connsiteY3" fmla="*/ 2381 h 23812"/>
                  <a:gd name="connsiteX4" fmla="*/ 2856 w 15326"/>
                  <a:gd name="connsiteY4" fmla="*/ 10096 h 23812"/>
                  <a:gd name="connsiteX5" fmla="*/ 12471 w 15326"/>
                  <a:gd name="connsiteY5" fmla="*/ 10096 h 23812"/>
                  <a:gd name="connsiteX6" fmla="*/ 12471 w 15326"/>
                  <a:gd name="connsiteY6" fmla="*/ 12383 h 23812"/>
                  <a:gd name="connsiteX7" fmla="*/ 2856 w 15326"/>
                  <a:gd name="connsiteY7" fmla="*/ 12383 h 23812"/>
                  <a:gd name="connsiteX8" fmla="*/ 2856 w 15326"/>
                  <a:gd name="connsiteY8" fmla="*/ 21336 h 23812"/>
                  <a:gd name="connsiteX9" fmla="*/ 15327 w 15326"/>
                  <a:gd name="connsiteY9" fmla="*/ 21336 h 23812"/>
                  <a:gd name="connsiteX10" fmla="*/ 15327 w 15326"/>
                  <a:gd name="connsiteY10" fmla="*/ 23813 h 23812"/>
                  <a:gd name="connsiteX11" fmla="*/ 0 w 15326"/>
                  <a:gd name="connsiteY11" fmla="*/ 23813 h 23812"/>
                  <a:gd name="connsiteX12" fmla="*/ 0 w 15326"/>
                  <a:gd name="connsiteY12" fmla="*/ 0 h 2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326" h="23812">
                    <a:moveTo>
                      <a:pt x="0" y="0"/>
                    </a:moveTo>
                    <a:lnTo>
                      <a:pt x="15041" y="0"/>
                    </a:lnTo>
                    <a:lnTo>
                      <a:pt x="15041" y="2381"/>
                    </a:lnTo>
                    <a:lnTo>
                      <a:pt x="2856" y="2381"/>
                    </a:lnTo>
                    <a:lnTo>
                      <a:pt x="2856" y="10096"/>
                    </a:lnTo>
                    <a:lnTo>
                      <a:pt x="12471" y="10096"/>
                    </a:lnTo>
                    <a:lnTo>
                      <a:pt x="12471" y="12383"/>
                    </a:lnTo>
                    <a:lnTo>
                      <a:pt x="2856" y="12383"/>
                    </a:lnTo>
                    <a:lnTo>
                      <a:pt x="2856" y="21336"/>
                    </a:lnTo>
                    <a:lnTo>
                      <a:pt x="15327" y="21336"/>
                    </a:lnTo>
                    <a:lnTo>
                      <a:pt x="15327" y="23813"/>
                    </a:lnTo>
                    <a:lnTo>
                      <a:pt x="0" y="238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 119">
                <a:extLst>
                  <a:ext uri="{FF2B5EF4-FFF2-40B4-BE49-F238E27FC236}">
                    <a16:creationId xmlns:a16="http://schemas.microsoft.com/office/drawing/2014/main" id="{05063EA5-2E27-A947-9C44-3FBCA1627E38}"/>
                  </a:ext>
                </a:extLst>
              </p:cNvPr>
              <p:cNvSpPr/>
              <p:nvPr/>
            </p:nvSpPr>
            <p:spPr>
              <a:xfrm>
                <a:off x="7760500" y="4904708"/>
                <a:ext cx="13708" cy="18192"/>
              </a:xfrm>
              <a:custGeom>
                <a:avLst/>
                <a:gdLst>
                  <a:gd name="connsiteX0" fmla="*/ 13708 w 13708"/>
                  <a:gd name="connsiteY0" fmla="*/ 17717 h 18192"/>
                  <a:gd name="connsiteX1" fmla="*/ 11328 w 13708"/>
                  <a:gd name="connsiteY1" fmla="*/ 17717 h 18192"/>
                  <a:gd name="connsiteX2" fmla="*/ 11328 w 13708"/>
                  <a:gd name="connsiteY2" fmla="*/ 14478 h 18192"/>
                  <a:gd name="connsiteX3" fmla="*/ 5712 w 13708"/>
                  <a:gd name="connsiteY3" fmla="*/ 18193 h 18192"/>
                  <a:gd name="connsiteX4" fmla="*/ 0 w 13708"/>
                  <a:gd name="connsiteY4" fmla="*/ 11240 h 18192"/>
                  <a:gd name="connsiteX5" fmla="*/ 0 w 13708"/>
                  <a:gd name="connsiteY5" fmla="*/ 95 h 18192"/>
                  <a:gd name="connsiteX6" fmla="*/ 2475 w 13708"/>
                  <a:gd name="connsiteY6" fmla="*/ 95 h 18192"/>
                  <a:gd name="connsiteX7" fmla="*/ 2475 w 13708"/>
                  <a:gd name="connsiteY7" fmla="*/ 11430 h 18192"/>
                  <a:gd name="connsiteX8" fmla="*/ 6093 w 13708"/>
                  <a:gd name="connsiteY8" fmla="*/ 15907 h 18192"/>
                  <a:gd name="connsiteX9" fmla="*/ 11138 w 13708"/>
                  <a:gd name="connsiteY9" fmla="*/ 9716 h 18192"/>
                  <a:gd name="connsiteX10" fmla="*/ 11138 w 13708"/>
                  <a:gd name="connsiteY10" fmla="*/ 0 h 18192"/>
                  <a:gd name="connsiteX11" fmla="*/ 13613 w 13708"/>
                  <a:gd name="connsiteY11" fmla="*/ 0 h 18192"/>
                  <a:gd name="connsiteX12" fmla="*/ 13613 w 13708"/>
                  <a:gd name="connsiteY12" fmla="*/ 17717 h 18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708" h="18192">
                    <a:moveTo>
                      <a:pt x="13708" y="17717"/>
                    </a:moveTo>
                    <a:lnTo>
                      <a:pt x="11328" y="17717"/>
                    </a:lnTo>
                    <a:lnTo>
                      <a:pt x="11328" y="14478"/>
                    </a:lnTo>
                    <a:cubicBezTo>
                      <a:pt x="9901" y="17050"/>
                      <a:pt x="8092" y="18193"/>
                      <a:pt x="5712" y="18193"/>
                    </a:cubicBezTo>
                    <a:cubicBezTo>
                      <a:pt x="1999" y="18193"/>
                      <a:pt x="0" y="15812"/>
                      <a:pt x="0" y="11240"/>
                    </a:cubicBezTo>
                    <a:lnTo>
                      <a:pt x="0" y="95"/>
                    </a:lnTo>
                    <a:lnTo>
                      <a:pt x="2475" y="95"/>
                    </a:lnTo>
                    <a:lnTo>
                      <a:pt x="2475" y="11430"/>
                    </a:lnTo>
                    <a:cubicBezTo>
                      <a:pt x="2475" y="14383"/>
                      <a:pt x="3808" y="15907"/>
                      <a:pt x="6093" y="15907"/>
                    </a:cubicBezTo>
                    <a:cubicBezTo>
                      <a:pt x="8853" y="15907"/>
                      <a:pt x="11138" y="13430"/>
                      <a:pt x="11138" y="9716"/>
                    </a:cubicBezTo>
                    <a:lnTo>
                      <a:pt x="11138" y="0"/>
                    </a:lnTo>
                    <a:lnTo>
                      <a:pt x="13613" y="0"/>
                    </a:lnTo>
                    <a:lnTo>
                      <a:pt x="13613" y="17717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 120">
                <a:extLst>
                  <a:ext uri="{FF2B5EF4-FFF2-40B4-BE49-F238E27FC236}">
                    <a16:creationId xmlns:a16="http://schemas.microsoft.com/office/drawing/2014/main" id="{AFF19BA6-ADBF-AC4D-94C8-4E6D2FC844B0}"/>
                  </a:ext>
                </a:extLst>
              </p:cNvPr>
              <p:cNvSpPr/>
              <p:nvPr/>
            </p:nvSpPr>
            <p:spPr>
              <a:xfrm>
                <a:off x="7778778" y="4904327"/>
                <a:ext cx="8662" cy="18192"/>
              </a:xfrm>
              <a:custGeom>
                <a:avLst/>
                <a:gdLst>
                  <a:gd name="connsiteX0" fmla="*/ 95 w 8662"/>
                  <a:gd name="connsiteY0" fmla="*/ 571 h 18192"/>
                  <a:gd name="connsiteX1" fmla="*/ 2570 w 8662"/>
                  <a:gd name="connsiteY1" fmla="*/ 571 h 18192"/>
                  <a:gd name="connsiteX2" fmla="*/ 2570 w 8662"/>
                  <a:gd name="connsiteY2" fmla="*/ 4477 h 18192"/>
                  <a:gd name="connsiteX3" fmla="*/ 7711 w 8662"/>
                  <a:gd name="connsiteY3" fmla="*/ 0 h 18192"/>
                  <a:gd name="connsiteX4" fmla="*/ 8663 w 8662"/>
                  <a:gd name="connsiteY4" fmla="*/ 95 h 18192"/>
                  <a:gd name="connsiteX5" fmla="*/ 8663 w 8662"/>
                  <a:gd name="connsiteY5" fmla="*/ 2762 h 18192"/>
                  <a:gd name="connsiteX6" fmla="*/ 8187 w 8662"/>
                  <a:gd name="connsiteY6" fmla="*/ 2762 h 18192"/>
                  <a:gd name="connsiteX7" fmla="*/ 2665 w 8662"/>
                  <a:gd name="connsiteY7" fmla="*/ 9334 h 18192"/>
                  <a:gd name="connsiteX8" fmla="*/ 2665 w 8662"/>
                  <a:gd name="connsiteY8" fmla="*/ 18193 h 18192"/>
                  <a:gd name="connsiteX9" fmla="*/ 0 w 8662"/>
                  <a:gd name="connsiteY9" fmla="*/ 18193 h 18192"/>
                  <a:gd name="connsiteX10" fmla="*/ 0 w 8662"/>
                  <a:gd name="connsiteY10" fmla="*/ 571 h 18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62" h="18192">
                    <a:moveTo>
                      <a:pt x="95" y="571"/>
                    </a:moveTo>
                    <a:lnTo>
                      <a:pt x="2570" y="571"/>
                    </a:lnTo>
                    <a:lnTo>
                      <a:pt x="2570" y="4477"/>
                    </a:lnTo>
                    <a:cubicBezTo>
                      <a:pt x="3617" y="1524"/>
                      <a:pt x="5236" y="0"/>
                      <a:pt x="7711" y="0"/>
                    </a:cubicBezTo>
                    <a:cubicBezTo>
                      <a:pt x="7996" y="0"/>
                      <a:pt x="8282" y="0"/>
                      <a:pt x="8663" y="95"/>
                    </a:cubicBezTo>
                    <a:lnTo>
                      <a:pt x="8663" y="2762"/>
                    </a:lnTo>
                    <a:cubicBezTo>
                      <a:pt x="8472" y="2762"/>
                      <a:pt x="8377" y="2762"/>
                      <a:pt x="8187" y="2762"/>
                    </a:cubicBezTo>
                    <a:cubicBezTo>
                      <a:pt x="4855" y="2762"/>
                      <a:pt x="2665" y="5239"/>
                      <a:pt x="2665" y="9334"/>
                    </a:cubicBezTo>
                    <a:lnTo>
                      <a:pt x="2665" y="18193"/>
                    </a:lnTo>
                    <a:lnTo>
                      <a:pt x="0" y="18193"/>
                    </a:lnTo>
                    <a:lnTo>
                      <a:pt x="0" y="571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 121">
                <a:extLst>
                  <a:ext uri="{FF2B5EF4-FFF2-40B4-BE49-F238E27FC236}">
                    <a16:creationId xmlns:a16="http://schemas.microsoft.com/office/drawing/2014/main" id="{4F4DE1C4-0AD3-604D-81A9-04E999A540C4}"/>
                  </a:ext>
                </a:extLst>
              </p:cNvPr>
              <p:cNvSpPr/>
              <p:nvPr/>
            </p:nvSpPr>
            <p:spPr>
              <a:xfrm>
                <a:off x="7788202" y="4904422"/>
                <a:ext cx="15802" cy="18480"/>
              </a:xfrm>
              <a:custGeom>
                <a:avLst/>
                <a:gdLst>
                  <a:gd name="connsiteX0" fmla="*/ 0 w 15802"/>
                  <a:gd name="connsiteY0" fmla="*/ 9239 h 18480"/>
                  <a:gd name="connsiteX1" fmla="*/ 7901 w 15802"/>
                  <a:gd name="connsiteY1" fmla="*/ 0 h 18480"/>
                  <a:gd name="connsiteX2" fmla="*/ 15803 w 15802"/>
                  <a:gd name="connsiteY2" fmla="*/ 9239 h 18480"/>
                  <a:gd name="connsiteX3" fmla="*/ 7901 w 15802"/>
                  <a:gd name="connsiteY3" fmla="*/ 18479 h 18480"/>
                  <a:gd name="connsiteX4" fmla="*/ 0 w 15802"/>
                  <a:gd name="connsiteY4" fmla="*/ 9239 h 18480"/>
                  <a:gd name="connsiteX5" fmla="*/ 12852 w 15802"/>
                  <a:gd name="connsiteY5" fmla="*/ 9239 h 18480"/>
                  <a:gd name="connsiteX6" fmla="*/ 7806 w 15802"/>
                  <a:gd name="connsiteY6" fmla="*/ 2191 h 18480"/>
                  <a:gd name="connsiteX7" fmla="*/ 2761 w 15802"/>
                  <a:gd name="connsiteY7" fmla="*/ 9239 h 18480"/>
                  <a:gd name="connsiteX8" fmla="*/ 7806 w 15802"/>
                  <a:gd name="connsiteY8" fmla="*/ 16288 h 18480"/>
                  <a:gd name="connsiteX9" fmla="*/ 12852 w 15802"/>
                  <a:gd name="connsiteY9" fmla="*/ 9239 h 18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802" h="18480">
                    <a:moveTo>
                      <a:pt x="0" y="9239"/>
                    </a:moveTo>
                    <a:cubicBezTo>
                      <a:pt x="0" y="3524"/>
                      <a:pt x="3237" y="0"/>
                      <a:pt x="7901" y="0"/>
                    </a:cubicBezTo>
                    <a:cubicBezTo>
                      <a:pt x="12566" y="0"/>
                      <a:pt x="15803" y="3620"/>
                      <a:pt x="15803" y="9239"/>
                    </a:cubicBezTo>
                    <a:cubicBezTo>
                      <a:pt x="15803" y="14859"/>
                      <a:pt x="12566" y="18479"/>
                      <a:pt x="7901" y="18479"/>
                    </a:cubicBezTo>
                    <a:cubicBezTo>
                      <a:pt x="3237" y="18574"/>
                      <a:pt x="0" y="14859"/>
                      <a:pt x="0" y="9239"/>
                    </a:cubicBezTo>
                    <a:close/>
                    <a:moveTo>
                      <a:pt x="12852" y="9239"/>
                    </a:moveTo>
                    <a:cubicBezTo>
                      <a:pt x="12852" y="4763"/>
                      <a:pt x="10852" y="2191"/>
                      <a:pt x="7806" y="2191"/>
                    </a:cubicBezTo>
                    <a:cubicBezTo>
                      <a:pt x="4760" y="2191"/>
                      <a:pt x="2761" y="4763"/>
                      <a:pt x="2761" y="9239"/>
                    </a:cubicBezTo>
                    <a:cubicBezTo>
                      <a:pt x="2761" y="13716"/>
                      <a:pt x="4760" y="16288"/>
                      <a:pt x="7806" y="16288"/>
                    </a:cubicBezTo>
                    <a:cubicBezTo>
                      <a:pt x="10852" y="16288"/>
                      <a:pt x="12852" y="13716"/>
                      <a:pt x="12852" y="9239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 122">
                <a:extLst>
                  <a:ext uri="{FF2B5EF4-FFF2-40B4-BE49-F238E27FC236}">
                    <a16:creationId xmlns:a16="http://schemas.microsoft.com/office/drawing/2014/main" id="{CD81F224-502A-184D-9642-DEE8FC42D3E4}"/>
                  </a:ext>
                </a:extLst>
              </p:cNvPr>
              <p:cNvSpPr/>
              <p:nvPr/>
            </p:nvSpPr>
            <p:spPr>
              <a:xfrm>
                <a:off x="7807432" y="4904422"/>
                <a:ext cx="14565" cy="24098"/>
              </a:xfrm>
              <a:custGeom>
                <a:avLst/>
                <a:gdLst>
                  <a:gd name="connsiteX0" fmla="*/ 0 w 14565"/>
                  <a:gd name="connsiteY0" fmla="*/ 476 h 24098"/>
                  <a:gd name="connsiteX1" fmla="*/ 2380 w 14565"/>
                  <a:gd name="connsiteY1" fmla="*/ 476 h 24098"/>
                  <a:gd name="connsiteX2" fmla="*/ 2380 w 14565"/>
                  <a:gd name="connsiteY2" fmla="*/ 3905 h 24098"/>
                  <a:gd name="connsiteX3" fmla="*/ 7806 w 14565"/>
                  <a:gd name="connsiteY3" fmla="*/ 0 h 24098"/>
                  <a:gd name="connsiteX4" fmla="*/ 14565 w 14565"/>
                  <a:gd name="connsiteY4" fmla="*/ 9144 h 24098"/>
                  <a:gd name="connsiteX5" fmla="*/ 7616 w 14565"/>
                  <a:gd name="connsiteY5" fmla="*/ 18383 h 24098"/>
                  <a:gd name="connsiteX6" fmla="*/ 2570 w 14565"/>
                  <a:gd name="connsiteY6" fmla="*/ 15240 h 24098"/>
                  <a:gd name="connsiteX7" fmla="*/ 2570 w 14565"/>
                  <a:gd name="connsiteY7" fmla="*/ 24098 h 24098"/>
                  <a:gd name="connsiteX8" fmla="*/ 0 w 14565"/>
                  <a:gd name="connsiteY8" fmla="*/ 24098 h 24098"/>
                  <a:gd name="connsiteX9" fmla="*/ 0 w 14565"/>
                  <a:gd name="connsiteY9" fmla="*/ 476 h 24098"/>
                  <a:gd name="connsiteX10" fmla="*/ 7045 w 14565"/>
                  <a:gd name="connsiteY10" fmla="*/ 16097 h 24098"/>
                  <a:gd name="connsiteX11" fmla="*/ 11709 w 14565"/>
                  <a:gd name="connsiteY11" fmla="*/ 9144 h 24098"/>
                  <a:gd name="connsiteX12" fmla="*/ 7140 w 14565"/>
                  <a:gd name="connsiteY12" fmla="*/ 2286 h 24098"/>
                  <a:gd name="connsiteX13" fmla="*/ 2570 w 14565"/>
                  <a:gd name="connsiteY13" fmla="*/ 7715 h 24098"/>
                  <a:gd name="connsiteX14" fmla="*/ 2570 w 14565"/>
                  <a:gd name="connsiteY14" fmla="*/ 10668 h 24098"/>
                  <a:gd name="connsiteX15" fmla="*/ 7045 w 14565"/>
                  <a:gd name="connsiteY15" fmla="*/ 16097 h 24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565" h="24098">
                    <a:moveTo>
                      <a:pt x="0" y="476"/>
                    </a:moveTo>
                    <a:lnTo>
                      <a:pt x="2380" y="476"/>
                    </a:lnTo>
                    <a:lnTo>
                      <a:pt x="2380" y="3905"/>
                    </a:lnTo>
                    <a:cubicBezTo>
                      <a:pt x="3618" y="1333"/>
                      <a:pt x="5426" y="0"/>
                      <a:pt x="7806" y="0"/>
                    </a:cubicBezTo>
                    <a:cubicBezTo>
                      <a:pt x="11614" y="0"/>
                      <a:pt x="14565" y="3524"/>
                      <a:pt x="14565" y="9144"/>
                    </a:cubicBezTo>
                    <a:cubicBezTo>
                      <a:pt x="14565" y="14859"/>
                      <a:pt x="11519" y="18383"/>
                      <a:pt x="7616" y="18383"/>
                    </a:cubicBezTo>
                    <a:cubicBezTo>
                      <a:pt x="5617" y="18383"/>
                      <a:pt x="3713" y="17336"/>
                      <a:pt x="2570" y="15240"/>
                    </a:cubicBezTo>
                    <a:lnTo>
                      <a:pt x="2570" y="24098"/>
                    </a:lnTo>
                    <a:lnTo>
                      <a:pt x="0" y="24098"/>
                    </a:lnTo>
                    <a:lnTo>
                      <a:pt x="0" y="476"/>
                    </a:lnTo>
                    <a:close/>
                    <a:moveTo>
                      <a:pt x="7045" y="16097"/>
                    </a:moveTo>
                    <a:cubicBezTo>
                      <a:pt x="9901" y="16097"/>
                      <a:pt x="11709" y="13621"/>
                      <a:pt x="11709" y="9144"/>
                    </a:cubicBezTo>
                    <a:cubicBezTo>
                      <a:pt x="11709" y="4763"/>
                      <a:pt x="9901" y="2286"/>
                      <a:pt x="7140" y="2286"/>
                    </a:cubicBezTo>
                    <a:cubicBezTo>
                      <a:pt x="4665" y="2286"/>
                      <a:pt x="2570" y="4477"/>
                      <a:pt x="2570" y="7715"/>
                    </a:cubicBezTo>
                    <a:lnTo>
                      <a:pt x="2570" y="10668"/>
                    </a:lnTo>
                    <a:cubicBezTo>
                      <a:pt x="2570" y="14097"/>
                      <a:pt x="4474" y="16097"/>
                      <a:pt x="7045" y="16097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 123">
                <a:extLst>
                  <a:ext uri="{FF2B5EF4-FFF2-40B4-BE49-F238E27FC236}">
                    <a16:creationId xmlns:a16="http://schemas.microsoft.com/office/drawing/2014/main" id="{160D7614-94F5-DA48-A6D4-EFCB5C0022AA}"/>
                  </a:ext>
                </a:extLst>
              </p:cNvPr>
              <p:cNvSpPr/>
              <p:nvPr/>
            </p:nvSpPr>
            <p:spPr>
              <a:xfrm>
                <a:off x="7824282" y="4904517"/>
                <a:ext cx="15612" cy="18478"/>
              </a:xfrm>
              <a:custGeom>
                <a:avLst/>
                <a:gdLst>
                  <a:gd name="connsiteX0" fmla="*/ 7901 w 15612"/>
                  <a:gd name="connsiteY0" fmla="*/ 18479 h 18478"/>
                  <a:gd name="connsiteX1" fmla="*/ 0 w 15612"/>
                  <a:gd name="connsiteY1" fmla="*/ 9239 h 18478"/>
                  <a:gd name="connsiteX2" fmla="*/ 7901 w 15612"/>
                  <a:gd name="connsiteY2" fmla="*/ 0 h 18478"/>
                  <a:gd name="connsiteX3" fmla="*/ 15612 w 15612"/>
                  <a:gd name="connsiteY3" fmla="*/ 9049 h 18478"/>
                  <a:gd name="connsiteX4" fmla="*/ 15612 w 15612"/>
                  <a:gd name="connsiteY4" fmla="*/ 9430 h 18478"/>
                  <a:gd name="connsiteX5" fmla="*/ 2856 w 15612"/>
                  <a:gd name="connsiteY5" fmla="*/ 9430 h 18478"/>
                  <a:gd name="connsiteX6" fmla="*/ 2856 w 15612"/>
                  <a:gd name="connsiteY6" fmla="*/ 9525 h 18478"/>
                  <a:gd name="connsiteX7" fmla="*/ 8091 w 15612"/>
                  <a:gd name="connsiteY7" fmla="*/ 16288 h 18478"/>
                  <a:gd name="connsiteX8" fmla="*/ 12851 w 15612"/>
                  <a:gd name="connsiteY8" fmla="*/ 12859 h 18478"/>
                  <a:gd name="connsiteX9" fmla="*/ 15327 w 15612"/>
                  <a:gd name="connsiteY9" fmla="*/ 13335 h 18478"/>
                  <a:gd name="connsiteX10" fmla="*/ 7901 w 15612"/>
                  <a:gd name="connsiteY10" fmla="*/ 18479 h 18478"/>
                  <a:gd name="connsiteX11" fmla="*/ 12756 w 15612"/>
                  <a:gd name="connsiteY11" fmla="*/ 7429 h 18478"/>
                  <a:gd name="connsiteX12" fmla="*/ 7996 w 15612"/>
                  <a:gd name="connsiteY12" fmla="*/ 2096 h 18478"/>
                  <a:gd name="connsiteX13" fmla="*/ 2856 w 15612"/>
                  <a:gd name="connsiteY13" fmla="*/ 7429 h 18478"/>
                  <a:gd name="connsiteX14" fmla="*/ 12756 w 15612"/>
                  <a:gd name="connsiteY14" fmla="*/ 7429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612" h="18478">
                    <a:moveTo>
                      <a:pt x="7901" y="18479"/>
                    </a:moveTo>
                    <a:cubicBezTo>
                      <a:pt x="3141" y="18479"/>
                      <a:pt x="0" y="14954"/>
                      <a:pt x="0" y="9239"/>
                    </a:cubicBezTo>
                    <a:cubicBezTo>
                      <a:pt x="0" y="3619"/>
                      <a:pt x="3237" y="0"/>
                      <a:pt x="7901" y="0"/>
                    </a:cubicBezTo>
                    <a:cubicBezTo>
                      <a:pt x="12566" y="0"/>
                      <a:pt x="15612" y="3429"/>
                      <a:pt x="15612" y="9049"/>
                    </a:cubicBezTo>
                    <a:cubicBezTo>
                      <a:pt x="15612" y="9144"/>
                      <a:pt x="15612" y="9239"/>
                      <a:pt x="15612" y="9430"/>
                    </a:cubicBezTo>
                    <a:lnTo>
                      <a:pt x="2856" y="9430"/>
                    </a:lnTo>
                    <a:cubicBezTo>
                      <a:pt x="2856" y="9430"/>
                      <a:pt x="2856" y="9525"/>
                      <a:pt x="2856" y="9525"/>
                    </a:cubicBezTo>
                    <a:cubicBezTo>
                      <a:pt x="2856" y="13811"/>
                      <a:pt x="4855" y="16288"/>
                      <a:pt x="8091" y="16288"/>
                    </a:cubicBezTo>
                    <a:cubicBezTo>
                      <a:pt x="10281" y="16288"/>
                      <a:pt x="11995" y="15050"/>
                      <a:pt x="12851" y="12859"/>
                    </a:cubicBezTo>
                    <a:lnTo>
                      <a:pt x="15327" y="13335"/>
                    </a:lnTo>
                    <a:cubicBezTo>
                      <a:pt x="14184" y="16669"/>
                      <a:pt x="11519" y="18479"/>
                      <a:pt x="7901" y="18479"/>
                    </a:cubicBezTo>
                    <a:close/>
                    <a:moveTo>
                      <a:pt x="12756" y="7429"/>
                    </a:moveTo>
                    <a:cubicBezTo>
                      <a:pt x="12661" y="4000"/>
                      <a:pt x="10852" y="2096"/>
                      <a:pt x="7996" y="2096"/>
                    </a:cubicBezTo>
                    <a:cubicBezTo>
                      <a:pt x="5140" y="2096"/>
                      <a:pt x="3332" y="4000"/>
                      <a:pt x="2856" y="7429"/>
                    </a:cubicBezTo>
                    <a:lnTo>
                      <a:pt x="12756" y="7429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 124">
                <a:extLst>
                  <a:ext uri="{FF2B5EF4-FFF2-40B4-BE49-F238E27FC236}">
                    <a16:creationId xmlns:a16="http://schemas.microsoft.com/office/drawing/2014/main" id="{5CA3817F-E964-0E46-AF62-3098A0C8B5E0}"/>
                  </a:ext>
                </a:extLst>
              </p:cNvPr>
              <p:cNvSpPr/>
              <p:nvPr/>
            </p:nvSpPr>
            <p:spPr>
              <a:xfrm>
                <a:off x="7842274" y="4904517"/>
                <a:ext cx="15136" cy="18383"/>
              </a:xfrm>
              <a:custGeom>
                <a:avLst/>
                <a:gdLst>
                  <a:gd name="connsiteX0" fmla="*/ 11995 w 15136"/>
                  <a:gd name="connsiteY0" fmla="*/ 14668 h 18383"/>
                  <a:gd name="connsiteX1" fmla="*/ 5997 w 15136"/>
                  <a:gd name="connsiteY1" fmla="*/ 18383 h 18383"/>
                  <a:gd name="connsiteX2" fmla="*/ 0 w 15136"/>
                  <a:gd name="connsiteY2" fmla="*/ 13049 h 18383"/>
                  <a:gd name="connsiteX3" fmla="*/ 10567 w 15136"/>
                  <a:gd name="connsiteY3" fmla="*/ 7048 h 18383"/>
                  <a:gd name="connsiteX4" fmla="*/ 12090 w 15136"/>
                  <a:gd name="connsiteY4" fmla="*/ 7048 h 18383"/>
                  <a:gd name="connsiteX5" fmla="*/ 12090 w 15136"/>
                  <a:gd name="connsiteY5" fmla="*/ 6001 h 18383"/>
                  <a:gd name="connsiteX6" fmla="*/ 7711 w 15136"/>
                  <a:gd name="connsiteY6" fmla="*/ 2096 h 18383"/>
                  <a:gd name="connsiteX7" fmla="*/ 3046 w 15136"/>
                  <a:gd name="connsiteY7" fmla="*/ 5143 h 18383"/>
                  <a:gd name="connsiteX8" fmla="*/ 571 w 15136"/>
                  <a:gd name="connsiteY8" fmla="*/ 4763 h 18383"/>
                  <a:gd name="connsiteX9" fmla="*/ 8187 w 15136"/>
                  <a:gd name="connsiteY9" fmla="*/ 0 h 18383"/>
                  <a:gd name="connsiteX10" fmla="*/ 14660 w 15136"/>
                  <a:gd name="connsiteY10" fmla="*/ 6953 h 18383"/>
                  <a:gd name="connsiteX11" fmla="*/ 14660 w 15136"/>
                  <a:gd name="connsiteY11" fmla="*/ 14478 h 18383"/>
                  <a:gd name="connsiteX12" fmla="*/ 15136 w 15136"/>
                  <a:gd name="connsiteY12" fmla="*/ 18097 h 18383"/>
                  <a:gd name="connsiteX13" fmla="*/ 12471 w 15136"/>
                  <a:gd name="connsiteY13" fmla="*/ 18097 h 18383"/>
                  <a:gd name="connsiteX14" fmla="*/ 11995 w 15136"/>
                  <a:gd name="connsiteY14" fmla="*/ 14668 h 18383"/>
                  <a:gd name="connsiteX15" fmla="*/ 9901 w 15136"/>
                  <a:gd name="connsiteY15" fmla="*/ 9049 h 18383"/>
                  <a:gd name="connsiteX16" fmla="*/ 2761 w 15136"/>
                  <a:gd name="connsiteY16" fmla="*/ 13049 h 18383"/>
                  <a:gd name="connsiteX17" fmla="*/ 6378 w 15136"/>
                  <a:gd name="connsiteY17" fmla="*/ 16192 h 18383"/>
                  <a:gd name="connsiteX18" fmla="*/ 11900 w 15136"/>
                  <a:gd name="connsiteY18" fmla="*/ 10001 h 18383"/>
                  <a:gd name="connsiteX19" fmla="*/ 11900 w 15136"/>
                  <a:gd name="connsiteY19" fmla="*/ 9049 h 18383"/>
                  <a:gd name="connsiteX20" fmla="*/ 9901 w 15136"/>
                  <a:gd name="connsiteY20" fmla="*/ 9049 h 18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136" h="18383">
                    <a:moveTo>
                      <a:pt x="11995" y="14668"/>
                    </a:moveTo>
                    <a:cubicBezTo>
                      <a:pt x="10853" y="17050"/>
                      <a:pt x="8568" y="18383"/>
                      <a:pt x="5997" y="18383"/>
                    </a:cubicBezTo>
                    <a:cubicBezTo>
                      <a:pt x="2380" y="18383"/>
                      <a:pt x="0" y="16097"/>
                      <a:pt x="0" y="13049"/>
                    </a:cubicBezTo>
                    <a:cubicBezTo>
                      <a:pt x="0" y="9049"/>
                      <a:pt x="3522" y="7048"/>
                      <a:pt x="10567" y="7048"/>
                    </a:cubicBezTo>
                    <a:cubicBezTo>
                      <a:pt x="11043" y="7048"/>
                      <a:pt x="11519" y="7048"/>
                      <a:pt x="12090" y="7048"/>
                    </a:cubicBezTo>
                    <a:lnTo>
                      <a:pt x="12090" y="6001"/>
                    </a:lnTo>
                    <a:cubicBezTo>
                      <a:pt x="12090" y="3334"/>
                      <a:pt x="10662" y="2096"/>
                      <a:pt x="7711" y="2096"/>
                    </a:cubicBezTo>
                    <a:cubicBezTo>
                      <a:pt x="5045" y="2096"/>
                      <a:pt x="3522" y="3048"/>
                      <a:pt x="3046" y="5143"/>
                    </a:cubicBezTo>
                    <a:lnTo>
                      <a:pt x="571" y="4763"/>
                    </a:lnTo>
                    <a:cubicBezTo>
                      <a:pt x="1333" y="1619"/>
                      <a:pt x="3808" y="0"/>
                      <a:pt x="8187" y="0"/>
                    </a:cubicBezTo>
                    <a:cubicBezTo>
                      <a:pt x="12756" y="0"/>
                      <a:pt x="14660" y="2191"/>
                      <a:pt x="14660" y="6953"/>
                    </a:cubicBezTo>
                    <a:lnTo>
                      <a:pt x="14660" y="14478"/>
                    </a:lnTo>
                    <a:cubicBezTo>
                      <a:pt x="14660" y="15812"/>
                      <a:pt x="14756" y="16954"/>
                      <a:pt x="15136" y="18097"/>
                    </a:cubicBezTo>
                    <a:lnTo>
                      <a:pt x="12471" y="18097"/>
                    </a:lnTo>
                    <a:cubicBezTo>
                      <a:pt x="12090" y="16954"/>
                      <a:pt x="11995" y="15812"/>
                      <a:pt x="11995" y="14668"/>
                    </a:cubicBezTo>
                    <a:close/>
                    <a:moveTo>
                      <a:pt x="9901" y="9049"/>
                    </a:moveTo>
                    <a:cubicBezTo>
                      <a:pt x="5141" y="9049"/>
                      <a:pt x="2761" y="10477"/>
                      <a:pt x="2761" y="13049"/>
                    </a:cubicBezTo>
                    <a:cubicBezTo>
                      <a:pt x="2761" y="14954"/>
                      <a:pt x="4093" y="16192"/>
                      <a:pt x="6378" y="16192"/>
                    </a:cubicBezTo>
                    <a:cubicBezTo>
                      <a:pt x="9424" y="16192"/>
                      <a:pt x="11900" y="13430"/>
                      <a:pt x="11900" y="10001"/>
                    </a:cubicBezTo>
                    <a:lnTo>
                      <a:pt x="11900" y="9049"/>
                    </a:lnTo>
                    <a:cubicBezTo>
                      <a:pt x="11233" y="9049"/>
                      <a:pt x="10567" y="9049"/>
                      <a:pt x="9901" y="9049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 125">
                <a:extLst>
                  <a:ext uri="{FF2B5EF4-FFF2-40B4-BE49-F238E27FC236}">
                    <a16:creationId xmlns:a16="http://schemas.microsoft.com/office/drawing/2014/main" id="{1EB1D1D6-18C1-0A4E-B67B-721A562F2323}"/>
                  </a:ext>
                </a:extLst>
              </p:cNvPr>
              <p:cNvSpPr/>
              <p:nvPr/>
            </p:nvSpPr>
            <p:spPr>
              <a:xfrm>
                <a:off x="7861218" y="4904422"/>
                <a:ext cx="13803" cy="18192"/>
              </a:xfrm>
              <a:custGeom>
                <a:avLst/>
                <a:gdLst>
                  <a:gd name="connsiteX0" fmla="*/ 0 w 13803"/>
                  <a:gd name="connsiteY0" fmla="*/ 476 h 18192"/>
                  <a:gd name="connsiteX1" fmla="*/ 2380 w 13803"/>
                  <a:gd name="connsiteY1" fmla="*/ 476 h 18192"/>
                  <a:gd name="connsiteX2" fmla="*/ 2380 w 13803"/>
                  <a:gd name="connsiteY2" fmla="*/ 3715 h 18192"/>
                  <a:gd name="connsiteX3" fmla="*/ 8092 w 13803"/>
                  <a:gd name="connsiteY3" fmla="*/ 0 h 18192"/>
                  <a:gd name="connsiteX4" fmla="*/ 13804 w 13803"/>
                  <a:gd name="connsiteY4" fmla="*/ 6953 h 18192"/>
                  <a:gd name="connsiteX5" fmla="*/ 13804 w 13803"/>
                  <a:gd name="connsiteY5" fmla="*/ 18098 h 18192"/>
                  <a:gd name="connsiteX6" fmla="*/ 11233 w 13803"/>
                  <a:gd name="connsiteY6" fmla="*/ 18098 h 18192"/>
                  <a:gd name="connsiteX7" fmla="*/ 11233 w 13803"/>
                  <a:gd name="connsiteY7" fmla="*/ 6763 h 18192"/>
                  <a:gd name="connsiteX8" fmla="*/ 7616 w 13803"/>
                  <a:gd name="connsiteY8" fmla="*/ 2286 h 18192"/>
                  <a:gd name="connsiteX9" fmla="*/ 2570 w 13803"/>
                  <a:gd name="connsiteY9" fmla="*/ 8477 h 18192"/>
                  <a:gd name="connsiteX10" fmla="*/ 2570 w 13803"/>
                  <a:gd name="connsiteY10" fmla="*/ 18193 h 18192"/>
                  <a:gd name="connsiteX11" fmla="*/ 0 w 13803"/>
                  <a:gd name="connsiteY11" fmla="*/ 18193 h 18192"/>
                  <a:gd name="connsiteX12" fmla="*/ 0 w 13803"/>
                  <a:gd name="connsiteY12" fmla="*/ 476 h 18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03" h="18192">
                    <a:moveTo>
                      <a:pt x="0" y="476"/>
                    </a:moveTo>
                    <a:lnTo>
                      <a:pt x="2380" y="476"/>
                    </a:lnTo>
                    <a:lnTo>
                      <a:pt x="2380" y="3715"/>
                    </a:lnTo>
                    <a:cubicBezTo>
                      <a:pt x="3808" y="1143"/>
                      <a:pt x="5617" y="0"/>
                      <a:pt x="8092" y="0"/>
                    </a:cubicBezTo>
                    <a:cubicBezTo>
                      <a:pt x="11805" y="0"/>
                      <a:pt x="13804" y="2381"/>
                      <a:pt x="13804" y="6953"/>
                    </a:cubicBezTo>
                    <a:lnTo>
                      <a:pt x="13804" y="18098"/>
                    </a:lnTo>
                    <a:lnTo>
                      <a:pt x="11233" y="18098"/>
                    </a:lnTo>
                    <a:lnTo>
                      <a:pt x="11233" y="6763"/>
                    </a:lnTo>
                    <a:cubicBezTo>
                      <a:pt x="11233" y="3905"/>
                      <a:pt x="9901" y="2286"/>
                      <a:pt x="7616" y="2286"/>
                    </a:cubicBezTo>
                    <a:cubicBezTo>
                      <a:pt x="4855" y="2286"/>
                      <a:pt x="2570" y="4763"/>
                      <a:pt x="2570" y="8477"/>
                    </a:cubicBezTo>
                    <a:lnTo>
                      <a:pt x="2570" y="18193"/>
                    </a:lnTo>
                    <a:lnTo>
                      <a:pt x="0" y="18193"/>
                    </a:lnTo>
                    <a:lnTo>
                      <a:pt x="0" y="476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 126">
                <a:extLst>
                  <a:ext uri="{FF2B5EF4-FFF2-40B4-BE49-F238E27FC236}">
                    <a16:creationId xmlns:a16="http://schemas.microsoft.com/office/drawing/2014/main" id="{D4B76945-A336-3446-9342-10F82CFAA6A7}"/>
                  </a:ext>
                </a:extLst>
              </p:cNvPr>
              <p:cNvSpPr/>
              <p:nvPr/>
            </p:nvSpPr>
            <p:spPr>
              <a:xfrm>
                <a:off x="6924864" y="4939379"/>
                <a:ext cx="18372" cy="24574"/>
              </a:xfrm>
              <a:custGeom>
                <a:avLst/>
                <a:gdLst>
                  <a:gd name="connsiteX0" fmla="*/ 9710 w 18372"/>
                  <a:gd name="connsiteY0" fmla="*/ 2286 h 24574"/>
                  <a:gd name="connsiteX1" fmla="*/ 3142 w 18372"/>
                  <a:gd name="connsiteY1" fmla="*/ 12192 h 24574"/>
                  <a:gd name="connsiteX2" fmla="*/ 9710 w 18372"/>
                  <a:gd name="connsiteY2" fmla="*/ 22098 h 24574"/>
                  <a:gd name="connsiteX3" fmla="*/ 15707 w 18372"/>
                  <a:gd name="connsiteY3" fmla="*/ 16288 h 24574"/>
                  <a:gd name="connsiteX4" fmla="*/ 18373 w 18372"/>
                  <a:gd name="connsiteY4" fmla="*/ 16859 h 24574"/>
                  <a:gd name="connsiteX5" fmla="*/ 9710 w 18372"/>
                  <a:gd name="connsiteY5" fmla="*/ 24574 h 24574"/>
                  <a:gd name="connsiteX6" fmla="*/ 0 w 18372"/>
                  <a:gd name="connsiteY6" fmla="*/ 12287 h 24574"/>
                  <a:gd name="connsiteX7" fmla="*/ 3237 w 18372"/>
                  <a:gd name="connsiteY7" fmla="*/ 2762 h 24574"/>
                  <a:gd name="connsiteX8" fmla="*/ 9710 w 18372"/>
                  <a:gd name="connsiteY8" fmla="*/ 0 h 24574"/>
                  <a:gd name="connsiteX9" fmla="*/ 18278 w 18372"/>
                  <a:gd name="connsiteY9" fmla="*/ 7620 h 24574"/>
                  <a:gd name="connsiteX10" fmla="*/ 15612 w 18372"/>
                  <a:gd name="connsiteY10" fmla="*/ 8191 h 24574"/>
                  <a:gd name="connsiteX11" fmla="*/ 9710 w 18372"/>
                  <a:gd name="connsiteY11" fmla="*/ 2286 h 2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372" h="24574">
                    <a:moveTo>
                      <a:pt x="9710" y="2286"/>
                    </a:moveTo>
                    <a:cubicBezTo>
                      <a:pt x="5807" y="2286"/>
                      <a:pt x="3142" y="5905"/>
                      <a:pt x="3142" y="12192"/>
                    </a:cubicBezTo>
                    <a:cubicBezTo>
                      <a:pt x="3142" y="18478"/>
                      <a:pt x="5807" y="22098"/>
                      <a:pt x="9710" y="22098"/>
                    </a:cubicBezTo>
                    <a:cubicBezTo>
                      <a:pt x="12756" y="22098"/>
                      <a:pt x="14756" y="20098"/>
                      <a:pt x="15707" y="16288"/>
                    </a:cubicBezTo>
                    <a:lnTo>
                      <a:pt x="18373" y="16859"/>
                    </a:lnTo>
                    <a:cubicBezTo>
                      <a:pt x="17231" y="21907"/>
                      <a:pt x="14279" y="24574"/>
                      <a:pt x="9710" y="24574"/>
                    </a:cubicBezTo>
                    <a:cubicBezTo>
                      <a:pt x="3808" y="24574"/>
                      <a:pt x="0" y="20002"/>
                      <a:pt x="0" y="12287"/>
                    </a:cubicBezTo>
                    <a:cubicBezTo>
                      <a:pt x="0" y="8287"/>
                      <a:pt x="1047" y="5143"/>
                      <a:pt x="3237" y="2762"/>
                    </a:cubicBezTo>
                    <a:cubicBezTo>
                      <a:pt x="4950" y="952"/>
                      <a:pt x="7235" y="0"/>
                      <a:pt x="9710" y="0"/>
                    </a:cubicBezTo>
                    <a:cubicBezTo>
                      <a:pt x="14184" y="0"/>
                      <a:pt x="17135" y="2572"/>
                      <a:pt x="18278" y="7620"/>
                    </a:cubicBezTo>
                    <a:lnTo>
                      <a:pt x="15612" y="8191"/>
                    </a:lnTo>
                    <a:cubicBezTo>
                      <a:pt x="14756" y="4286"/>
                      <a:pt x="12661" y="2286"/>
                      <a:pt x="9710" y="2286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 127">
                <a:extLst>
                  <a:ext uri="{FF2B5EF4-FFF2-40B4-BE49-F238E27FC236}">
                    <a16:creationId xmlns:a16="http://schemas.microsoft.com/office/drawing/2014/main" id="{4FCDDDFD-078C-174C-B240-3667F925CFC0}"/>
                  </a:ext>
                </a:extLst>
              </p:cNvPr>
              <p:cNvSpPr/>
              <p:nvPr/>
            </p:nvSpPr>
            <p:spPr>
              <a:xfrm>
                <a:off x="6945236" y="4945475"/>
                <a:ext cx="15802" cy="18478"/>
              </a:xfrm>
              <a:custGeom>
                <a:avLst/>
                <a:gdLst>
                  <a:gd name="connsiteX0" fmla="*/ 0 w 15802"/>
                  <a:gd name="connsiteY0" fmla="*/ 9239 h 18478"/>
                  <a:gd name="connsiteX1" fmla="*/ 7901 w 15802"/>
                  <a:gd name="connsiteY1" fmla="*/ 0 h 18478"/>
                  <a:gd name="connsiteX2" fmla="*/ 15803 w 15802"/>
                  <a:gd name="connsiteY2" fmla="*/ 9239 h 18478"/>
                  <a:gd name="connsiteX3" fmla="*/ 7901 w 15802"/>
                  <a:gd name="connsiteY3" fmla="*/ 18478 h 18478"/>
                  <a:gd name="connsiteX4" fmla="*/ 0 w 15802"/>
                  <a:gd name="connsiteY4" fmla="*/ 9239 h 18478"/>
                  <a:gd name="connsiteX5" fmla="*/ 12852 w 15802"/>
                  <a:gd name="connsiteY5" fmla="*/ 9239 h 18478"/>
                  <a:gd name="connsiteX6" fmla="*/ 7806 w 15802"/>
                  <a:gd name="connsiteY6" fmla="*/ 2191 h 18478"/>
                  <a:gd name="connsiteX7" fmla="*/ 2761 w 15802"/>
                  <a:gd name="connsiteY7" fmla="*/ 9239 h 18478"/>
                  <a:gd name="connsiteX8" fmla="*/ 7806 w 15802"/>
                  <a:gd name="connsiteY8" fmla="*/ 16288 h 18478"/>
                  <a:gd name="connsiteX9" fmla="*/ 12852 w 15802"/>
                  <a:gd name="connsiteY9" fmla="*/ 9239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802" h="18478">
                    <a:moveTo>
                      <a:pt x="0" y="9239"/>
                    </a:moveTo>
                    <a:cubicBezTo>
                      <a:pt x="0" y="3524"/>
                      <a:pt x="3237" y="0"/>
                      <a:pt x="7901" y="0"/>
                    </a:cubicBezTo>
                    <a:cubicBezTo>
                      <a:pt x="12566" y="0"/>
                      <a:pt x="15803" y="3619"/>
                      <a:pt x="15803" y="9239"/>
                    </a:cubicBezTo>
                    <a:cubicBezTo>
                      <a:pt x="15803" y="14859"/>
                      <a:pt x="12566" y="18478"/>
                      <a:pt x="7901" y="18478"/>
                    </a:cubicBezTo>
                    <a:cubicBezTo>
                      <a:pt x="3142" y="18478"/>
                      <a:pt x="0" y="14859"/>
                      <a:pt x="0" y="9239"/>
                    </a:cubicBezTo>
                    <a:close/>
                    <a:moveTo>
                      <a:pt x="12852" y="9239"/>
                    </a:moveTo>
                    <a:cubicBezTo>
                      <a:pt x="12852" y="4763"/>
                      <a:pt x="10852" y="2191"/>
                      <a:pt x="7806" y="2191"/>
                    </a:cubicBezTo>
                    <a:cubicBezTo>
                      <a:pt x="4760" y="2191"/>
                      <a:pt x="2761" y="4763"/>
                      <a:pt x="2761" y="9239"/>
                    </a:cubicBezTo>
                    <a:cubicBezTo>
                      <a:pt x="2761" y="13716"/>
                      <a:pt x="4760" y="16288"/>
                      <a:pt x="7806" y="16288"/>
                    </a:cubicBezTo>
                    <a:cubicBezTo>
                      <a:pt x="10852" y="16288"/>
                      <a:pt x="12852" y="13621"/>
                      <a:pt x="12852" y="9239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 128">
                <a:extLst>
                  <a:ext uri="{FF2B5EF4-FFF2-40B4-BE49-F238E27FC236}">
                    <a16:creationId xmlns:a16="http://schemas.microsoft.com/office/drawing/2014/main" id="{77AA7250-C378-AB41-A0C8-4310A5038D69}"/>
                  </a:ext>
                </a:extLst>
              </p:cNvPr>
              <p:cNvSpPr/>
              <p:nvPr/>
            </p:nvSpPr>
            <p:spPr>
              <a:xfrm>
                <a:off x="6964466" y="4945570"/>
                <a:ext cx="23513" cy="18002"/>
              </a:xfrm>
              <a:custGeom>
                <a:avLst/>
                <a:gdLst>
                  <a:gd name="connsiteX0" fmla="*/ 18182 w 23513"/>
                  <a:gd name="connsiteY0" fmla="*/ 0 h 18002"/>
                  <a:gd name="connsiteX1" fmla="*/ 23514 w 23513"/>
                  <a:gd name="connsiteY1" fmla="*/ 6858 h 18002"/>
                  <a:gd name="connsiteX2" fmla="*/ 23514 w 23513"/>
                  <a:gd name="connsiteY2" fmla="*/ 18002 h 18002"/>
                  <a:gd name="connsiteX3" fmla="*/ 20943 w 23513"/>
                  <a:gd name="connsiteY3" fmla="*/ 18002 h 18002"/>
                  <a:gd name="connsiteX4" fmla="*/ 20943 w 23513"/>
                  <a:gd name="connsiteY4" fmla="*/ 6667 h 18002"/>
                  <a:gd name="connsiteX5" fmla="*/ 17707 w 23513"/>
                  <a:gd name="connsiteY5" fmla="*/ 2286 h 18002"/>
                  <a:gd name="connsiteX6" fmla="*/ 13042 w 23513"/>
                  <a:gd name="connsiteY6" fmla="*/ 8287 h 18002"/>
                  <a:gd name="connsiteX7" fmla="*/ 13042 w 23513"/>
                  <a:gd name="connsiteY7" fmla="*/ 18002 h 18002"/>
                  <a:gd name="connsiteX8" fmla="*/ 10472 w 23513"/>
                  <a:gd name="connsiteY8" fmla="*/ 18002 h 18002"/>
                  <a:gd name="connsiteX9" fmla="*/ 10472 w 23513"/>
                  <a:gd name="connsiteY9" fmla="*/ 6667 h 18002"/>
                  <a:gd name="connsiteX10" fmla="*/ 7235 w 23513"/>
                  <a:gd name="connsiteY10" fmla="*/ 2286 h 18002"/>
                  <a:gd name="connsiteX11" fmla="*/ 2570 w 23513"/>
                  <a:gd name="connsiteY11" fmla="*/ 8287 h 18002"/>
                  <a:gd name="connsiteX12" fmla="*/ 2570 w 23513"/>
                  <a:gd name="connsiteY12" fmla="*/ 18002 h 18002"/>
                  <a:gd name="connsiteX13" fmla="*/ 0 w 23513"/>
                  <a:gd name="connsiteY13" fmla="*/ 18002 h 18002"/>
                  <a:gd name="connsiteX14" fmla="*/ 0 w 23513"/>
                  <a:gd name="connsiteY14" fmla="*/ 476 h 18002"/>
                  <a:gd name="connsiteX15" fmla="*/ 2380 w 23513"/>
                  <a:gd name="connsiteY15" fmla="*/ 476 h 18002"/>
                  <a:gd name="connsiteX16" fmla="*/ 2380 w 23513"/>
                  <a:gd name="connsiteY16" fmla="*/ 3715 h 18002"/>
                  <a:gd name="connsiteX17" fmla="*/ 7711 w 23513"/>
                  <a:gd name="connsiteY17" fmla="*/ 95 h 18002"/>
                  <a:gd name="connsiteX18" fmla="*/ 12756 w 23513"/>
                  <a:gd name="connsiteY18" fmla="*/ 3905 h 18002"/>
                  <a:gd name="connsiteX19" fmla="*/ 18182 w 23513"/>
                  <a:gd name="connsiteY19" fmla="*/ 0 h 1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3513" h="18002">
                    <a:moveTo>
                      <a:pt x="18182" y="0"/>
                    </a:moveTo>
                    <a:cubicBezTo>
                      <a:pt x="21610" y="0"/>
                      <a:pt x="23514" y="2381"/>
                      <a:pt x="23514" y="6858"/>
                    </a:cubicBezTo>
                    <a:lnTo>
                      <a:pt x="23514" y="18002"/>
                    </a:lnTo>
                    <a:lnTo>
                      <a:pt x="20943" y="18002"/>
                    </a:lnTo>
                    <a:lnTo>
                      <a:pt x="20943" y="6667"/>
                    </a:lnTo>
                    <a:cubicBezTo>
                      <a:pt x="20943" y="3810"/>
                      <a:pt x="19706" y="2286"/>
                      <a:pt x="17707" y="2286"/>
                    </a:cubicBezTo>
                    <a:cubicBezTo>
                      <a:pt x="15231" y="2286"/>
                      <a:pt x="13042" y="4763"/>
                      <a:pt x="13042" y="8287"/>
                    </a:cubicBezTo>
                    <a:lnTo>
                      <a:pt x="13042" y="18002"/>
                    </a:lnTo>
                    <a:lnTo>
                      <a:pt x="10472" y="18002"/>
                    </a:lnTo>
                    <a:lnTo>
                      <a:pt x="10472" y="6667"/>
                    </a:lnTo>
                    <a:cubicBezTo>
                      <a:pt x="10472" y="3810"/>
                      <a:pt x="9234" y="2286"/>
                      <a:pt x="7235" y="2286"/>
                    </a:cubicBezTo>
                    <a:cubicBezTo>
                      <a:pt x="4760" y="2286"/>
                      <a:pt x="2570" y="4763"/>
                      <a:pt x="2570" y="8287"/>
                    </a:cubicBezTo>
                    <a:lnTo>
                      <a:pt x="2570" y="18002"/>
                    </a:lnTo>
                    <a:lnTo>
                      <a:pt x="0" y="18002"/>
                    </a:lnTo>
                    <a:lnTo>
                      <a:pt x="0" y="476"/>
                    </a:lnTo>
                    <a:lnTo>
                      <a:pt x="2380" y="476"/>
                    </a:lnTo>
                    <a:lnTo>
                      <a:pt x="2380" y="3715"/>
                    </a:lnTo>
                    <a:cubicBezTo>
                      <a:pt x="3713" y="1333"/>
                      <a:pt x="5521" y="95"/>
                      <a:pt x="7711" y="95"/>
                    </a:cubicBezTo>
                    <a:cubicBezTo>
                      <a:pt x="10186" y="95"/>
                      <a:pt x="12090" y="1429"/>
                      <a:pt x="12756" y="3905"/>
                    </a:cubicBezTo>
                    <a:cubicBezTo>
                      <a:pt x="14184" y="1143"/>
                      <a:pt x="15993" y="0"/>
                      <a:pt x="18182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 129">
                <a:extLst>
                  <a:ext uri="{FF2B5EF4-FFF2-40B4-BE49-F238E27FC236}">
                    <a16:creationId xmlns:a16="http://schemas.microsoft.com/office/drawing/2014/main" id="{16F1C0E1-9162-B644-BE20-18ECA18B3C62}"/>
                  </a:ext>
                </a:extLst>
              </p:cNvPr>
              <p:cNvSpPr/>
              <p:nvPr/>
            </p:nvSpPr>
            <p:spPr>
              <a:xfrm>
                <a:off x="6992644" y="4945570"/>
                <a:ext cx="23513" cy="18002"/>
              </a:xfrm>
              <a:custGeom>
                <a:avLst/>
                <a:gdLst>
                  <a:gd name="connsiteX0" fmla="*/ 18183 w 23513"/>
                  <a:gd name="connsiteY0" fmla="*/ 0 h 18002"/>
                  <a:gd name="connsiteX1" fmla="*/ 23514 w 23513"/>
                  <a:gd name="connsiteY1" fmla="*/ 6858 h 18002"/>
                  <a:gd name="connsiteX2" fmla="*/ 23514 w 23513"/>
                  <a:gd name="connsiteY2" fmla="*/ 18002 h 18002"/>
                  <a:gd name="connsiteX3" fmla="*/ 20943 w 23513"/>
                  <a:gd name="connsiteY3" fmla="*/ 18002 h 18002"/>
                  <a:gd name="connsiteX4" fmla="*/ 20943 w 23513"/>
                  <a:gd name="connsiteY4" fmla="*/ 6667 h 18002"/>
                  <a:gd name="connsiteX5" fmla="*/ 17707 w 23513"/>
                  <a:gd name="connsiteY5" fmla="*/ 2286 h 18002"/>
                  <a:gd name="connsiteX6" fmla="*/ 13042 w 23513"/>
                  <a:gd name="connsiteY6" fmla="*/ 8287 h 18002"/>
                  <a:gd name="connsiteX7" fmla="*/ 13042 w 23513"/>
                  <a:gd name="connsiteY7" fmla="*/ 18002 h 18002"/>
                  <a:gd name="connsiteX8" fmla="*/ 10472 w 23513"/>
                  <a:gd name="connsiteY8" fmla="*/ 18002 h 18002"/>
                  <a:gd name="connsiteX9" fmla="*/ 10472 w 23513"/>
                  <a:gd name="connsiteY9" fmla="*/ 6667 h 18002"/>
                  <a:gd name="connsiteX10" fmla="*/ 7235 w 23513"/>
                  <a:gd name="connsiteY10" fmla="*/ 2286 h 18002"/>
                  <a:gd name="connsiteX11" fmla="*/ 2570 w 23513"/>
                  <a:gd name="connsiteY11" fmla="*/ 8287 h 18002"/>
                  <a:gd name="connsiteX12" fmla="*/ 2570 w 23513"/>
                  <a:gd name="connsiteY12" fmla="*/ 18002 h 18002"/>
                  <a:gd name="connsiteX13" fmla="*/ 0 w 23513"/>
                  <a:gd name="connsiteY13" fmla="*/ 18002 h 18002"/>
                  <a:gd name="connsiteX14" fmla="*/ 0 w 23513"/>
                  <a:gd name="connsiteY14" fmla="*/ 476 h 18002"/>
                  <a:gd name="connsiteX15" fmla="*/ 2380 w 23513"/>
                  <a:gd name="connsiteY15" fmla="*/ 476 h 18002"/>
                  <a:gd name="connsiteX16" fmla="*/ 2380 w 23513"/>
                  <a:gd name="connsiteY16" fmla="*/ 3715 h 18002"/>
                  <a:gd name="connsiteX17" fmla="*/ 7711 w 23513"/>
                  <a:gd name="connsiteY17" fmla="*/ 95 h 18002"/>
                  <a:gd name="connsiteX18" fmla="*/ 12756 w 23513"/>
                  <a:gd name="connsiteY18" fmla="*/ 3905 h 18002"/>
                  <a:gd name="connsiteX19" fmla="*/ 18183 w 23513"/>
                  <a:gd name="connsiteY19" fmla="*/ 0 h 1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3513" h="18002">
                    <a:moveTo>
                      <a:pt x="18183" y="0"/>
                    </a:moveTo>
                    <a:cubicBezTo>
                      <a:pt x="21610" y="0"/>
                      <a:pt x="23514" y="2381"/>
                      <a:pt x="23514" y="6858"/>
                    </a:cubicBezTo>
                    <a:lnTo>
                      <a:pt x="23514" y="18002"/>
                    </a:lnTo>
                    <a:lnTo>
                      <a:pt x="20943" y="18002"/>
                    </a:lnTo>
                    <a:lnTo>
                      <a:pt x="20943" y="6667"/>
                    </a:lnTo>
                    <a:cubicBezTo>
                      <a:pt x="20943" y="3810"/>
                      <a:pt x="19706" y="2286"/>
                      <a:pt x="17707" y="2286"/>
                    </a:cubicBezTo>
                    <a:cubicBezTo>
                      <a:pt x="15232" y="2286"/>
                      <a:pt x="13042" y="4763"/>
                      <a:pt x="13042" y="8287"/>
                    </a:cubicBezTo>
                    <a:lnTo>
                      <a:pt x="13042" y="18002"/>
                    </a:lnTo>
                    <a:lnTo>
                      <a:pt x="10472" y="18002"/>
                    </a:lnTo>
                    <a:lnTo>
                      <a:pt x="10472" y="6667"/>
                    </a:lnTo>
                    <a:cubicBezTo>
                      <a:pt x="10472" y="3810"/>
                      <a:pt x="9234" y="2286"/>
                      <a:pt x="7235" y="2286"/>
                    </a:cubicBezTo>
                    <a:cubicBezTo>
                      <a:pt x="4760" y="2286"/>
                      <a:pt x="2570" y="4763"/>
                      <a:pt x="2570" y="8287"/>
                    </a:cubicBezTo>
                    <a:lnTo>
                      <a:pt x="2570" y="18002"/>
                    </a:lnTo>
                    <a:lnTo>
                      <a:pt x="0" y="18002"/>
                    </a:lnTo>
                    <a:lnTo>
                      <a:pt x="0" y="476"/>
                    </a:lnTo>
                    <a:lnTo>
                      <a:pt x="2380" y="476"/>
                    </a:lnTo>
                    <a:lnTo>
                      <a:pt x="2380" y="3715"/>
                    </a:lnTo>
                    <a:cubicBezTo>
                      <a:pt x="3713" y="1333"/>
                      <a:pt x="5521" y="95"/>
                      <a:pt x="7711" y="95"/>
                    </a:cubicBezTo>
                    <a:cubicBezTo>
                      <a:pt x="10186" y="95"/>
                      <a:pt x="12090" y="1429"/>
                      <a:pt x="12756" y="3905"/>
                    </a:cubicBezTo>
                    <a:cubicBezTo>
                      <a:pt x="14089" y="1143"/>
                      <a:pt x="15898" y="0"/>
                      <a:pt x="18183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 130">
                <a:extLst>
                  <a:ext uri="{FF2B5EF4-FFF2-40B4-BE49-F238E27FC236}">
                    <a16:creationId xmlns:a16="http://schemas.microsoft.com/office/drawing/2014/main" id="{849C80EE-C469-8D40-A2BE-715458981C39}"/>
                  </a:ext>
                </a:extLst>
              </p:cNvPr>
              <p:cNvSpPr/>
              <p:nvPr/>
            </p:nvSpPr>
            <p:spPr>
              <a:xfrm>
                <a:off x="7020822" y="4939760"/>
                <a:ext cx="2570" cy="23621"/>
              </a:xfrm>
              <a:custGeom>
                <a:avLst/>
                <a:gdLst>
                  <a:gd name="connsiteX0" fmla="*/ 0 w 2570"/>
                  <a:gd name="connsiteY0" fmla="*/ 0 h 23621"/>
                  <a:gd name="connsiteX1" fmla="*/ 2570 w 2570"/>
                  <a:gd name="connsiteY1" fmla="*/ 0 h 23621"/>
                  <a:gd name="connsiteX2" fmla="*/ 2570 w 2570"/>
                  <a:gd name="connsiteY2" fmla="*/ 2572 h 23621"/>
                  <a:gd name="connsiteX3" fmla="*/ 0 w 2570"/>
                  <a:gd name="connsiteY3" fmla="*/ 2572 h 23621"/>
                  <a:gd name="connsiteX4" fmla="*/ 0 w 2570"/>
                  <a:gd name="connsiteY4" fmla="*/ 0 h 23621"/>
                  <a:gd name="connsiteX5" fmla="*/ 0 w 2570"/>
                  <a:gd name="connsiteY5" fmla="*/ 6096 h 23621"/>
                  <a:gd name="connsiteX6" fmla="*/ 2570 w 2570"/>
                  <a:gd name="connsiteY6" fmla="*/ 6096 h 23621"/>
                  <a:gd name="connsiteX7" fmla="*/ 2570 w 2570"/>
                  <a:gd name="connsiteY7" fmla="*/ 23622 h 23621"/>
                  <a:gd name="connsiteX8" fmla="*/ 0 w 2570"/>
                  <a:gd name="connsiteY8" fmla="*/ 23622 h 23621"/>
                  <a:gd name="connsiteX9" fmla="*/ 0 w 2570"/>
                  <a:gd name="connsiteY9" fmla="*/ 6096 h 23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70" h="23621">
                    <a:moveTo>
                      <a:pt x="0" y="0"/>
                    </a:moveTo>
                    <a:lnTo>
                      <a:pt x="2570" y="0"/>
                    </a:lnTo>
                    <a:lnTo>
                      <a:pt x="2570" y="2572"/>
                    </a:lnTo>
                    <a:lnTo>
                      <a:pt x="0" y="2572"/>
                    </a:lnTo>
                    <a:lnTo>
                      <a:pt x="0" y="0"/>
                    </a:lnTo>
                    <a:close/>
                    <a:moveTo>
                      <a:pt x="0" y="6096"/>
                    </a:moveTo>
                    <a:lnTo>
                      <a:pt x="2570" y="6096"/>
                    </a:lnTo>
                    <a:lnTo>
                      <a:pt x="2570" y="23622"/>
                    </a:lnTo>
                    <a:lnTo>
                      <a:pt x="0" y="23622"/>
                    </a:lnTo>
                    <a:lnTo>
                      <a:pt x="0" y="6096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 131">
                <a:extLst>
                  <a:ext uri="{FF2B5EF4-FFF2-40B4-BE49-F238E27FC236}">
                    <a16:creationId xmlns:a16="http://schemas.microsoft.com/office/drawing/2014/main" id="{CF6F8704-3C40-0541-9641-6A5810298EE2}"/>
                  </a:ext>
                </a:extLst>
              </p:cNvPr>
              <p:cNvSpPr/>
              <p:nvPr/>
            </p:nvSpPr>
            <p:spPr>
              <a:xfrm>
                <a:off x="7026724" y="4945475"/>
                <a:ext cx="13993" cy="18478"/>
              </a:xfrm>
              <a:custGeom>
                <a:avLst/>
                <a:gdLst>
                  <a:gd name="connsiteX0" fmla="*/ 2189 w 13993"/>
                  <a:gd name="connsiteY0" fmla="*/ 12954 h 18478"/>
                  <a:gd name="connsiteX1" fmla="*/ 7140 w 13993"/>
                  <a:gd name="connsiteY1" fmla="*/ 16288 h 18478"/>
                  <a:gd name="connsiteX2" fmla="*/ 11138 w 13993"/>
                  <a:gd name="connsiteY2" fmla="*/ 13335 h 18478"/>
                  <a:gd name="connsiteX3" fmla="*/ 6093 w 13993"/>
                  <a:gd name="connsiteY3" fmla="*/ 10192 h 18478"/>
                  <a:gd name="connsiteX4" fmla="*/ 476 w 13993"/>
                  <a:gd name="connsiteY4" fmla="*/ 5239 h 18478"/>
                  <a:gd name="connsiteX5" fmla="*/ 6759 w 13993"/>
                  <a:gd name="connsiteY5" fmla="*/ 0 h 18478"/>
                  <a:gd name="connsiteX6" fmla="*/ 13137 w 13993"/>
                  <a:gd name="connsiteY6" fmla="*/ 4477 h 18478"/>
                  <a:gd name="connsiteX7" fmla="*/ 10757 w 13993"/>
                  <a:gd name="connsiteY7" fmla="*/ 4953 h 18478"/>
                  <a:gd name="connsiteX8" fmla="*/ 6759 w 13993"/>
                  <a:gd name="connsiteY8" fmla="*/ 2191 h 18478"/>
                  <a:gd name="connsiteX9" fmla="*/ 3237 w 13993"/>
                  <a:gd name="connsiteY9" fmla="*/ 4953 h 18478"/>
                  <a:gd name="connsiteX10" fmla="*/ 8568 w 13993"/>
                  <a:gd name="connsiteY10" fmla="*/ 8001 h 18478"/>
                  <a:gd name="connsiteX11" fmla="*/ 13994 w 13993"/>
                  <a:gd name="connsiteY11" fmla="*/ 13049 h 18478"/>
                  <a:gd name="connsiteX12" fmla="*/ 7330 w 13993"/>
                  <a:gd name="connsiteY12" fmla="*/ 18478 h 18478"/>
                  <a:gd name="connsiteX13" fmla="*/ 0 w 13993"/>
                  <a:gd name="connsiteY13" fmla="*/ 13430 h 18478"/>
                  <a:gd name="connsiteX14" fmla="*/ 2189 w 13993"/>
                  <a:gd name="connsiteY14" fmla="*/ 12954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993" h="18478">
                    <a:moveTo>
                      <a:pt x="2189" y="12954"/>
                    </a:moveTo>
                    <a:cubicBezTo>
                      <a:pt x="2951" y="15145"/>
                      <a:pt x="4760" y="16288"/>
                      <a:pt x="7140" y="16288"/>
                    </a:cubicBezTo>
                    <a:cubicBezTo>
                      <a:pt x="9615" y="16288"/>
                      <a:pt x="11138" y="15049"/>
                      <a:pt x="11138" y="13335"/>
                    </a:cubicBezTo>
                    <a:cubicBezTo>
                      <a:pt x="11138" y="11144"/>
                      <a:pt x="9329" y="10954"/>
                      <a:pt x="6093" y="10192"/>
                    </a:cubicBezTo>
                    <a:cubicBezTo>
                      <a:pt x="2285" y="9239"/>
                      <a:pt x="476" y="8096"/>
                      <a:pt x="476" y="5239"/>
                    </a:cubicBezTo>
                    <a:cubicBezTo>
                      <a:pt x="476" y="2286"/>
                      <a:pt x="2951" y="0"/>
                      <a:pt x="6759" y="0"/>
                    </a:cubicBezTo>
                    <a:cubicBezTo>
                      <a:pt x="9996" y="0"/>
                      <a:pt x="12280" y="1619"/>
                      <a:pt x="13137" y="4477"/>
                    </a:cubicBezTo>
                    <a:lnTo>
                      <a:pt x="10757" y="4953"/>
                    </a:lnTo>
                    <a:cubicBezTo>
                      <a:pt x="10186" y="3143"/>
                      <a:pt x="8853" y="2191"/>
                      <a:pt x="6759" y="2191"/>
                    </a:cubicBezTo>
                    <a:cubicBezTo>
                      <a:pt x="4569" y="2191"/>
                      <a:pt x="3237" y="3334"/>
                      <a:pt x="3237" y="4953"/>
                    </a:cubicBezTo>
                    <a:cubicBezTo>
                      <a:pt x="3237" y="7144"/>
                      <a:pt x="5236" y="7144"/>
                      <a:pt x="8568" y="8001"/>
                    </a:cubicBezTo>
                    <a:cubicBezTo>
                      <a:pt x="12185" y="8953"/>
                      <a:pt x="13994" y="10287"/>
                      <a:pt x="13994" y="13049"/>
                    </a:cubicBezTo>
                    <a:cubicBezTo>
                      <a:pt x="13994" y="16192"/>
                      <a:pt x="11328" y="18478"/>
                      <a:pt x="7330" y="18478"/>
                    </a:cubicBezTo>
                    <a:cubicBezTo>
                      <a:pt x="3427" y="18478"/>
                      <a:pt x="762" y="16573"/>
                      <a:pt x="0" y="13430"/>
                    </a:cubicBezTo>
                    <a:lnTo>
                      <a:pt x="2189" y="12954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 132">
                <a:extLst>
                  <a:ext uri="{FF2B5EF4-FFF2-40B4-BE49-F238E27FC236}">
                    <a16:creationId xmlns:a16="http://schemas.microsoft.com/office/drawing/2014/main" id="{A1238B6A-34D6-4849-9EB5-756CB4095220}"/>
                  </a:ext>
                </a:extLst>
              </p:cNvPr>
              <p:cNvSpPr/>
              <p:nvPr/>
            </p:nvSpPr>
            <p:spPr>
              <a:xfrm>
                <a:off x="7042241" y="4945475"/>
                <a:ext cx="13993" cy="18478"/>
              </a:xfrm>
              <a:custGeom>
                <a:avLst/>
                <a:gdLst>
                  <a:gd name="connsiteX0" fmla="*/ 2189 w 13993"/>
                  <a:gd name="connsiteY0" fmla="*/ 12954 h 18478"/>
                  <a:gd name="connsiteX1" fmla="*/ 7140 w 13993"/>
                  <a:gd name="connsiteY1" fmla="*/ 16288 h 18478"/>
                  <a:gd name="connsiteX2" fmla="*/ 11138 w 13993"/>
                  <a:gd name="connsiteY2" fmla="*/ 13335 h 18478"/>
                  <a:gd name="connsiteX3" fmla="*/ 6093 w 13993"/>
                  <a:gd name="connsiteY3" fmla="*/ 10192 h 18478"/>
                  <a:gd name="connsiteX4" fmla="*/ 476 w 13993"/>
                  <a:gd name="connsiteY4" fmla="*/ 5239 h 18478"/>
                  <a:gd name="connsiteX5" fmla="*/ 6759 w 13993"/>
                  <a:gd name="connsiteY5" fmla="*/ 0 h 18478"/>
                  <a:gd name="connsiteX6" fmla="*/ 13137 w 13993"/>
                  <a:gd name="connsiteY6" fmla="*/ 4477 h 18478"/>
                  <a:gd name="connsiteX7" fmla="*/ 10757 w 13993"/>
                  <a:gd name="connsiteY7" fmla="*/ 4953 h 18478"/>
                  <a:gd name="connsiteX8" fmla="*/ 6759 w 13993"/>
                  <a:gd name="connsiteY8" fmla="*/ 2191 h 18478"/>
                  <a:gd name="connsiteX9" fmla="*/ 3237 w 13993"/>
                  <a:gd name="connsiteY9" fmla="*/ 4953 h 18478"/>
                  <a:gd name="connsiteX10" fmla="*/ 8568 w 13993"/>
                  <a:gd name="connsiteY10" fmla="*/ 8001 h 18478"/>
                  <a:gd name="connsiteX11" fmla="*/ 13994 w 13993"/>
                  <a:gd name="connsiteY11" fmla="*/ 13049 h 18478"/>
                  <a:gd name="connsiteX12" fmla="*/ 7330 w 13993"/>
                  <a:gd name="connsiteY12" fmla="*/ 18478 h 18478"/>
                  <a:gd name="connsiteX13" fmla="*/ 0 w 13993"/>
                  <a:gd name="connsiteY13" fmla="*/ 13430 h 18478"/>
                  <a:gd name="connsiteX14" fmla="*/ 2189 w 13993"/>
                  <a:gd name="connsiteY14" fmla="*/ 12954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993" h="18478">
                    <a:moveTo>
                      <a:pt x="2189" y="12954"/>
                    </a:moveTo>
                    <a:cubicBezTo>
                      <a:pt x="2951" y="15145"/>
                      <a:pt x="4760" y="16288"/>
                      <a:pt x="7140" y="16288"/>
                    </a:cubicBezTo>
                    <a:cubicBezTo>
                      <a:pt x="9615" y="16288"/>
                      <a:pt x="11138" y="15049"/>
                      <a:pt x="11138" y="13335"/>
                    </a:cubicBezTo>
                    <a:cubicBezTo>
                      <a:pt x="11138" y="11144"/>
                      <a:pt x="9329" y="10954"/>
                      <a:pt x="6093" y="10192"/>
                    </a:cubicBezTo>
                    <a:cubicBezTo>
                      <a:pt x="2285" y="9239"/>
                      <a:pt x="476" y="8096"/>
                      <a:pt x="476" y="5239"/>
                    </a:cubicBezTo>
                    <a:cubicBezTo>
                      <a:pt x="476" y="2286"/>
                      <a:pt x="2951" y="0"/>
                      <a:pt x="6759" y="0"/>
                    </a:cubicBezTo>
                    <a:cubicBezTo>
                      <a:pt x="9996" y="0"/>
                      <a:pt x="12280" y="1619"/>
                      <a:pt x="13137" y="4477"/>
                    </a:cubicBezTo>
                    <a:lnTo>
                      <a:pt x="10757" y="4953"/>
                    </a:lnTo>
                    <a:cubicBezTo>
                      <a:pt x="10186" y="3143"/>
                      <a:pt x="8853" y="2191"/>
                      <a:pt x="6759" y="2191"/>
                    </a:cubicBezTo>
                    <a:cubicBezTo>
                      <a:pt x="4569" y="2191"/>
                      <a:pt x="3237" y="3334"/>
                      <a:pt x="3237" y="4953"/>
                    </a:cubicBezTo>
                    <a:cubicBezTo>
                      <a:pt x="3237" y="7144"/>
                      <a:pt x="5236" y="7144"/>
                      <a:pt x="8568" y="8001"/>
                    </a:cubicBezTo>
                    <a:cubicBezTo>
                      <a:pt x="12185" y="8953"/>
                      <a:pt x="13994" y="10287"/>
                      <a:pt x="13994" y="13049"/>
                    </a:cubicBezTo>
                    <a:cubicBezTo>
                      <a:pt x="13994" y="16192"/>
                      <a:pt x="11328" y="18478"/>
                      <a:pt x="7330" y="18478"/>
                    </a:cubicBezTo>
                    <a:cubicBezTo>
                      <a:pt x="3427" y="18478"/>
                      <a:pt x="762" y="16573"/>
                      <a:pt x="0" y="13430"/>
                    </a:cubicBezTo>
                    <a:lnTo>
                      <a:pt x="2189" y="12954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 133">
                <a:extLst>
                  <a:ext uri="{FF2B5EF4-FFF2-40B4-BE49-F238E27FC236}">
                    <a16:creationId xmlns:a16="http://schemas.microsoft.com/office/drawing/2014/main" id="{BC6A3573-E599-7041-A524-1040E5671A17}"/>
                  </a:ext>
                </a:extLst>
              </p:cNvPr>
              <p:cNvSpPr/>
              <p:nvPr/>
            </p:nvSpPr>
            <p:spPr>
              <a:xfrm>
                <a:off x="7059281" y="4939760"/>
                <a:ext cx="2570" cy="23621"/>
              </a:xfrm>
              <a:custGeom>
                <a:avLst/>
                <a:gdLst>
                  <a:gd name="connsiteX0" fmla="*/ 0 w 2570"/>
                  <a:gd name="connsiteY0" fmla="*/ 0 h 23621"/>
                  <a:gd name="connsiteX1" fmla="*/ 2570 w 2570"/>
                  <a:gd name="connsiteY1" fmla="*/ 0 h 23621"/>
                  <a:gd name="connsiteX2" fmla="*/ 2570 w 2570"/>
                  <a:gd name="connsiteY2" fmla="*/ 2572 h 23621"/>
                  <a:gd name="connsiteX3" fmla="*/ 0 w 2570"/>
                  <a:gd name="connsiteY3" fmla="*/ 2572 h 23621"/>
                  <a:gd name="connsiteX4" fmla="*/ 0 w 2570"/>
                  <a:gd name="connsiteY4" fmla="*/ 0 h 23621"/>
                  <a:gd name="connsiteX5" fmla="*/ 0 w 2570"/>
                  <a:gd name="connsiteY5" fmla="*/ 6096 h 23621"/>
                  <a:gd name="connsiteX6" fmla="*/ 2570 w 2570"/>
                  <a:gd name="connsiteY6" fmla="*/ 6096 h 23621"/>
                  <a:gd name="connsiteX7" fmla="*/ 2570 w 2570"/>
                  <a:gd name="connsiteY7" fmla="*/ 23622 h 23621"/>
                  <a:gd name="connsiteX8" fmla="*/ 0 w 2570"/>
                  <a:gd name="connsiteY8" fmla="*/ 23622 h 23621"/>
                  <a:gd name="connsiteX9" fmla="*/ 0 w 2570"/>
                  <a:gd name="connsiteY9" fmla="*/ 6096 h 23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70" h="23621">
                    <a:moveTo>
                      <a:pt x="0" y="0"/>
                    </a:moveTo>
                    <a:lnTo>
                      <a:pt x="2570" y="0"/>
                    </a:lnTo>
                    <a:lnTo>
                      <a:pt x="2570" y="2572"/>
                    </a:lnTo>
                    <a:lnTo>
                      <a:pt x="0" y="2572"/>
                    </a:lnTo>
                    <a:lnTo>
                      <a:pt x="0" y="0"/>
                    </a:lnTo>
                    <a:close/>
                    <a:moveTo>
                      <a:pt x="0" y="6096"/>
                    </a:moveTo>
                    <a:lnTo>
                      <a:pt x="2570" y="6096"/>
                    </a:lnTo>
                    <a:lnTo>
                      <a:pt x="2570" y="23622"/>
                    </a:lnTo>
                    <a:lnTo>
                      <a:pt x="0" y="23622"/>
                    </a:lnTo>
                    <a:lnTo>
                      <a:pt x="0" y="6096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 134">
                <a:extLst>
                  <a:ext uri="{FF2B5EF4-FFF2-40B4-BE49-F238E27FC236}">
                    <a16:creationId xmlns:a16="http://schemas.microsoft.com/office/drawing/2014/main" id="{2E0CF18D-07EF-A345-9699-ADE1FA3C3EFE}"/>
                  </a:ext>
                </a:extLst>
              </p:cNvPr>
              <p:cNvSpPr/>
              <p:nvPr/>
            </p:nvSpPr>
            <p:spPr>
              <a:xfrm>
                <a:off x="7065469" y="4945475"/>
                <a:ext cx="15802" cy="18478"/>
              </a:xfrm>
              <a:custGeom>
                <a:avLst/>
                <a:gdLst>
                  <a:gd name="connsiteX0" fmla="*/ 0 w 15802"/>
                  <a:gd name="connsiteY0" fmla="*/ 9239 h 18478"/>
                  <a:gd name="connsiteX1" fmla="*/ 7901 w 15802"/>
                  <a:gd name="connsiteY1" fmla="*/ 0 h 18478"/>
                  <a:gd name="connsiteX2" fmla="*/ 15803 w 15802"/>
                  <a:gd name="connsiteY2" fmla="*/ 9239 h 18478"/>
                  <a:gd name="connsiteX3" fmla="*/ 7901 w 15802"/>
                  <a:gd name="connsiteY3" fmla="*/ 18478 h 18478"/>
                  <a:gd name="connsiteX4" fmla="*/ 0 w 15802"/>
                  <a:gd name="connsiteY4" fmla="*/ 9239 h 18478"/>
                  <a:gd name="connsiteX5" fmla="*/ 12947 w 15802"/>
                  <a:gd name="connsiteY5" fmla="*/ 9239 h 18478"/>
                  <a:gd name="connsiteX6" fmla="*/ 7901 w 15802"/>
                  <a:gd name="connsiteY6" fmla="*/ 2191 h 18478"/>
                  <a:gd name="connsiteX7" fmla="*/ 2856 w 15802"/>
                  <a:gd name="connsiteY7" fmla="*/ 9239 h 18478"/>
                  <a:gd name="connsiteX8" fmla="*/ 7901 w 15802"/>
                  <a:gd name="connsiteY8" fmla="*/ 16288 h 18478"/>
                  <a:gd name="connsiteX9" fmla="*/ 12947 w 15802"/>
                  <a:gd name="connsiteY9" fmla="*/ 9239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802" h="18478">
                    <a:moveTo>
                      <a:pt x="0" y="9239"/>
                    </a:moveTo>
                    <a:cubicBezTo>
                      <a:pt x="0" y="3524"/>
                      <a:pt x="3237" y="0"/>
                      <a:pt x="7901" y="0"/>
                    </a:cubicBezTo>
                    <a:cubicBezTo>
                      <a:pt x="12566" y="0"/>
                      <a:pt x="15803" y="3619"/>
                      <a:pt x="15803" y="9239"/>
                    </a:cubicBezTo>
                    <a:cubicBezTo>
                      <a:pt x="15803" y="14859"/>
                      <a:pt x="12566" y="18478"/>
                      <a:pt x="7901" y="18478"/>
                    </a:cubicBezTo>
                    <a:cubicBezTo>
                      <a:pt x="3237" y="18478"/>
                      <a:pt x="0" y="14859"/>
                      <a:pt x="0" y="9239"/>
                    </a:cubicBezTo>
                    <a:close/>
                    <a:moveTo>
                      <a:pt x="12947" y="9239"/>
                    </a:moveTo>
                    <a:cubicBezTo>
                      <a:pt x="12947" y="4763"/>
                      <a:pt x="10948" y="2191"/>
                      <a:pt x="7901" y="2191"/>
                    </a:cubicBezTo>
                    <a:cubicBezTo>
                      <a:pt x="4855" y="2191"/>
                      <a:pt x="2856" y="4763"/>
                      <a:pt x="2856" y="9239"/>
                    </a:cubicBezTo>
                    <a:cubicBezTo>
                      <a:pt x="2856" y="13716"/>
                      <a:pt x="4855" y="16288"/>
                      <a:pt x="7901" y="16288"/>
                    </a:cubicBezTo>
                    <a:cubicBezTo>
                      <a:pt x="10948" y="16288"/>
                      <a:pt x="12947" y="13621"/>
                      <a:pt x="12947" y="9239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 135">
                <a:extLst>
                  <a:ext uri="{FF2B5EF4-FFF2-40B4-BE49-F238E27FC236}">
                    <a16:creationId xmlns:a16="http://schemas.microsoft.com/office/drawing/2014/main" id="{D0C12D2B-4EA7-5643-940E-8015B0132C75}"/>
                  </a:ext>
                </a:extLst>
              </p:cNvPr>
              <p:cNvSpPr/>
              <p:nvPr/>
            </p:nvSpPr>
            <p:spPr>
              <a:xfrm>
                <a:off x="7084699" y="4945379"/>
                <a:ext cx="13803" cy="18192"/>
              </a:xfrm>
              <a:custGeom>
                <a:avLst/>
                <a:gdLst>
                  <a:gd name="connsiteX0" fmla="*/ 0 w 13803"/>
                  <a:gd name="connsiteY0" fmla="*/ 476 h 18192"/>
                  <a:gd name="connsiteX1" fmla="*/ 2380 w 13803"/>
                  <a:gd name="connsiteY1" fmla="*/ 476 h 18192"/>
                  <a:gd name="connsiteX2" fmla="*/ 2380 w 13803"/>
                  <a:gd name="connsiteY2" fmla="*/ 3715 h 18192"/>
                  <a:gd name="connsiteX3" fmla="*/ 8092 w 13803"/>
                  <a:gd name="connsiteY3" fmla="*/ 0 h 18192"/>
                  <a:gd name="connsiteX4" fmla="*/ 13804 w 13803"/>
                  <a:gd name="connsiteY4" fmla="*/ 6953 h 18192"/>
                  <a:gd name="connsiteX5" fmla="*/ 13804 w 13803"/>
                  <a:gd name="connsiteY5" fmla="*/ 18098 h 18192"/>
                  <a:gd name="connsiteX6" fmla="*/ 11233 w 13803"/>
                  <a:gd name="connsiteY6" fmla="*/ 18098 h 18192"/>
                  <a:gd name="connsiteX7" fmla="*/ 11233 w 13803"/>
                  <a:gd name="connsiteY7" fmla="*/ 6763 h 18192"/>
                  <a:gd name="connsiteX8" fmla="*/ 7616 w 13803"/>
                  <a:gd name="connsiteY8" fmla="*/ 2286 h 18192"/>
                  <a:gd name="connsiteX9" fmla="*/ 2570 w 13803"/>
                  <a:gd name="connsiteY9" fmla="*/ 8477 h 18192"/>
                  <a:gd name="connsiteX10" fmla="*/ 2570 w 13803"/>
                  <a:gd name="connsiteY10" fmla="*/ 18193 h 18192"/>
                  <a:gd name="connsiteX11" fmla="*/ 0 w 13803"/>
                  <a:gd name="connsiteY11" fmla="*/ 18193 h 18192"/>
                  <a:gd name="connsiteX12" fmla="*/ 0 w 13803"/>
                  <a:gd name="connsiteY12" fmla="*/ 476 h 18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03" h="18192">
                    <a:moveTo>
                      <a:pt x="0" y="476"/>
                    </a:moveTo>
                    <a:lnTo>
                      <a:pt x="2380" y="476"/>
                    </a:lnTo>
                    <a:lnTo>
                      <a:pt x="2380" y="3715"/>
                    </a:lnTo>
                    <a:cubicBezTo>
                      <a:pt x="3808" y="1143"/>
                      <a:pt x="5617" y="0"/>
                      <a:pt x="8092" y="0"/>
                    </a:cubicBezTo>
                    <a:cubicBezTo>
                      <a:pt x="11804" y="0"/>
                      <a:pt x="13804" y="2381"/>
                      <a:pt x="13804" y="6953"/>
                    </a:cubicBezTo>
                    <a:lnTo>
                      <a:pt x="13804" y="18098"/>
                    </a:lnTo>
                    <a:lnTo>
                      <a:pt x="11233" y="18098"/>
                    </a:lnTo>
                    <a:lnTo>
                      <a:pt x="11233" y="6763"/>
                    </a:lnTo>
                    <a:cubicBezTo>
                      <a:pt x="11233" y="3905"/>
                      <a:pt x="9901" y="2286"/>
                      <a:pt x="7616" y="2286"/>
                    </a:cubicBezTo>
                    <a:cubicBezTo>
                      <a:pt x="4855" y="2286"/>
                      <a:pt x="2570" y="4763"/>
                      <a:pt x="2570" y="8477"/>
                    </a:cubicBezTo>
                    <a:lnTo>
                      <a:pt x="2570" y="18193"/>
                    </a:lnTo>
                    <a:lnTo>
                      <a:pt x="0" y="18193"/>
                    </a:lnTo>
                    <a:lnTo>
                      <a:pt x="0" y="476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 136">
                <a:extLst>
                  <a:ext uri="{FF2B5EF4-FFF2-40B4-BE49-F238E27FC236}">
                    <a16:creationId xmlns:a16="http://schemas.microsoft.com/office/drawing/2014/main" id="{AB295C67-5ACB-664D-956F-6903DCD566AC}"/>
                  </a:ext>
                </a:extLst>
              </p:cNvPr>
              <p:cNvSpPr/>
              <p:nvPr/>
            </p:nvSpPr>
            <p:spPr>
              <a:xfrm>
                <a:off x="7103929" y="4959381"/>
                <a:ext cx="3807" cy="4095"/>
              </a:xfrm>
              <a:custGeom>
                <a:avLst/>
                <a:gdLst>
                  <a:gd name="connsiteX0" fmla="*/ 0 w 3807"/>
                  <a:gd name="connsiteY0" fmla="*/ 0 h 4095"/>
                  <a:gd name="connsiteX1" fmla="*/ 3808 w 3807"/>
                  <a:gd name="connsiteY1" fmla="*/ 0 h 4095"/>
                  <a:gd name="connsiteX2" fmla="*/ 3808 w 3807"/>
                  <a:gd name="connsiteY2" fmla="*/ 4096 h 4095"/>
                  <a:gd name="connsiteX3" fmla="*/ 0 w 3807"/>
                  <a:gd name="connsiteY3" fmla="*/ 4096 h 4095"/>
                  <a:gd name="connsiteX4" fmla="*/ 0 w 3807"/>
                  <a:gd name="connsiteY4" fmla="*/ 0 h 4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07" h="4095">
                    <a:moveTo>
                      <a:pt x="0" y="0"/>
                    </a:moveTo>
                    <a:lnTo>
                      <a:pt x="3808" y="0"/>
                    </a:lnTo>
                    <a:lnTo>
                      <a:pt x="3808" y="4096"/>
                    </a:lnTo>
                    <a:lnTo>
                      <a:pt x="0" y="40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 137">
                <a:extLst>
                  <a:ext uri="{FF2B5EF4-FFF2-40B4-BE49-F238E27FC236}">
                    <a16:creationId xmlns:a16="http://schemas.microsoft.com/office/drawing/2014/main" id="{99AA1539-07E3-1F49-912C-5C94D83A6E38}"/>
                  </a:ext>
                </a:extLst>
              </p:cNvPr>
              <p:cNvSpPr/>
              <p:nvPr/>
            </p:nvSpPr>
            <p:spPr>
              <a:xfrm>
                <a:off x="7120398" y="4939760"/>
                <a:ext cx="16278" cy="23717"/>
              </a:xfrm>
              <a:custGeom>
                <a:avLst/>
                <a:gdLst>
                  <a:gd name="connsiteX0" fmla="*/ 9615 w 16278"/>
                  <a:gd name="connsiteY0" fmla="*/ 23717 h 23717"/>
                  <a:gd name="connsiteX1" fmla="*/ 6664 w 16278"/>
                  <a:gd name="connsiteY1" fmla="*/ 23717 h 23717"/>
                  <a:gd name="connsiteX2" fmla="*/ 6664 w 16278"/>
                  <a:gd name="connsiteY2" fmla="*/ 2476 h 23717"/>
                  <a:gd name="connsiteX3" fmla="*/ 0 w 16278"/>
                  <a:gd name="connsiteY3" fmla="*/ 2476 h 23717"/>
                  <a:gd name="connsiteX4" fmla="*/ 0 w 16278"/>
                  <a:gd name="connsiteY4" fmla="*/ 0 h 23717"/>
                  <a:gd name="connsiteX5" fmla="*/ 16279 w 16278"/>
                  <a:gd name="connsiteY5" fmla="*/ 0 h 23717"/>
                  <a:gd name="connsiteX6" fmla="*/ 16279 w 16278"/>
                  <a:gd name="connsiteY6" fmla="*/ 2476 h 23717"/>
                  <a:gd name="connsiteX7" fmla="*/ 9615 w 16278"/>
                  <a:gd name="connsiteY7" fmla="*/ 2476 h 23717"/>
                  <a:gd name="connsiteX8" fmla="*/ 9615 w 16278"/>
                  <a:gd name="connsiteY8" fmla="*/ 23717 h 2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78" h="23717">
                    <a:moveTo>
                      <a:pt x="9615" y="23717"/>
                    </a:moveTo>
                    <a:lnTo>
                      <a:pt x="6664" y="23717"/>
                    </a:lnTo>
                    <a:lnTo>
                      <a:pt x="6664" y="2476"/>
                    </a:lnTo>
                    <a:lnTo>
                      <a:pt x="0" y="2476"/>
                    </a:lnTo>
                    <a:lnTo>
                      <a:pt x="0" y="0"/>
                    </a:lnTo>
                    <a:lnTo>
                      <a:pt x="16279" y="0"/>
                    </a:lnTo>
                    <a:lnTo>
                      <a:pt x="16279" y="2476"/>
                    </a:lnTo>
                    <a:lnTo>
                      <a:pt x="9615" y="2476"/>
                    </a:lnTo>
                    <a:lnTo>
                      <a:pt x="9615" y="23717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 138">
                <a:extLst>
                  <a:ext uri="{FF2B5EF4-FFF2-40B4-BE49-F238E27FC236}">
                    <a16:creationId xmlns:a16="http://schemas.microsoft.com/office/drawing/2014/main" id="{29AF7A99-318A-D94B-8DBE-C9DB060482E2}"/>
                  </a:ext>
                </a:extLst>
              </p:cNvPr>
              <p:cNvSpPr/>
              <p:nvPr/>
            </p:nvSpPr>
            <p:spPr>
              <a:xfrm>
                <a:off x="7138675" y="4939760"/>
                <a:ext cx="13803" cy="23812"/>
              </a:xfrm>
              <a:custGeom>
                <a:avLst/>
                <a:gdLst>
                  <a:gd name="connsiteX0" fmla="*/ 0 w 13803"/>
                  <a:gd name="connsiteY0" fmla="*/ 0 h 23812"/>
                  <a:gd name="connsiteX1" fmla="*/ 2570 w 13803"/>
                  <a:gd name="connsiteY1" fmla="*/ 0 h 23812"/>
                  <a:gd name="connsiteX2" fmla="*/ 2570 w 13803"/>
                  <a:gd name="connsiteY2" fmla="*/ 9239 h 23812"/>
                  <a:gd name="connsiteX3" fmla="*/ 8092 w 13803"/>
                  <a:gd name="connsiteY3" fmla="*/ 5620 h 23812"/>
                  <a:gd name="connsiteX4" fmla="*/ 13804 w 13803"/>
                  <a:gd name="connsiteY4" fmla="*/ 12573 h 23812"/>
                  <a:gd name="connsiteX5" fmla="*/ 13804 w 13803"/>
                  <a:gd name="connsiteY5" fmla="*/ 23717 h 23812"/>
                  <a:gd name="connsiteX6" fmla="*/ 11233 w 13803"/>
                  <a:gd name="connsiteY6" fmla="*/ 23717 h 23812"/>
                  <a:gd name="connsiteX7" fmla="*/ 11233 w 13803"/>
                  <a:gd name="connsiteY7" fmla="*/ 12383 h 23812"/>
                  <a:gd name="connsiteX8" fmla="*/ 7616 w 13803"/>
                  <a:gd name="connsiteY8" fmla="*/ 7906 h 23812"/>
                  <a:gd name="connsiteX9" fmla="*/ 2570 w 13803"/>
                  <a:gd name="connsiteY9" fmla="*/ 14097 h 23812"/>
                  <a:gd name="connsiteX10" fmla="*/ 2570 w 13803"/>
                  <a:gd name="connsiteY10" fmla="*/ 23813 h 23812"/>
                  <a:gd name="connsiteX11" fmla="*/ 0 w 13803"/>
                  <a:gd name="connsiteY11" fmla="*/ 23813 h 23812"/>
                  <a:gd name="connsiteX12" fmla="*/ 0 w 13803"/>
                  <a:gd name="connsiteY12" fmla="*/ 0 h 2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03" h="23812">
                    <a:moveTo>
                      <a:pt x="0" y="0"/>
                    </a:moveTo>
                    <a:lnTo>
                      <a:pt x="2570" y="0"/>
                    </a:lnTo>
                    <a:lnTo>
                      <a:pt x="2570" y="9239"/>
                    </a:lnTo>
                    <a:cubicBezTo>
                      <a:pt x="3808" y="6858"/>
                      <a:pt x="5617" y="5620"/>
                      <a:pt x="8092" y="5620"/>
                    </a:cubicBezTo>
                    <a:cubicBezTo>
                      <a:pt x="11804" y="5620"/>
                      <a:pt x="13804" y="8001"/>
                      <a:pt x="13804" y="12573"/>
                    </a:cubicBezTo>
                    <a:lnTo>
                      <a:pt x="13804" y="23717"/>
                    </a:lnTo>
                    <a:lnTo>
                      <a:pt x="11233" y="23717"/>
                    </a:lnTo>
                    <a:lnTo>
                      <a:pt x="11233" y="12383"/>
                    </a:lnTo>
                    <a:cubicBezTo>
                      <a:pt x="11233" y="9525"/>
                      <a:pt x="9901" y="7906"/>
                      <a:pt x="7616" y="7906"/>
                    </a:cubicBezTo>
                    <a:cubicBezTo>
                      <a:pt x="4855" y="7906"/>
                      <a:pt x="2570" y="10382"/>
                      <a:pt x="2570" y="14097"/>
                    </a:cubicBezTo>
                    <a:lnTo>
                      <a:pt x="2570" y="23813"/>
                    </a:lnTo>
                    <a:lnTo>
                      <a:pt x="0" y="238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 139">
                <a:extLst>
                  <a:ext uri="{FF2B5EF4-FFF2-40B4-BE49-F238E27FC236}">
                    <a16:creationId xmlns:a16="http://schemas.microsoft.com/office/drawing/2014/main" id="{52BA7E61-F90D-BC45-98F4-C4BE9B822CAF}"/>
                  </a:ext>
                </a:extLst>
              </p:cNvPr>
              <p:cNvSpPr/>
              <p:nvPr/>
            </p:nvSpPr>
            <p:spPr>
              <a:xfrm>
                <a:off x="7157048" y="4939760"/>
                <a:ext cx="2570" cy="23621"/>
              </a:xfrm>
              <a:custGeom>
                <a:avLst/>
                <a:gdLst>
                  <a:gd name="connsiteX0" fmla="*/ 0 w 2570"/>
                  <a:gd name="connsiteY0" fmla="*/ 0 h 23621"/>
                  <a:gd name="connsiteX1" fmla="*/ 2570 w 2570"/>
                  <a:gd name="connsiteY1" fmla="*/ 0 h 23621"/>
                  <a:gd name="connsiteX2" fmla="*/ 2570 w 2570"/>
                  <a:gd name="connsiteY2" fmla="*/ 2572 h 23621"/>
                  <a:gd name="connsiteX3" fmla="*/ 0 w 2570"/>
                  <a:gd name="connsiteY3" fmla="*/ 2572 h 23621"/>
                  <a:gd name="connsiteX4" fmla="*/ 0 w 2570"/>
                  <a:gd name="connsiteY4" fmla="*/ 0 h 23621"/>
                  <a:gd name="connsiteX5" fmla="*/ 0 w 2570"/>
                  <a:gd name="connsiteY5" fmla="*/ 6096 h 23621"/>
                  <a:gd name="connsiteX6" fmla="*/ 2570 w 2570"/>
                  <a:gd name="connsiteY6" fmla="*/ 6096 h 23621"/>
                  <a:gd name="connsiteX7" fmla="*/ 2570 w 2570"/>
                  <a:gd name="connsiteY7" fmla="*/ 23622 h 23621"/>
                  <a:gd name="connsiteX8" fmla="*/ 0 w 2570"/>
                  <a:gd name="connsiteY8" fmla="*/ 23622 h 23621"/>
                  <a:gd name="connsiteX9" fmla="*/ 0 w 2570"/>
                  <a:gd name="connsiteY9" fmla="*/ 6096 h 23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70" h="23621">
                    <a:moveTo>
                      <a:pt x="0" y="0"/>
                    </a:moveTo>
                    <a:lnTo>
                      <a:pt x="2570" y="0"/>
                    </a:lnTo>
                    <a:lnTo>
                      <a:pt x="2570" y="2572"/>
                    </a:lnTo>
                    <a:lnTo>
                      <a:pt x="0" y="2572"/>
                    </a:lnTo>
                    <a:lnTo>
                      <a:pt x="0" y="0"/>
                    </a:lnTo>
                    <a:close/>
                    <a:moveTo>
                      <a:pt x="0" y="6096"/>
                    </a:moveTo>
                    <a:lnTo>
                      <a:pt x="2570" y="6096"/>
                    </a:lnTo>
                    <a:lnTo>
                      <a:pt x="2570" y="23622"/>
                    </a:lnTo>
                    <a:lnTo>
                      <a:pt x="0" y="23622"/>
                    </a:lnTo>
                    <a:lnTo>
                      <a:pt x="0" y="6096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 140">
                <a:extLst>
                  <a:ext uri="{FF2B5EF4-FFF2-40B4-BE49-F238E27FC236}">
                    <a16:creationId xmlns:a16="http://schemas.microsoft.com/office/drawing/2014/main" id="{0C050042-2F63-004E-AE9F-5DF1CBBE6DD0}"/>
                  </a:ext>
                </a:extLst>
              </p:cNvPr>
              <p:cNvSpPr/>
              <p:nvPr/>
            </p:nvSpPr>
            <p:spPr>
              <a:xfrm>
                <a:off x="7163046" y="4945475"/>
                <a:ext cx="13993" cy="18478"/>
              </a:xfrm>
              <a:custGeom>
                <a:avLst/>
                <a:gdLst>
                  <a:gd name="connsiteX0" fmla="*/ 2189 w 13993"/>
                  <a:gd name="connsiteY0" fmla="*/ 12954 h 18478"/>
                  <a:gd name="connsiteX1" fmla="*/ 7140 w 13993"/>
                  <a:gd name="connsiteY1" fmla="*/ 16288 h 18478"/>
                  <a:gd name="connsiteX2" fmla="*/ 11138 w 13993"/>
                  <a:gd name="connsiteY2" fmla="*/ 13335 h 18478"/>
                  <a:gd name="connsiteX3" fmla="*/ 6093 w 13993"/>
                  <a:gd name="connsiteY3" fmla="*/ 10192 h 18478"/>
                  <a:gd name="connsiteX4" fmla="*/ 476 w 13993"/>
                  <a:gd name="connsiteY4" fmla="*/ 5239 h 18478"/>
                  <a:gd name="connsiteX5" fmla="*/ 6759 w 13993"/>
                  <a:gd name="connsiteY5" fmla="*/ 0 h 18478"/>
                  <a:gd name="connsiteX6" fmla="*/ 13137 w 13993"/>
                  <a:gd name="connsiteY6" fmla="*/ 4477 h 18478"/>
                  <a:gd name="connsiteX7" fmla="*/ 10757 w 13993"/>
                  <a:gd name="connsiteY7" fmla="*/ 4953 h 18478"/>
                  <a:gd name="connsiteX8" fmla="*/ 6759 w 13993"/>
                  <a:gd name="connsiteY8" fmla="*/ 2191 h 18478"/>
                  <a:gd name="connsiteX9" fmla="*/ 3237 w 13993"/>
                  <a:gd name="connsiteY9" fmla="*/ 4953 h 18478"/>
                  <a:gd name="connsiteX10" fmla="*/ 8568 w 13993"/>
                  <a:gd name="connsiteY10" fmla="*/ 8001 h 18478"/>
                  <a:gd name="connsiteX11" fmla="*/ 13994 w 13993"/>
                  <a:gd name="connsiteY11" fmla="*/ 13049 h 18478"/>
                  <a:gd name="connsiteX12" fmla="*/ 7330 w 13993"/>
                  <a:gd name="connsiteY12" fmla="*/ 18478 h 18478"/>
                  <a:gd name="connsiteX13" fmla="*/ 0 w 13993"/>
                  <a:gd name="connsiteY13" fmla="*/ 13430 h 18478"/>
                  <a:gd name="connsiteX14" fmla="*/ 2189 w 13993"/>
                  <a:gd name="connsiteY14" fmla="*/ 12954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993" h="18478">
                    <a:moveTo>
                      <a:pt x="2189" y="12954"/>
                    </a:moveTo>
                    <a:cubicBezTo>
                      <a:pt x="2951" y="15145"/>
                      <a:pt x="4760" y="16288"/>
                      <a:pt x="7140" y="16288"/>
                    </a:cubicBezTo>
                    <a:cubicBezTo>
                      <a:pt x="9615" y="16288"/>
                      <a:pt x="11138" y="15049"/>
                      <a:pt x="11138" y="13335"/>
                    </a:cubicBezTo>
                    <a:cubicBezTo>
                      <a:pt x="11138" y="11144"/>
                      <a:pt x="9329" y="10954"/>
                      <a:pt x="6093" y="10192"/>
                    </a:cubicBezTo>
                    <a:cubicBezTo>
                      <a:pt x="2285" y="9239"/>
                      <a:pt x="476" y="8096"/>
                      <a:pt x="476" y="5239"/>
                    </a:cubicBezTo>
                    <a:cubicBezTo>
                      <a:pt x="476" y="2286"/>
                      <a:pt x="2951" y="0"/>
                      <a:pt x="6759" y="0"/>
                    </a:cubicBezTo>
                    <a:cubicBezTo>
                      <a:pt x="9996" y="0"/>
                      <a:pt x="12280" y="1619"/>
                      <a:pt x="13137" y="4477"/>
                    </a:cubicBezTo>
                    <a:lnTo>
                      <a:pt x="10757" y="4953"/>
                    </a:lnTo>
                    <a:cubicBezTo>
                      <a:pt x="10186" y="3143"/>
                      <a:pt x="8853" y="2191"/>
                      <a:pt x="6759" y="2191"/>
                    </a:cubicBezTo>
                    <a:cubicBezTo>
                      <a:pt x="4569" y="2191"/>
                      <a:pt x="3237" y="3334"/>
                      <a:pt x="3237" y="4953"/>
                    </a:cubicBezTo>
                    <a:cubicBezTo>
                      <a:pt x="3237" y="7144"/>
                      <a:pt x="5236" y="7144"/>
                      <a:pt x="8568" y="8001"/>
                    </a:cubicBezTo>
                    <a:cubicBezTo>
                      <a:pt x="12185" y="8953"/>
                      <a:pt x="13994" y="10287"/>
                      <a:pt x="13994" y="13049"/>
                    </a:cubicBezTo>
                    <a:cubicBezTo>
                      <a:pt x="13994" y="16192"/>
                      <a:pt x="11328" y="18478"/>
                      <a:pt x="7330" y="18478"/>
                    </a:cubicBezTo>
                    <a:cubicBezTo>
                      <a:pt x="3427" y="18478"/>
                      <a:pt x="762" y="16573"/>
                      <a:pt x="0" y="13430"/>
                    </a:cubicBezTo>
                    <a:lnTo>
                      <a:pt x="2189" y="12954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 141">
                <a:extLst>
                  <a:ext uri="{FF2B5EF4-FFF2-40B4-BE49-F238E27FC236}">
                    <a16:creationId xmlns:a16="http://schemas.microsoft.com/office/drawing/2014/main" id="{D4B3674D-9896-C945-A9B6-E94B2ED8DB90}"/>
                  </a:ext>
                </a:extLst>
              </p:cNvPr>
              <p:cNvSpPr/>
              <p:nvPr/>
            </p:nvSpPr>
            <p:spPr>
              <a:xfrm>
                <a:off x="7189796" y="4945379"/>
                <a:ext cx="14565" cy="24098"/>
              </a:xfrm>
              <a:custGeom>
                <a:avLst/>
                <a:gdLst>
                  <a:gd name="connsiteX0" fmla="*/ 0 w 14565"/>
                  <a:gd name="connsiteY0" fmla="*/ 476 h 24098"/>
                  <a:gd name="connsiteX1" fmla="*/ 2380 w 14565"/>
                  <a:gd name="connsiteY1" fmla="*/ 476 h 24098"/>
                  <a:gd name="connsiteX2" fmla="*/ 2380 w 14565"/>
                  <a:gd name="connsiteY2" fmla="*/ 3905 h 24098"/>
                  <a:gd name="connsiteX3" fmla="*/ 7806 w 14565"/>
                  <a:gd name="connsiteY3" fmla="*/ 0 h 24098"/>
                  <a:gd name="connsiteX4" fmla="*/ 14565 w 14565"/>
                  <a:gd name="connsiteY4" fmla="*/ 9144 h 24098"/>
                  <a:gd name="connsiteX5" fmla="*/ 7616 w 14565"/>
                  <a:gd name="connsiteY5" fmla="*/ 18383 h 24098"/>
                  <a:gd name="connsiteX6" fmla="*/ 2570 w 14565"/>
                  <a:gd name="connsiteY6" fmla="*/ 15240 h 24098"/>
                  <a:gd name="connsiteX7" fmla="*/ 2570 w 14565"/>
                  <a:gd name="connsiteY7" fmla="*/ 24098 h 24098"/>
                  <a:gd name="connsiteX8" fmla="*/ 0 w 14565"/>
                  <a:gd name="connsiteY8" fmla="*/ 24098 h 24098"/>
                  <a:gd name="connsiteX9" fmla="*/ 0 w 14565"/>
                  <a:gd name="connsiteY9" fmla="*/ 476 h 24098"/>
                  <a:gd name="connsiteX10" fmla="*/ 7044 w 14565"/>
                  <a:gd name="connsiteY10" fmla="*/ 16192 h 24098"/>
                  <a:gd name="connsiteX11" fmla="*/ 11709 w 14565"/>
                  <a:gd name="connsiteY11" fmla="*/ 9239 h 24098"/>
                  <a:gd name="connsiteX12" fmla="*/ 7140 w 14565"/>
                  <a:gd name="connsiteY12" fmla="*/ 2381 h 24098"/>
                  <a:gd name="connsiteX13" fmla="*/ 2570 w 14565"/>
                  <a:gd name="connsiteY13" fmla="*/ 7811 h 24098"/>
                  <a:gd name="connsiteX14" fmla="*/ 2570 w 14565"/>
                  <a:gd name="connsiteY14" fmla="*/ 10763 h 24098"/>
                  <a:gd name="connsiteX15" fmla="*/ 7044 w 14565"/>
                  <a:gd name="connsiteY15" fmla="*/ 16192 h 24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565" h="24098">
                    <a:moveTo>
                      <a:pt x="0" y="476"/>
                    </a:moveTo>
                    <a:lnTo>
                      <a:pt x="2380" y="476"/>
                    </a:lnTo>
                    <a:lnTo>
                      <a:pt x="2380" y="3905"/>
                    </a:lnTo>
                    <a:cubicBezTo>
                      <a:pt x="3617" y="1333"/>
                      <a:pt x="5426" y="0"/>
                      <a:pt x="7806" y="0"/>
                    </a:cubicBezTo>
                    <a:cubicBezTo>
                      <a:pt x="11614" y="0"/>
                      <a:pt x="14565" y="3524"/>
                      <a:pt x="14565" y="9144"/>
                    </a:cubicBezTo>
                    <a:cubicBezTo>
                      <a:pt x="14565" y="14859"/>
                      <a:pt x="11519" y="18383"/>
                      <a:pt x="7616" y="18383"/>
                    </a:cubicBezTo>
                    <a:cubicBezTo>
                      <a:pt x="5617" y="18383"/>
                      <a:pt x="3713" y="17336"/>
                      <a:pt x="2570" y="15240"/>
                    </a:cubicBezTo>
                    <a:lnTo>
                      <a:pt x="2570" y="24098"/>
                    </a:lnTo>
                    <a:lnTo>
                      <a:pt x="0" y="24098"/>
                    </a:lnTo>
                    <a:lnTo>
                      <a:pt x="0" y="476"/>
                    </a:lnTo>
                    <a:close/>
                    <a:moveTo>
                      <a:pt x="7044" y="16192"/>
                    </a:moveTo>
                    <a:cubicBezTo>
                      <a:pt x="9900" y="16192"/>
                      <a:pt x="11709" y="13716"/>
                      <a:pt x="11709" y="9239"/>
                    </a:cubicBezTo>
                    <a:cubicBezTo>
                      <a:pt x="11709" y="4858"/>
                      <a:pt x="9900" y="2381"/>
                      <a:pt x="7140" y="2381"/>
                    </a:cubicBezTo>
                    <a:cubicBezTo>
                      <a:pt x="4665" y="2381"/>
                      <a:pt x="2570" y="4572"/>
                      <a:pt x="2570" y="7811"/>
                    </a:cubicBezTo>
                    <a:lnTo>
                      <a:pt x="2570" y="10763"/>
                    </a:lnTo>
                    <a:cubicBezTo>
                      <a:pt x="2570" y="14192"/>
                      <a:pt x="4474" y="16192"/>
                      <a:pt x="7044" y="16192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 142">
                <a:extLst>
                  <a:ext uri="{FF2B5EF4-FFF2-40B4-BE49-F238E27FC236}">
                    <a16:creationId xmlns:a16="http://schemas.microsoft.com/office/drawing/2014/main" id="{1F4A35D6-4B30-4D46-8523-6BE640FFF2C9}"/>
                  </a:ext>
                </a:extLst>
              </p:cNvPr>
              <p:cNvSpPr/>
              <p:nvPr/>
            </p:nvSpPr>
            <p:spPr>
              <a:xfrm>
                <a:off x="7207788" y="4945761"/>
                <a:ext cx="13708" cy="18192"/>
              </a:xfrm>
              <a:custGeom>
                <a:avLst/>
                <a:gdLst>
                  <a:gd name="connsiteX0" fmla="*/ 13708 w 13708"/>
                  <a:gd name="connsiteY0" fmla="*/ 17717 h 18192"/>
                  <a:gd name="connsiteX1" fmla="*/ 11328 w 13708"/>
                  <a:gd name="connsiteY1" fmla="*/ 17717 h 18192"/>
                  <a:gd name="connsiteX2" fmla="*/ 11328 w 13708"/>
                  <a:gd name="connsiteY2" fmla="*/ 14478 h 18192"/>
                  <a:gd name="connsiteX3" fmla="*/ 5712 w 13708"/>
                  <a:gd name="connsiteY3" fmla="*/ 18193 h 18192"/>
                  <a:gd name="connsiteX4" fmla="*/ 0 w 13708"/>
                  <a:gd name="connsiteY4" fmla="*/ 11239 h 18192"/>
                  <a:gd name="connsiteX5" fmla="*/ 0 w 13708"/>
                  <a:gd name="connsiteY5" fmla="*/ 95 h 18192"/>
                  <a:gd name="connsiteX6" fmla="*/ 2475 w 13708"/>
                  <a:gd name="connsiteY6" fmla="*/ 95 h 18192"/>
                  <a:gd name="connsiteX7" fmla="*/ 2475 w 13708"/>
                  <a:gd name="connsiteY7" fmla="*/ 11430 h 18192"/>
                  <a:gd name="connsiteX8" fmla="*/ 6093 w 13708"/>
                  <a:gd name="connsiteY8" fmla="*/ 15907 h 18192"/>
                  <a:gd name="connsiteX9" fmla="*/ 11138 w 13708"/>
                  <a:gd name="connsiteY9" fmla="*/ 9715 h 18192"/>
                  <a:gd name="connsiteX10" fmla="*/ 11138 w 13708"/>
                  <a:gd name="connsiteY10" fmla="*/ 0 h 18192"/>
                  <a:gd name="connsiteX11" fmla="*/ 13613 w 13708"/>
                  <a:gd name="connsiteY11" fmla="*/ 0 h 18192"/>
                  <a:gd name="connsiteX12" fmla="*/ 13613 w 13708"/>
                  <a:gd name="connsiteY12" fmla="*/ 17717 h 18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708" h="18192">
                    <a:moveTo>
                      <a:pt x="13708" y="17717"/>
                    </a:moveTo>
                    <a:lnTo>
                      <a:pt x="11328" y="17717"/>
                    </a:lnTo>
                    <a:lnTo>
                      <a:pt x="11328" y="14478"/>
                    </a:lnTo>
                    <a:cubicBezTo>
                      <a:pt x="9900" y="17050"/>
                      <a:pt x="8092" y="18193"/>
                      <a:pt x="5712" y="18193"/>
                    </a:cubicBezTo>
                    <a:cubicBezTo>
                      <a:pt x="1999" y="18193"/>
                      <a:pt x="0" y="15811"/>
                      <a:pt x="0" y="11239"/>
                    </a:cubicBezTo>
                    <a:lnTo>
                      <a:pt x="0" y="95"/>
                    </a:lnTo>
                    <a:lnTo>
                      <a:pt x="2475" y="95"/>
                    </a:lnTo>
                    <a:lnTo>
                      <a:pt x="2475" y="11430"/>
                    </a:lnTo>
                    <a:cubicBezTo>
                      <a:pt x="2475" y="14383"/>
                      <a:pt x="3808" y="15907"/>
                      <a:pt x="6093" y="15907"/>
                    </a:cubicBezTo>
                    <a:cubicBezTo>
                      <a:pt x="8853" y="15907"/>
                      <a:pt x="11138" y="13430"/>
                      <a:pt x="11138" y="9715"/>
                    </a:cubicBezTo>
                    <a:lnTo>
                      <a:pt x="11138" y="0"/>
                    </a:lnTo>
                    <a:lnTo>
                      <a:pt x="13613" y="0"/>
                    </a:lnTo>
                    <a:lnTo>
                      <a:pt x="13613" y="17717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 143">
                <a:extLst>
                  <a:ext uri="{FF2B5EF4-FFF2-40B4-BE49-F238E27FC236}">
                    <a16:creationId xmlns:a16="http://schemas.microsoft.com/office/drawing/2014/main" id="{D3C09D39-56E8-C849-827B-74024AC63B07}"/>
                  </a:ext>
                </a:extLst>
              </p:cNvPr>
              <p:cNvSpPr/>
              <p:nvPr/>
            </p:nvSpPr>
            <p:spPr>
              <a:xfrm>
                <a:off x="7226256" y="4939760"/>
                <a:ext cx="14565" cy="24003"/>
              </a:xfrm>
              <a:custGeom>
                <a:avLst/>
                <a:gdLst>
                  <a:gd name="connsiteX0" fmla="*/ 0 w 14565"/>
                  <a:gd name="connsiteY0" fmla="*/ 0 h 24003"/>
                  <a:gd name="connsiteX1" fmla="*/ 2570 w 14565"/>
                  <a:gd name="connsiteY1" fmla="*/ 0 h 24003"/>
                  <a:gd name="connsiteX2" fmla="*/ 2570 w 14565"/>
                  <a:gd name="connsiteY2" fmla="*/ 9239 h 24003"/>
                  <a:gd name="connsiteX3" fmla="*/ 7806 w 14565"/>
                  <a:gd name="connsiteY3" fmla="*/ 5620 h 24003"/>
                  <a:gd name="connsiteX4" fmla="*/ 14565 w 14565"/>
                  <a:gd name="connsiteY4" fmla="*/ 14764 h 24003"/>
                  <a:gd name="connsiteX5" fmla="*/ 7711 w 14565"/>
                  <a:gd name="connsiteY5" fmla="*/ 24003 h 24003"/>
                  <a:gd name="connsiteX6" fmla="*/ 2380 w 14565"/>
                  <a:gd name="connsiteY6" fmla="*/ 20669 h 24003"/>
                  <a:gd name="connsiteX7" fmla="*/ 1333 w 14565"/>
                  <a:gd name="connsiteY7" fmla="*/ 23813 h 24003"/>
                  <a:gd name="connsiteX8" fmla="*/ 0 w 14565"/>
                  <a:gd name="connsiteY8" fmla="*/ 23813 h 24003"/>
                  <a:gd name="connsiteX9" fmla="*/ 0 w 14565"/>
                  <a:gd name="connsiteY9" fmla="*/ 0 h 24003"/>
                  <a:gd name="connsiteX10" fmla="*/ 7044 w 14565"/>
                  <a:gd name="connsiteY10" fmla="*/ 21812 h 24003"/>
                  <a:gd name="connsiteX11" fmla="*/ 11709 w 14565"/>
                  <a:gd name="connsiteY11" fmla="*/ 14859 h 24003"/>
                  <a:gd name="connsiteX12" fmla="*/ 7140 w 14565"/>
                  <a:gd name="connsiteY12" fmla="*/ 8001 h 24003"/>
                  <a:gd name="connsiteX13" fmla="*/ 2570 w 14565"/>
                  <a:gd name="connsiteY13" fmla="*/ 13430 h 24003"/>
                  <a:gd name="connsiteX14" fmla="*/ 2570 w 14565"/>
                  <a:gd name="connsiteY14" fmla="*/ 16288 h 24003"/>
                  <a:gd name="connsiteX15" fmla="*/ 7044 w 14565"/>
                  <a:gd name="connsiteY15" fmla="*/ 21812 h 24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565" h="24003">
                    <a:moveTo>
                      <a:pt x="0" y="0"/>
                    </a:moveTo>
                    <a:lnTo>
                      <a:pt x="2570" y="0"/>
                    </a:lnTo>
                    <a:lnTo>
                      <a:pt x="2570" y="9239"/>
                    </a:lnTo>
                    <a:cubicBezTo>
                      <a:pt x="3713" y="6858"/>
                      <a:pt x="5617" y="5620"/>
                      <a:pt x="7806" y="5620"/>
                    </a:cubicBezTo>
                    <a:cubicBezTo>
                      <a:pt x="11614" y="5620"/>
                      <a:pt x="14565" y="9144"/>
                      <a:pt x="14565" y="14764"/>
                    </a:cubicBezTo>
                    <a:cubicBezTo>
                      <a:pt x="14565" y="20479"/>
                      <a:pt x="11614" y="24003"/>
                      <a:pt x="7711" y="24003"/>
                    </a:cubicBezTo>
                    <a:cubicBezTo>
                      <a:pt x="5521" y="24003"/>
                      <a:pt x="3808" y="22955"/>
                      <a:pt x="2380" y="20669"/>
                    </a:cubicBezTo>
                    <a:lnTo>
                      <a:pt x="1333" y="23813"/>
                    </a:lnTo>
                    <a:lnTo>
                      <a:pt x="0" y="23813"/>
                    </a:lnTo>
                    <a:lnTo>
                      <a:pt x="0" y="0"/>
                    </a:lnTo>
                    <a:close/>
                    <a:moveTo>
                      <a:pt x="7044" y="21812"/>
                    </a:moveTo>
                    <a:cubicBezTo>
                      <a:pt x="9900" y="21812"/>
                      <a:pt x="11709" y="19336"/>
                      <a:pt x="11709" y="14859"/>
                    </a:cubicBezTo>
                    <a:cubicBezTo>
                      <a:pt x="11709" y="10478"/>
                      <a:pt x="9900" y="8001"/>
                      <a:pt x="7140" y="8001"/>
                    </a:cubicBezTo>
                    <a:cubicBezTo>
                      <a:pt x="4665" y="8001"/>
                      <a:pt x="2570" y="10192"/>
                      <a:pt x="2570" y="13430"/>
                    </a:cubicBezTo>
                    <a:lnTo>
                      <a:pt x="2570" y="16288"/>
                    </a:lnTo>
                    <a:cubicBezTo>
                      <a:pt x="2570" y="19812"/>
                      <a:pt x="4474" y="21812"/>
                      <a:pt x="7044" y="21812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 144">
                <a:extLst>
                  <a:ext uri="{FF2B5EF4-FFF2-40B4-BE49-F238E27FC236}">
                    <a16:creationId xmlns:a16="http://schemas.microsoft.com/office/drawing/2014/main" id="{692C25F6-1BCE-1240-BAB7-872FB33C6FA3}"/>
                  </a:ext>
                </a:extLst>
              </p:cNvPr>
              <p:cNvSpPr/>
              <p:nvPr/>
            </p:nvSpPr>
            <p:spPr>
              <a:xfrm>
                <a:off x="7244344" y="4939760"/>
                <a:ext cx="2570" cy="23717"/>
              </a:xfrm>
              <a:custGeom>
                <a:avLst/>
                <a:gdLst>
                  <a:gd name="connsiteX0" fmla="*/ 0 w 2570"/>
                  <a:gd name="connsiteY0" fmla="*/ 0 h 23717"/>
                  <a:gd name="connsiteX1" fmla="*/ 2570 w 2570"/>
                  <a:gd name="connsiteY1" fmla="*/ 0 h 23717"/>
                  <a:gd name="connsiteX2" fmla="*/ 2570 w 2570"/>
                  <a:gd name="connsiteY2" fmla="*/ 23717 h 23717"/>
                  <a:gd name="connsiteX3" fmla="*/ 0 w 2570"/>
                  <a:gd name="connsiteY3" fmla="*/ 23717 h 23717"/>
                  <a:gd name="connsiteX4" fmla="*/ 0 w 2570"/>
                  <a:gd name="connsiteY4" fmla="*/ 0 h 2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0" h="23717">
                    <a:moveTo>
                      <a:pt x="0" y="0"/>
                    </a:moveTo>
                    <a:lnTo>
                      <a:pt x="2570" y="0"/>
                    </a:lnTo>
                    <a:lnTo>
                      <a:pt x="2570" y="23717"/>
                    </a:lnTo>
                    <a:lnTo>
                      <a:pt x="0" y="237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 145">
                <a:extLst>
                  <a:ext uri="{FF2B5EF4-FFF2-40B4-BE49-F238E27FC236}">
                    <a16:creationId xmlns:a16="http://schemas.microsoft.com/office/drawing/2014/main" id="{7D75E367-8C5D-D340-9F34-D2B03E2B8341}"/>
                  </a:ext>
                </a:extLst>
              </p:cNvPr>
              <p:cNvSpPr/>
              <p:nvPr/>
            </p:nvSpPr>
            <p:spPr>
              <a:xfrm>
                <a:off x="7251864" y="4939760"/>
                <a:ext cx="2570" cy="23621"/>
              </a:xfrm>
              <a:custGeom>
                <a:avLst/>
                <a:gdLst>
                  <a:gd name="connsiteX0" fmla="*/ 0 w 2570"/>
                  <a:gd name="connsiteY0" fmla="*/ 0 h 23621"/>
                  <a:gd name="connsiteX1" fmla="*/ 2570 w 2570"/>
                  <a:gd name="connsiteY1" fmla="*/ 0 h 23621"/>
                  <a:gd name="connsiteX2" fmla="*/ 2570 w 2570"/>
                  <a:gd name="connsiteY2" fmla="*/ 2572 h 23621"/>
                  <a:gd name="connsiteX3" fmla="*/ 0 w 2570"/>
                  <a:gd name="connsiteY3" fmla="*/ 2572 h 23621"/>
                  <a:gd name="connsiteX4" fmla="*/ 0 w 2570"/>
                  <a:gd name="connsiteY4" fmla="*/ 0 h 23621"/>
                  <a:gd name="connsiteX5" fmla="*/ 0 w 2570"/>
                  <a:gd name="connsiteY5" fmla="*/ 6096 h 23621"/>
                  <a:gd name="connsiteX6" fmla="*/ 2570 w 2570"/>
                  <a:gd name="connsiteY6" fmla="*/ 6096 h 23621"/>
                  <a:gd name="connsiteX7" fmla="*/ 2570 w 2570"/>
                  <a:gd name="connsiteY7" fmla="*/ 23622 h 23621"/>
                  <a:gd name="connsiteX8" fmla="*/ 0 w 2570"/>
                  <a:gd name="connsiteY8" fmla="*/ 23622 h 23621"/>
                  <a:gd name="connsiteX9" fmla="*/ 0 w 2570"/>
                  <a:gd name="connsiteY9" fmla="*/ 6096 h 23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70" h="23621">
                    <a:moveTo>
                      <a:pt x="0" y="0"/>
                    </a:moveTo>
                    <a:lnTo>
                      <a:pt x="2570" y="0"/>
                    </a:lnTo>
                    <a:lnTo>
                      <a:pt x="2570" y="2572"/>
                    </a:lnTo>
                    <a:lnTo>
                      <a:pt x="0" y="2572"/>
                    </a:lnTo>
                    <a:lnTo>
                      <a:pt x="0" y="0"/>
                    </a:lnTo>
                    <a:close/>
                    <a:moveTo>
                      <a:pt x="0" y="6096"/>
                    </a:moveTo>
                    <a:lnTo>
                      <a:pt x="2570" y="6096"/>
                    </a:lnTo>
                    <a:lnTo>
                      <a:pt x="2570" y="23622"/>
                    </a:lnTo>
                    <a:lnTo>
                      <a:pt x="0" y="23622"/>
                    </a:lnTo>
                    <a:lnTo>
                      <a:pt x="0" y="6096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 146">
                <a:extLst>
                  <a:ext uri="{FF2B5EF4-FFF2-40B4-BE49-F238E27FC236}">
                    <a16:creationId xmlns:a16="http://schemas.microsoft.com/office/drawing/2014/main" id="{112EF149-292F-4742-9DA6-306B3386A06D}"/>
                  </a:ext>
                </a:extLst>
              </p:cNvPr>
              <p:cNvSpPr/>
              <p:nvPr/>
            </p:nvSpPr>
            <p:spPr>
              <a:xfrm>
                <a:off x="7258147" y="4945379"/>
                <a:ext cx="14184" cy="18478"/>
              </a:xfrm>
              <a:custGeom>
                <a:avLst/>
                <a:gdLst>
                  <a:gd name="connsiteX0" fmla="*/ 7521 w 14184"/>
                  <a:gd name="connsiteY0" fmla="*/ 2191 h 18478"/>
                  <a:gd name="connsiteX1" fmla="*/ 2761 w 14184"/>
                  <a:gd name="connsiteY1" fmla="*/ 9239 h 18478"/>
                  <a:gd name="connsiteX2" fmla="*/ 7521 w 14184"/>
                  <a:gd name="connsiteY2" fmla="*/ 16192 h 18478"/>
                  <a:gd name="connsiteX3" fmla="*/ 11804 w 14184"/>
                  <a:gd name="connsiteY3" fmla="*/ 11906 h 18478"/>
                  <a:gd name="connsiteX4" fmla="*/ 14184 w 14184"/>
                  <a:gd name="connsiteY4" fmla="*/ 12383 h 18478"/>
                  <a:gd name="connsiteX5" fmla="*/ 7425 w 14184"/>
                  <a:gd name="connsiteY5" fmla="*/ 18479 h 18478"/>
                  <a:gd name="connsiteX6" fmla="*/ 0 w 14184"/>
                  <a:gd name="connsiteY6" fmla="*/ 9239 h 18478"/>
                  <a:gd name="connsiteX7" fmla="*/ 7901 w 14184"/>
                  <a:gd name="connsiteY7" fmla="*/ 0 h 18478"/>
                  <a:gd name="connsiteX8" fmla="*/ 14184 w 14184"/>
                  <a:gd name="connsiteY8" fmla="*/ 6287 h 18478"/>
                  <a:gd name="connsiteX9" fmla="*/ 11709 w 14184"/>
                  <a:gd name="connsiteY9" fmla="*/ 6667 h 18478"/>
                  <a:gd name="connsiteX10" fmla="*/ 7521 w 14184"/>
                  <a:gd name="connsiteY10" fmla="*/ 2191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184" h="18478">
                    <a:moveTo>
                      <a:pt x="7521" y="2191"/>
                    </a:moveTo>
                    <a:cubicBezTo>
                      <a:pt x="4760" y="2191"/>
                      <a:pt x="2761" y="4763"/>
                      <a:pt x="2761" y="9239"/>
                    </a:cubicBezTo>
                    <a:cubicBezTo>
                      <a:pt x="2761" y="13621"/>
                      <a:pt x="4665" y="16192"/>
                      <a:pt x="7521" y="16192"/>
                    </a:cubicBezTo>
                    <a:cubicBezTo>
                      <a:pt x="9615" y="16192"/>
                      <a:pt x="11233" y="14669"/>
                      <a:pt x="11804" y="11906"/>
                    </a:cubicBezTo>
                    <a:lnTo>
                      <a:pt x="14184" y="12383"/>
                    </a:lnTo>
                    <a:cubicBezTo>
                      <a:pt x="13518" y="16288"/>
                      <a:pt x="11043" y="18479"/>
                      <a:pt x="7425" y="18479"/>
                    </a:cubicBezTo>
                    <a:cubicBezTo>
                      <a:pt x="3046" y="18479"/>
                      <a:pt x="0" y="14954"/>
                      <a:pt x="0" y="9239"/>
                    </a:cubicBezTo>
                    <a:cubicBezTo>
                      <a:pt x="0" y="3620"/>
                      <a:pt x="3237" y="0"/>
                      <a:pt x="7901" y="0"/>
                    </a:cubicBezTo>
                    <a:cubicBezTo>
                      <a:pt x="11233" y="0"/>
                      <a:pt x="13613" y="2286"/>
                      <a:pt x="14184" y="6287"/>
                    </a:cubicBezTo>
                    <a:lnTo>
                      <a:pt x="11709" y="6667"/>
                    </a:lnTo>
                    <a:cubicBezTo>
                      <a:pt x="11328" y="3905"/>
                      <a:pt x="9615" y="2191"/>
                      <a:pt x="7521" y="2191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 147">
                <a:extLst>
                  <a:ext uri="{FF2B5EF4-FFF2-40B4-BE49-F238E27FC236}">
                    <a16:creationId xmlns:a16="http://schemas.microsoft.com/office/drawing/2014/main" id="{C571F995-40AD-4046-BDEE-A1F7DE38794C}"/>
                  </a:ext>
                </a:extLst>
              </p:cNvPr>
              <p:cNvSpPr/>
              <p:nvPr/>
            </p:nvSpPr>
            <p:spPr>
              <a:xfrm>
                <a:off x="7274521" y="4945475"/>
                <a:ext cx="15136" cy="18383"/>
              </a:xfrm>
              <a:custGeom>
                <a:avLst/>
                <a:gdLst>
                  <a:gd name="connsiteX0" fmla="*/ 11995 w 15136"/>
                  <a:gd name="connsiteY0" fmla="*/ 14668 h 18383"/>
                  <a:gd name="connsiteX1" fmla="*/ 5997 w 15136"/>
                  <a:gd name="connsiteY1" fmla="*/ 18383 h 18383"/>
                  <a:gd name="connsiteX2" fmla="*/ 0 w 15136"/>
                  <a:gd name="connsiteY2" fmla="*/ 13049 h 18383"/>
                  <a:gd name="connsiteX3" fmla="*/ 10567 w 15136"/>
                  <a:gd name="connsiteY3" fmla="*/ 7048 h 18383"/>
                  <a:gd name="connsiteX4" fmla="*/ 12090 w 15136"/>
                  <a:gd name="connsiteY4" fmla="*/ 7048 h 18383"/>
                  <a:gd name="connsiteX5" fmla="*/ 12090 w 15136"/>
                  <a:gd name="connsiteY5" fmla="*/ 6001 h 18383"/>
                  <a:gd name="connsiteX6" fmla="*/ 7711 w 15136"/>
                  <a:gd name="connsiteY6" fmla="*/ 2095 h 18383"/>
                  <a:gd name="connsiteX7" fmla="*/ 3046 w 15136"/>
                  <a:gd name="connsiteY7" fmla="*/ 5143 h 18383"/>
                  <a:gd name="connsiteX8" fmla="*/ 571 w 15136"/>
                  <a:gd name="connsiteY8" fmla="*/ 4763 h 18383"/>
                  <a:gd name="connsiteX9" fmla="*/ 8187 w 15136"/>
                  <a:gd name="connsiteY9" fmla="*/ 0 h 18383"/>
                  <a:gd name="connsiteX10" fmla="*/ 14660 w 15136"/>
                  <a:gd name="connsiteY10" fmla="*/ 6953 h 18383"/>
                  <a:gd name="connsiteX11" fmla="*/ 14660 w 15136"/>
                  <a:gd name="connsiteY11" fmla="*/ 14478 h 18383"/>
                  <a:gd name="connsiteX12" fmla="*/ 15136 w 15136"/>
                  <a:gd name="connsiteY12" fmla="*/ 18097 h 18383"/>
                  <a:gd name="connsiteX13" fmla="*/ 12471 w 15136"/>
                  <a:gd name="connsiteY13" fmla="*/ 18097 h 18383"/>
                  <a:gd name="connsiteX14" fmla="*/ 11995 w 15136"/>
                  <a:gd name="connsiteY14" fmla="*/ 14668 h 18383"/>
                  <a:gd name="connsiteX15" fmla="*/ 9901 w 15136"/>
                  <a:gd name="connsiteY15" fmla="*/ 9049 h 18383"/>
                  <a:gd name="connsiteX16" fmla="*/ 2761 w 15136"/>
                  <a:gd name="connsiteY16" fmla="*/ 13049 h 18383"/>
                  <a:gd name="connsiteX17" fmla="*/ 6378 w 15136"/>
                  <a:gd name="connsiteY17" fmla="*/ 16192 h 18383"/>
                  <a:gd name="connsiteX18" fmla="*/ 11900 w 15136"/>
                  <a:gd name="connsiteY18" fmla="*/ 10001 h 18383"/>
                  <a:gd name="connsiteX19" fmla="*/ 11900 w 15136"/>
                  <a:gd name="connsiteY19" fmla="*/ 9049 h 18383"/>
                  <a:gd name="connsiteX20" fmla="*/ 9901 w 15136"/>
                  <a:gd name="connsiteY20" fmla="*/ 9049 h 18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136" h="18383">
                    <a:moveTo>
                      <a:pt x="11995" y="14668"/>
                    </a:moveTo>
                    <a:cubicBezTo>
                      <a:pt x="10852" y="17050"/>
                      <a:pt x="8568" y="18383"/>
                      <a:pt x="5997" y="18383"/>
                    </a:cubicBezTo>
                    <a:cubicBezTo>
                      <a:pt x="2380" y="18383"/>
                      <a:pt x="0" y="16097"/>
                      <a:pt x="0" y="13049"/>
                    </a:cubicBezTo>
                    <a:cubicBezTo>
                      <a:pt x="0" y="9049"/>
                      <a:pt x="3522" y="7048"/>
                      <a:pt x="10567" y="7048"/>
                    </a:cubicBezTo>
                    <a:cubicBezTo>
                      <a:pt x="11043" y="7048"/>
                      <a:pt x="11519" y="7048"/>
                      <a:pt x="12090" y="7048"/>
                    </a:cubicBezTo>
                    <a:lnTo>
                      <a:pt x="12090" y="6001"/>
                    </a:lnTo>
                    <a:cubicBezTo>
                      <a:pt x="12090" y="3334"/>
                      <a:pt x="10662" y="2095"/>
                      <a:pt x="7711" y="2095"/>
                    </a:cubicBezTo>
                    <a:cubicBezTo>
                      <a:pt x="5045" y="2095"/>
                      <a:pt x="3522" y="3048"/>
                      <a:pt x="3046" y="5143"/>
                    </a:cubicBezTo>
                    <a:lnTo>
                      <a:pt x="571" y="4763"/>
                    </a:lnTo>
                    <a:cubicBezTo>
                      <a:pt x="1333" y="1619"/>
                      <a:pt x="3808" y="0"/>
                      <a:pt x="8187" y="0"/>
                    </a:cubicBezTo>
                    <a:cubicBezTo>
                      <a:pt x="12756" y="0"/>
                      <a:pt x="14660" y="2191"/>
                      <a:pt x="14660" y="6953"/>
                    </a:cubicBezTo>
                    <a:lnTo>
                      <a:pt x="14660" y="14478"/>
                    </a:lnTo>
                    <a:cubicBezTo>
                      <a:pt x="14660" y="15811"/>
                      <a:pt x="14756" y="16954"/>
                      <a:pt x="15136" y="18097"/>
                    </a:cubicBezTo>
                    <a:lnTo>
                      <a:pt x="12471" y="18097"/>
                    </a:lnTo>
                    <a:cubicBezTo>
                      <a:pt x="12090" y="16954"/>
                      <a:pt x="11995" y="15907"/>
                      <a:pt x="11995" y="14668"/>
                    </a:cubicBezTo>
                    <a:close/>
                    <a:moveTo>
                      <a:pt x="9901" y="9049"/>
                    </a:moveTo>
                    <a:cubicBezTo>
                      <a:pt x="5141" y="9049"/>
                      <a:pt x="2761" y="10477"/>
                      <a:pt x="2761" y="13049"/>
                    </a:cubicBezTo>
                    <a:cubicBezTo>
                      <a:pt x="2761" y="14954"/>
                      <a:pt x="4094" y="16192"/>
                      <a:pt x="6378" y="16192"/>
                    </a:cubicBezTo>
                    <a:cubicBezTo>
                      <a:pt x="9425" y="16192"/>
                      <a:pt x="11900" y="13430"/>
                      <a:pt x="11900" y="10001"/>
                    </a:cubicBezTo>
                    <a:lnTo>
                      <a:pt x="11900" y="9049"/>
                    </a:lnTo>
                    <a:cubicBezTo>
                      <a:pt x="11233" y="9049"/>
                      <a:pt x="10567" y="9049"/>
                      <a:pt x="9901" y="9049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 148">
                <a:extLst>
                  <a:ext uri="{FF2B5EF4-FFF2-40B4-BE49-F238E27FC236}">
                    <a16:creationId xmlns:a16="http://schemas.microsoft.com/office/drawing/2014/main" id="{11CAA26F-F646-6247-86C2-9F8E821CB206}"/>
                  </a:ext>
                </a:extLst>
              </p:cNvPr>
              <p:cNvSpPr/>
              <p:nvPr/>
            </p:nvSpPr>
            <p:spPr>
              <a:xfrm>
                <a:off x="7291276" y="4941474"/>
                <a:ext cx="10471" cy="22479"/>
              </a:xfrm>
              <a:custGeom>
                <a:avLst/>
                <a:gdLst>
                  <a:gd name="connsiteX0" fmla="*/ 3046 w 10471"/>
                  <a:gd name="connsiteY0" fmla="*/ 6382 h 22479"/>
                  <a:gd name="connsiteX1" fmla="*/ 0 w 10471"/>
                  <a:gd name="connsiteY1" fmla="*/ 6382 h 22479"/>
                  <a:gd name="connsiteX2" fmla="*/ 0 w 10471"/>
                  <a:gd name="connsiteY2" fmla="*/ 4477 h 22479"/>
                  <a:gd name="connsiteX3" fmla="*/ 3046 w 10471"/>
                  <a:gd name="connsiteY3" fmla="*/ 4477 h 22479"/>
                  <a:gd name="connsiteX4" fmla="*/ 3046 w 10471"/>
                  <a:gd name="connsiteY4" fmla="*/ 286 h 22479"/>
                  <a:gd name="connsiteX5" fmla="*/ 5712 w 10471"/>
                  <a:gd name="connsiteY5" fmla="*/ 0 h 22479"/>
                  <a:gd name="connsiteX6" fmla="*/ 5712 w 10471"/>
                  <a:gd name="connsiteY6" fmla="*/ 4477 h 22479"/>
                  <a:gd name="connsiteX7" fmla="*/ 9900 w 10471"/>
                  <a:gd name="connsiteY7" fmla="*/ 4477 h 22479"/>
                  <a:gd name="connsiteX8" fmla="*/ 9900 w 10471"/>
                  <a:gd name="connsiteY8" fmla="*/ 6382 h 22479"/>
                  <a:gd name="connsiteX9" fmla="*/ 5712 w 10471"/>
                  <a:gd name="connsiteY9" fmla="*/ 6382 h 22479"/>
                  <a:gd name="connsiteX10" fmla="*/ 5712 w 10471"/>
                  <a:gd name="connsiteY10" fmla="*/ 15526 h 22479"/>
                  <a:gd name="connsiteX11" fmla="*/ 8663 w 10471"/>
                  <a:gd name="connsiteY11" fmla="*/ 20193 h 22479"/>
                  <a:gd name="connsiteX12" fmla="*/ 10472 w 10471"/>
                  <a:gd name="connsiteY12" fmla="*/ 20003 h 22479"/>
                  <a:gd name="connsiteX13" fmla="*/ 10472 w 10471"/>
                  <a:gd name="connsiteY13" fmla="*/ 22193 h 22479"/>
                  <a:gd name="connsiteX14" fmla="*/ 8282 w 10471"/>
                  <a:gd name="connsiteY14" fmla="*/ 22479 h 22479"/>
                  <a:gd name="connsiteX15" fmla="*/ 3808 w 10471"/>
                  <a:gd name="connsiteY15" fmla="*/ 20383 h 22479"/>
                  <a:gd name="connsiteX16" fmla="*/ 3046 w 10471"/>
                  <a:gd name="connsiteY16" fmla="*/ 15431 h 22479"/>
                  <a:gd name="connsiteX17" fmla="*/ 3046 w 10471"/>
                  <a:gd name="connsiteY17" fmla="*/ 6382 h 22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1" h="22479">
                    <a:moveTo>
                      <a:pt x="3046" y="6382"/>
                    </a:moveTo>
                    <a:lnTo>
                      <a:pt x="0" y="6382"/>
                    </a:lnTo>
                    <a:lnTo>
                      <a:pt x="0" y="4477"/>
                    </a:lnTo>
                    <a:lnTo>
                      <a:pt x="3046" y="4477"/>
                    </a:lnTo>
                    <a:lnTo>
                      <a:pt x="3046" y="286"/>
                    </a:lnTo>
                    <a:lnTo>
                      <a:pt x="5712" y="0"/>
                    </a:lnTo>
                    <a:lnTo>
                      <a:pt x="5712" y="4477"/>
                    </a:lnTo>
                    <a:lnTo>
                      <a:pt x="9900" y="4477"/>
                    </a:lnTo>
                    <a:lnTo>
                      <a:pt x="9900" y="6382"/>
                    </a:lnTo>
                    <a:lnTo>
                      <a:pt x="5712" y="6382"/>
                    </a:lnTo>
                    <a:lnTo>
                      <a:pt x="5712" y="15526"/>
                    </a:lnTo>
                    <a:cubicBezTo>
                      <a:pt x="5712" y="18764"/>
                      <a:pt x="5997" y="20193"/>
                      <a:pt x="8663" y="20193"/>
                    </a:cubicBezTo>
                    <a:cubicBezTo>
                      <a:pt x="9234" y="20193"/>
                      <a:pt x="9805" y="20193"/>
                      <a:pt x="10472" y="20003"/>
                    </a:cubicBezTo>
                    <a:lnTo>
                      <a:pt x="10472" y="22193"/>
                    </a:lnTo>
                    <a:cubicBezTo>
                      <a:pt x="9710" y="22384"/>
                      <a:pt x="9044" y="22479"/>
                      <a:pt x="8282" y="22479"/>
                    </a:cubicBezTo>
                    <a:cubicBezTo>
                      <a:pt x="6188" y="22479"/>
                      <a:pt x="4760" y="21908"/>
                      <a:pt x="3808" y="20383"/>
                    </a:cubicBezTo>
                    <a:cubicBezTo>
                      <a:pt x="3046" y="19336"/>
                      <a:pt x="3046" y="17717"/>
                      <a:pt x="3046" y="15431"/>
                    </a:cubicBezTo>
                    <a:lnTo>
                      <a:pt x="3046" y="6382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 149">
                <a:extLst>
                  <a:ext uri="{FF2B5EF4-FFF2-40B4-BE49-F238E27FC236}">
                    <a16:creationId xmlns:a16="http://schemas.microsoft.com/office/drawing/2014/main" id="{4519FD28-C904-3D4A-82B9-F7782F7395F4}"/>
                  </a:ext>
                </a:extLst>
              </p:cNvPr>
              <p:cNvSpPr/>
              <p:nvPr/>
            </p:nvSpPr>
            <p:spPr>
              <a:xfrm>
                <a:off x="7304127" y="4939760"/>
                <a:ext cx="2570" cy="23621"/>
              </a:xfrm>
              <a:custGeom>
                <a:avLst/>
                <a:gdLst>
                  <a:gd name="connsiteX0" fmla="*/ 0 w 2570"/>
                  <a:gd name="connsiteY0" fmla="*/ 0 h 23621"/>
                  <a:gd name="connsiteX1" fmla="*/ 2570 w 2570"/>
                  <a:gd name="connsiteY1" fmla="*/ 0 h 23621"/>
                  <a:gd name="connsiteX2" fmla="*/ 2570 w 2570"/>
                  <a:gd name="connsiteY2" fmla="*/ 2572 h 23621"/>
                  <a:gd name="connsiteX3" fmla="*/ 0 w 2570"/>
                  <a:gd name="connsiteY3" fmla="*/ 2572 h 23621"/>
                  <a:gd name="connsiteX4" fmla="*/ 0 w 2570"/>
                  <a:gd name="connsiteY4" fmla="*/ 0 h 23621"/>
                  <a:gd name="connsiteX5" fmla="*/ 0 w 2570"/>
                  <a:gd name="connsiteY5" fmla="*/ 6096 h 23621"/>
                  <a:gd name="connsiteX6" fmla="*/ 2570 w 2570"/>
                  <a:gd name="connsiteY6" fmla="*/ 6096 h 23621"/>
                  <a:gd name="connsiteX7" fmla="*/ 2570 w 2570"/>
                  <a:gd name="connsiteY7" fmla="*/ 23622 h 23621"/>
                  <a:gd name="connsiteX8" fmla="*/ 0 w 2570"/>
                  <a:gd name="connsiteY8" fmla="*/ 23622 h 23621"/>
                  <a:gd name="connsiteX9" fmla="*/ 0 w 2570"/>
                  <a:gd name="connsiteY9" fmla="*/ 6096 h 23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70" h="23621">
                    <a:moveTo>
                      <a:pt x="0" y="0"/>
                    </a:moveTo>
                    <a:lnTo>
                      <a:pt x="2570" y="0"/>
                    </a:lnTo>
                    <a:lnTo>
                      <a:pt x="2570" y="2572"/>
                    </a:lnTo>
                    <a:lnTo>
                      <a:pt x="0" y="2572"/>
                    </a:lnTo>
                    <a:lnTo>
                      <a:pt x="0" y="0"/>
                    </a:lnTo>
                    <a:close/>
                    <a:moveTo>
                      <a:pt x="0" y="6096"/>
                    </a:moveTo>
                    <a:lnTo>
                      <a:pt x="2570" y="6096"/>
                    </a:lnTo>
                    <a:lnTo>
                      <a:pt x="2570" y="23622"/>
                    </a:lnTo>
                    <a:lnTo>
                      <a:pt x="0" y="23622"/>
                    </a:lnTo>
                    <a:lnTo>
                      <a:pt x="0" y="6096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 150">
                <a:extLst>
                  <a:ext uri="{FF2B5EF4-FFF2-40B4-BE49-F238E27FC236}">
                    <a16:creationId xmlns:a16="http://schemas.microsoft.com/office/drawing/2014/main" id="{A15DA980-06DF-5F42-AE08-F84E10BA04E6}"/>
                  </a:ext>
                </a:extLst>
              </p:cNvPr>
              <p:cNvSpPr/>
              <p:nvPr/>
            </p:nvSpPr>
            <p:spPr>
              <a:xfrm>
                <a:off x="7310315" y="4945475"/>
                <a:ext cx="15802" cy="18478"/>
              </a:xfrm>
              <a:custGeom>
                <a:avLst/>
                <a:gdLst>
                  <a:gd name="connsiteX0" fmla="*/ 0 w 15802"/>
                  <a:gd name="connsiteY0" fmla="*/ 9239 h 18478"/>
                  <a:gd name="connsiteX1" fmla="*/ 7901 w 15802"/>
                  <a:gd name="connsiteY1" fmla="*/ 0 h 18478"/>
                  <a:gd name="connsiteX2" fmla="*/ 15803 w 15802"/>
                  <a:gd name="connsiteY2" fmla="*/ 9239 h 18478"/>
                  <a:gd name="connsiteX3" fmla="*/ 7901 w 15802"/>
                  <a:gd name="connsiteY3" fmla="*/ 18478 h 18478"/>
                  <a:gd name="connsiteX4" fmla="*/ 0 w 15802"/>
                  <a:gd name="connsiteY4" fmla="*/ 9239 h 18478"/>
                  <a:gd name="connsiteX5" fmla="*/ 12851 w 15802"/>
                  <a:gd name="connsiteY5" fmla="*/ 9239 h 18478"/>
                  <a:gd name="connsiteX6" fmla="*/ 7806 w 15802"/>
                  <a:gd name="connsiteY6" fmla="*/ 2191 h 18478"/>
                  <a:gd name="connsiteX7" fmla="*/ 2761 w 15802"/>
                  <a:gd name="connsiteY7" fmla="*/ 9239 h 18478"/>
                  <a:gd name="connsiteX8" fmla="*/ 7806 w 15802"/>
                  <a:gd name="connsiteY8" fmla="*/ 16288 h 18478"/>
                  <a:gd name="connsiteX9" fmla="*/ 12851 w 15802"/>
                  <a:gd name="connsiteY9" fmla="*/ 9239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802" h="18478">
                    <a:moveTo>
                      <a:pt x="0" y="9239"/>
                    </a:moveTo>
                    <a:cubicBezTo>
                      <a:pt x="0" y="3524"/>
                      <a:pt x="3237" y="0"/>
                      <a:pt x="7901" y="0"/>
                    </a:cubicBezTo>
                    <a:cubicBezTo>
                      <a:pt x="12566" y="0"/>
                      <a:pt x="15803" y="3619"/>
                      <a:pt x="15803" y="9239"/>
                    </a:cubicBezTo>
                    <a:cubicBezTo>
                      <a:pt x="15803" y="14859"/>
                      <a:pt x="12566" y="18478"/>
                      <a:pt x="7901" y="18478"/>
                    </a:cubicBezTo>
                    <a:cubicBezTo>
                      <a:pt x="3141" y="18478"/>
                      <a:pt x="0" y="14859"/>
                      <a:pt x="0" y="9239"/>
                    </a:cubicBezTo>
                    <a:close/>
                    <a:moveTo>
                      <a:pt x="12851" y="9239"/>
                    </a:moveTo>
                    <a:cubicBezTo>
                      <a:pt x="12851" y="4763"/>
                      <a:pt x="10852" y="2191"/>
                      <a:pt x="7806" y="2191"/>
                    </a:cubicBezTo>
                    <a:cubicBezTo>
                      <a:pt x="4760" y="2191"/>
                      <a:pt x="2761" y="4763"/>
                      <a:pt x="2761" y="9239"/>
                    </a:cubicBezTo>
                    <a:cubicBezTo>
                      <a:pt x="2761" y="13716"/>
                      <a:pt x="4760" y="16288"/>
                      <a:pt x="7806" y="16288"/>
                    </a:cubicBezTo>
                    <a:cubicBezTo>
                      <a:pt x="10852" y="16288"/>
                      <a:pt x="12851" y="13621"/>
                      <a:pt x="12851" y="9239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 151">
                <a:extLst>
                  <a:ext uri="{FF2B5EF4-FFF2-40B4-BE49-F238E27FC236}">
                    <a16:creationId xmlns:a16="http://schemas.microsoft.com/office/drawing/2014/main" id="{AB8E2080-7FD3-464C-9BCC-EA6CD4F9D12D}"/>
                  </a:ext>
                </a:extLst>
              </p:cNvPr>
              <p:cNvSpPr/>
              <p:nvPr/>
            </p:nvSpPr>
            <p:spPr>
              <a:xfrm>
                <a:off x="7329545" y="4945379"/>
                <a:ext cx="13803" cy="18192"/>
              </a:xfrm>
              <a:custGeom>
                <a:avLst/>
                <a:gdLst>
                  <a:gd name="connsiteX0" fmla="*/ 0 w 13803"/>
                  <a:gd name="connsiteY0" fmla="*/ 476 h 18192"/>
                  <a:gd name="connsiteX1" fmla="*/ 2380 w 13803"/>
                  <a:gd name="connsiteY1" fmla="*/ 476 h 18192"/>
                  <a:gd name="connsiteX2" fmla="*/ 2380 w 13803"/>
                  <a:gd name="connsiteY2" fmla="*/ 3715 h 18192"/>
                  <a:gd name="connsiteX3" fmla="*/ 8092 w 13803"/>
                  <a:gd name="connsiteY3" fmla="*/ 0 h 18192"/>
                  <a:gd name="connsiteX4" fmla="*/ 13803 w 13803"/>
                  <a:gd name="connsiteY4" fmla="*/ 6953 h 18192"/>
                  <a:gd name="connsiteX5" fmla="*/ 13803 w 13803"/>
                  <a:gd name="connsiteY5" fmla="*/ 18098 h 18192"/>
                  <a:gd name="connsiteX6" fmla="*/ 11233 w 13803"/>
                  <a:gd name="connsiteY6" fmla="*/ 18098 h 18192"/>
                  <a:gd name="connsiteX7" fmla="*/ 11233 w 13803"/>
                  <a:gd name="connsiteY7" fmla="*/ 6763 h 18192"/>
                  <a:gd name="connsiteX8" fmla="*/ 7616 w 13803"/>
                  <a:gd name="connsiteY8" fmla="*/ 2286 h 18192"/>
                  <a:gd name="connsiteX9" fmla="*/ 2570 w 13803"/>
                  <a:gd name="connsiteY9" fmla="*/ 8477 h 18192"/>
                  <a:gd name="connsiteX10" fmla="*/ 2570 w 13803"/>
                  <a:gd name="connsiteY10" fmla="*/ 18193 h 18192"/>
                  <a:gd name="connsiteX11" fmla="*/ 0 w 13803"/>
                  <a:gd name="connsiteY11" fmla="*/ 18193 h 18192"/>
                  <a:gd name="connsiteX12" fmla="*/ 0 w 13803"/>
                  <a:gd name="connsiteY12" fmla="*/ 476 h 18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03" h="18192">
                    <a:moveTo>
                      <a:pt x="0" y="476"/>
                    </a:moveTo>
                    <a:lnTo>
                      <a:pt x="2380" y="476"/>
                    </a:lnTo>
                    <a:lnTo>
                      <a:pt x="2380" y="3715"/>
                    </a:lnTo>
                    <a:cubicBezTo>
                      <a:pt x="3808" y="1143"/>
                      <a:pt x="5617" y="0"/>
                      <a:pt x="8092" y="0"/>
                    </a:cubicBezTo>
                    <a:cubicBezTo>
                      <a:pt x="11804" y="0"/>
                      <a:pt x="13803" y="2381"/>
                      <a:pt x="13803" y="6953"/>
                    </a:cubicBezTo>
                    <a:lnTo>
                      <a:pt x="13803" y="18098"/>
                    </a:lnTo>
                    <a:lnTo>
                      <a:pt x="11233" y="18098"/>
                    </a:lnTo>
                    <a:lnTo>
                      <a:pt x="11233" y="6763"/>
                    </a:lnTo>
                    <a:cubicBezTo>
                      <a:pt x="11233" y="3905"/>
                      <a:pt x="9901" y="2286"/>
                      <a:pt x="7616" y="2286"/>
                    </a:cubicBezTo>
                    <a:cubicBezTo>
                      <a:pt x="4855" y="2286"/>
                      <a:pt x="2570" y="4763"/>
                      <a:pt x="2570" y="8477"/>
                    </a:cubicBezTo>
                    <a:lnTo>
                      <a:pt x="2570" y="18193"/>
                    </a:lnTo>
                    <a:lnTo>
                      <a:pt x="0" y="18193"/>
                    </a:lnTo>
                    <a:lnTo>
                      <a:pt x="0" y="476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 152">
                <a:extLst>
                  <a:ext uri="{FF2B5EF4-FFF2-40B4-BE49-F238E27FC236}">
                    <a16:creationId xmlns:a16="http://schemas.microsoft.com/office/drawing/2014/main" id="{FEA353D7-9726-0F46-A788-C620CABA5A0A}"/>
                  </a:ext>
                </a:extLst>
              </p:cNvPr>
              <p:cNvSpPr/>
              <p:nvPr/>
            </p:nvSpPr>
            <p:spPr>
              <a:xfrm>
                <a:off x="7357628" y="4945284"/>
                <a:ext cx="8662" cy="18192"/>
              </a:xfrm>
              <a:custGeom>
                <a:avLst/>
                <a:gdLst>
                  <a:gd name="connsiteX0" fmla="*/ 95 w 8662"/>
                  <a:gd name="connsiteY0" fmla="*/ 571 h 18192"/>
                  <a:gd name="connsiteX1" fmla="*/ 2570 w 8662"/>
                  <a:gd name="connsiteY1" fmla="*/ 571 h 18192"/>
                  <a:gd name="connsiteX2" fmla="*/ 2570 w 8662"/>
                  <a:gd name="connsiteY2" fmla="*/ 4477 h 18192"/>
                  <a:gd name="connsiteX3" fmla="*/ 7711 w 8662"/>
                  <a:gd name="connsiteY3" fmla="*/ 0 h 18192"/>
                  <a:gd name="connsiteX4" fmla="*/ 8663 w 8662"/>
                  <a:gd name="connsiteY4" fmla="*/ 95 h 18192"/>
                  <a:gd name="connsiteX5" fmla="*/ 8663 w 8662"/>
                  <a:gd name="connsiteY5" fmla="*/ 2762 h 18192"/>
                  <a:gd name="connsiteX6" fmla="*/ 8187 w 8662"/>
                  <a:gd name="connsiteY6" fmla="*/ 2762 h 18192"/>
                  <a:gd name="connsiteX7" fmla="*/ 2666 w 8662"/>
                  <a:gd name="connsiteY7" fmla="*/ 9334 h 18192"/>
                  <a:gd name="connsiteX8" fmla="*/ 2666 w 8662"/>
                  <a:gd name="connsiteY8" fmla="*/ 18193 h 18192"/>
                  <a:gd name="connsiteX9" fmla="*/ 0 w 8662"/>
                  <a:gd name="connsiteY9" fmla="*/ 18193 h 18192"/>
                  <a:gd name="connsiteX10" fmla="*/ 0 w 8662"/>
                  <a:gd name="connsiteY10" fmla="*/ 571 h 18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62" h="18192">
                    <a:moveTo>
                      <a:pt x="95" y="571"/>
                    </a:moveTo>
                    <a:lnTo>
                      <a:pt x="2570" y="571"/>
                    </a:lnTo>
                    <a:lnTo>
                      <a:pt x="2570" y="4477"/>
                    </a:lnTo>
                    <a:cubicBezTo>
                      <a:pt x="3618" y="1524"/>
                      <a:pt x="5236" y="0"/>
                      <a:pt x="7711" y="0"/>
                    </a:cubicBezTo>
                    <a:cubicBezTo>
                      <a:pt x="7997" y="0"/>
                      <a:pt x="8282" y="0"/>
                      <a:pt x="8663" y="95"/>
                    </a:cubicBezTo>
                    <a:lnTo>
                      <a:pt x="8663" y="2762"/>
                    </a:lnTo>
                    <a:cubicBezTo>
                      <a:pt x="8473" y="2762"/>
                      <a:pt x="8377" y="2762"/>
                      <a:pt x="8187" y="2762"/>
                    </a:cubicBezTo>
                    <a:cubicBezTo>
                      <a:pt x="4855" y="2762"/>
                      <a:pt x="2666" y="5239"/>
                      <a:pt x="2666" y="9334"/>
                    </a:cubicBezTo>
                    <a:lnTo>
                      <a:pt x="2666" y="18193"/>
                    </a:lnTo>
                    <a:lnTo>
                      <a:pt x="0" y="18193"/>
                    </a:lnTo>
                    <a:lnTo>
                      <a:pt x="0" y="571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 153">
                <a:extLst>
                  <a:ext uri="{FF2B5EF4-FFF2-40B4-BE49-F238E27FC236}">
                    <a16:creationId xmlns:a16="http://schemas.microsoft.com/office/drawing/2014/main" id="{6D17C2F8-5964-404F-BB03-787B145413CC}"/>
                  </a:ext>
                </a:extLst>
              </p:cNvPr>
              <p:cNvSpPr/>
              <p:nvPr/>
            </p:nvSpPr>
            <p:spPr>
              <a:xfrm>
                <a:off x="7366957" y="4945475"/>
                <a:ext cx="15612" cy="18478"/>
              </a:xfrm>
              <a:custGeom>
                <a:avLst/>
                <a:gdLst>
                  <a:gd name="connsiteX0" fmla="*/ 7901 w 15612"/>
                  <a:gd name="connsiteY0" fmla="*/ 18478 h 18478"/>
                  <a:gd name="connsiteX1" fmla="*/ 0 w 15612"/>
                  <a:gd name="connsiteY1" fmla="*/ 9239 h 18478"/>
                  <a:gd name="connsiteX2" fmla="*/ 7901 w 15612"/>
                  <a:gd name="connsiteY2" fmla="*/ 0 h 18478"/>
                  <a:gd name="connsiteX3" fmla="*/ 15612 w 15612"/>
                  <a:gd name="connsiteY3" fmla="*/ 9049 h 18478"/>
                  <a:gd name="connsiteX4" fmla="*/ 15612 w 15612"/>
                  <a:gd name="connsiteY4" fmla="*/ 9430 h 18478"/>
                  <a:gd name="connsiteX5" fmla="*/ 2856 w 15612"/>
                  <a:gd name="connsiteY5" fmla="*/ 9430 h 18478"/>
                  <a:gd name="connsiteX6" fmla="*/ 2856 w 15612"/>
                  <a:gd name="connsiteY6" fmla="*/ 9525 h 18478"/>
                  <a:gd name="connsiteX7" fmla="*/ 8092 w 15612"/>
                  <a:gd name="connsiteY7" fmla="*/ 16288 h 18478"/>
                  <a:gd name="connsiteX8" fmla="*/ 12852 w 15612"/>
                  <a:gd name="connsiteY8" fmla="*/ 12859 h 18478"/>
                  <a:gd name="connsiteX9" fmla="*/ 15327 w 15612"/>
                  <a:gd name="connsiteY9" fmla="*/ 13335 h 18478"/>
                  <a:gd name="connsiteX10" fmla="*/ 7901 w 15612"/>
                  <a:gd name="connsiteY10" fmla="*/ 18478 h 18478"/>
                  <a:gd name="connsiteX11" fmla="*/ 12756 w 15612"/>
                  <a:gd name="connsiteY11" fmla="*/ 7525 h 18478"/>
                  <a:gd name="connsiteX12" fmla="*/ 7996 w 15612"/>
                  <a:gd name="connsiteY12" fmla="*/ 2191 h 18478"/>
                  <a:gd name="connsiteX13" fmla="*/ 2856 w 15612"/>
                  <a:gd name="connsiteY13" fmla="*/ 7525 h 18478"/>
                  <a:gd name="connsiteX14" fmla="*/ 12756 w 15612"/>
                  <a:gd name="connsiteY14" fmla="*/ 7525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612" h="18478">
                    <a:moveTo>
                      <a:pt x="7901" y="18478"/>
                    </a:moveTo>
                    <a:cubicBezTo>
                      <a:pt x="3142" y="18478"/>
                      <a:pt x="0" y="14954"/>
                      <a:pt x="0" y="9239"/>
                    </a:cubicBezTo>
                    <a:cubicBezTo>
                      <a:pt x="0" y="3619"/>
                      <a:pt x="3237" y="0"/>
                      <a:pt x="7901" y="0"/>
                    </a:cubicBezTo>
                    <a:cubicBezTo>
                      <a:pt x="12566" y="0"/>
                      <a:pt x="15612" y="3429"/>
                      <a:pt x="15612" y="9049"/>
                    </a:cubicBezTo>
                    <a:cubicBezTo>
                      <a:pt x="15612" y="9144"/>
                      <a:pt x="15612" y="9239"/>
                      <a:pt x="15612" y="9430"/>
                    </a:cubicBezTo>
                    <a:lnTo>
                      <a:pt x="2856" y="9430"/>
                    </a:lnTo>
                    <a:cubicBezTo>
                      <a:pt x="2856" y="9430"/>
                      <a:pt x="2856" y="9525"/>
                      <a:pt x="2856" y="9525"/>
                    </a:cubicBezTo>
                    <a:cubicBezTo>
                      <a:pt x="2856" y="13811"/>
                      <a:pt x="4855" y="16288"/>
                      <a:pt x="8092" y="16288"/>
                    </a:cubicBezTo>
                    <a:cubicBezTo>
                      <a:pt x="10281" y="16288"/>
                      <a:pt x="11995" y="15049"/>
                      <a:pt x="12852" y="12859"/>
                    </a:cubicBezTo>
                    <a:lnTo>
                      <a:pt x="15327" y="13335"/>
                    </a:lnTo>
                    <a:cubicBezTo>
                      <a:pt x="14184" y="16669"/>
                      <a:pt x="11519" y="18478"/>
                      <a:pt x="7901" y="18478"/>
                    </a:cubicBezTo>
                    <a:close/>
                    <a:moveTo>
                      <a:pt x="12756" y="7525"/>
                    </a:moveTo>
                    <a:cubicBezTo>
                      <a:pt x="12661" y="4096"/>
                      <a:pt x="10852" y="2191"/>
                      <a:pt x="7996" y="2191"/>
                    </a:cubicBezTo>
                    <a:cubicBezTo>
                      <a:pt x="5141" y="2191"/>
                      <a:pt x="3332" y="4096"/>
                      <a:pt x="2856" y="7525"/>
                    </a:cubicBezTo>
                    <a:lnTo>
                      <a:pt x="12756" y="7525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 154">
                <a:extLst>
                  <a:ext uri="{FF2B5EF4-FFF2-40B4-BE49-F238E27FC236}">
                    <a16:creationId xmlns:a16="http://schemas.microsoft.com/office/drawing/2014/main" id="{220B3535-C7B0-C74C-86BE-C98FDDD2DD53}"/>
                  </a:ext>
                </a:extLst>
              </p:cNvPr>
              <p:cNvSpPr/>
              <p:nvPr/>
            </p:nvSpPr>
            <p:spPr>
              <a:xfrm>
                <a:off x="7383807" y="4939474"/>
                <a:ext cx="10947" cy="24003"/>
              </a:xfrm>
              <a:custGeom>
                <a:avLst/>
                <a:gdLst>
                  <a:gd name="connsiteX0" fmla="*/ 3142 w 10947"/>
                  <a:gd name="connsiteY0" fmla="*/ 8382 h 24003"/>
                  <a:gd name="connsiteX1" fmla="*/ 0 w 10947"/>
                  <a:gd name="connsiteY1" fmla="*/ 8382 h 24003"/>
                  <a:gd name="connsiteX2" fmla="*/ 0 w 10947"/>
                  <a:gd name="connsiteY2" fmla="*/ 6477 h 24003"/>
                  <a:gd name="connsiteX3" fmla="*/ 3142 w 10947"/>
                  <a:gd name="connsiteY3" fmla="*/ 6477 h 24003"/>
                  <a:gd name="connsiteX4" fmla="*/ 3142 w 10947"/>
                  <a:gd name="connsiteY4" fmla="*/ 6382 h 24003"/>
                  <a:gd name="connsiteX5" fmla="*/ 8377 w 10947"/>
                  <a:gd name="connsiteY5" fmla="*/ 0 h 24003"/>
                  <a:gd name="connsiteX6" fmla="*/ 10948 w 10947"/>
                  <a:gd name="connsiteY6" fmla="*/ 191 h 24003"/>
                  <a:gd name="connsiteX7" fmla="*/ 10948 w 10947"/>
                  <a:gd name="connsiteY7" fmla="*/ 2381 h 24003"/>
                  <a:gd name="connsiteX8" fmla="*/ 8853 w 10947"/>
                  <a:gd name="connsiteY8" fmla="*/ 2191 h 24003"/>
                  <a:gd name="connsiteX9" fmla="*/ 5712 w 10947"/>
                  <a:gd name="connsiteY9" fmla="*/ 5810 h 24003"/>
                  <a:gd name="connsiteX10" fmla="*/ 5712 w 10947"/>
                  <a:gd name="connsiteY10" fmla="*/ 6477 h 24003"/>
                  <a:gd name="connsiteX11" fmla="*/ 9901 w 10947"/>
                  <a:gd name="connsiteY11" fmla="*/ 6477 h 24003"/>
                  <a:gd name="connsiteX12" fmla="*/ 9901 w 10947"/>
                  <a:gd name="connsiteY12" fmla="*/ 8382 h 24003"/>
                  <a:gd name="connsiteX13" fmla="*/ 5712 w 10947"/>
                  <a:gd name="connsiteY13" fmla="*/ 8382 h 24003"/>
                  <a:gd name="connsiteX14" fmla="*/ 5712 w 10947"/>
                  <a:gd name="connsiteY14" fmla="*/ 24003 h 24003"/>
                  <a:gd name="connsiteX15" fmla="*/ 3142 w 10947"/>
                  <a:gd name="connsiteY15" fmla="*/ 24003 h 24003"/>
                  <a:gd name="connsiteX16" fmla="*/ 3142 w 10947"/>
                  <a:gd name="connsiteY16" fmla="*/ 8382 h 24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947" h="24003">
                    <a:moveTo>
                      <a:pt x="3142" y="8382"/>
                    </a:moveTo>
                    <a:lnTo>
                      <a:pt x="0" y="8382"/>
                    </a:lnTo>
                    <a:lnTo>
                      <a:pt x="0" y="6477"/>
                    </a:lnTo>
                    <a:lnTo>
                      <a:pt x="3142" y="6477"/>
                    </a:lnTo>
                    <a:cubicBezTo>
                      <a:pt x="3142" y="6477"/>
                      <a:pt x="3142" y="6382"/>
                      <a:pt x="3142" y="6382"/>
                    </a:cubicBezTo>
                    <a:cubicBezTo>
                      <a:pt x="3142" y="2096"/>
                      <a:pt x="4855" y="0"/>
                      <a:pt x="8377" y="0"/>
                    </a:cubicBezTo>
                    <a:cubicBezTo>
                      <a:pt x="9234" y="0"/>
                      <a:pt x="10091" y="95"/>
                      <a:pt x="10948" y="191"/>
                    </a:cubicBezTo>
                    <a:lnTo>
                      <a:pt x="10948" y="2381"/>
                    </a:lnTo>
                    <a:cubicBezTo>
                      <a:pt x="9996" y="2191"/>
                      <a:pt x="9329" y="2191"/>
                      <a:pt x="8853" y="2191"/>
                    </a:cubicBezTo>
                    <a:cubicBezTo>
                      <a:pt x="6664" y="2191"/>
                      <a:pt x="5712" y="3334"/>
                      <a:pt x="5712" y="5810"/>
                    </a:cubicBezTo>
                    <a:cubicBezTo>
                      <a:pt x="5712" y="6001"/>
                      <a:pt x="5712" y="6287"/>
                      <a:pt x="5712" y="6477"/>
                    </a:cubicBezTo>
                    <a:lnTo>
                      <a:pt x="9901" y="6477"/>
                    </a:lnTo>
                    <a:lnTo>
                      <a:pt x="9901" y="8382"/>
                    </a:lnTo>
                    <a:lnTo>
                      <a:pt x="5712" y="8382"/>
                    </a:lnTo>
                    <a:lnTo>
                      <a:pt x="5712" y="24003"/>
                    </a:lnTo>
                    <a:lnTo>
                      <a:pt x="3142" y="24003"/>
                    </a:lnTo>
                    <a:lnTo>
                      <a:pt x="3142" y="8382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 155">
                <a:extLst>
                  <a:ext uri="{FF2B5EF4-FFF2-40B4-BE49-F238E27FC236}">
                    <a16:creationId xmlns:a16="http://schemas.microsoft.com/office/drawing/2014/main" id="{9E94EDF9-489D-C04E-A0A5-19CB667BF62A}"/>
                  </a:ext>
                </a:extLst>
              </p:cNvPr>
              <p:cNvSpPr/>
              <p:nvPr/>
            </p:nvSpPr>
            <p:spPr>
              <a:xfrm>
                <a:off x="7395706" y="4939760"/>
                <a:ext cx="2570" cy="23717"/>
              </a:xfrm>
              <a:custGeom>
                <a:avLst/>
                <a:gdLst>
                  <a:gd name="connsiteX0" fmla="*/ 0 w 2570"/>
                  <a:gd name="connsiteY0" fmla="*/ 0 h 23717"/>
                  <a:gd name="connsiteX1" fmla="*/ 2570 w 2570"/>
                  <a:gd name="connsiteY1" fmla="*/ 0 h 23717"/>
                  <a:gd name="connsiteX2" fmla="*/ 2570 w 2570"/>
                  <a:gd name="connsiteY2" fmla="*/ 23717 h 23717"/>
                  <a:gd name="connsiteX3" fmla="*/ 0 w 2570"/>
                  <a:gd name="connsiteY3" fmla="*/ 23717 h 23717"/>
                  <a:gd name="connsiteX4" fmla="*/ 0 w 2570"/>
                  <a:gd name="connsiteY4" fmla="*/ 0 h 2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0" h="23717">
                    <a:moveTo>
                      <a:pt x="0" y="0"/>
                    </a:moveTo>
                    <a:lnTo>
                      <a:pt x="2570" y="0"/>
                    </a:lnTo>
                    <a:lnTo>
                      <a:pt x="2570" y="23717"/>
                    </a:lnTo>
                    <a:lnTo>
                      <a:pt x="0" y="237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 156">
                <a:extLst>
                  <a:ext uri="{FF2B5EF4-FFF2-40B4-BE49-F238E27FC236}">
                    <a16:creationId xmlns:a16="http://schemas.microsoft.com/office/drawing/2014/main" id="{F53C4240-8D7E-7E4E-8581-58F774879E7C}"/>
                  </a:ext>
                </a:extLst>
              </p:cNvPr>
              <p:cNvSpPr/>
              <p:nvPr/>
            </p:nvSpPr>
            <p:spPr>
              <a:xfrm>
                <a:off x="7401894" y="4945475"/>
                <a:ext cx="15612" cy="18478"/>
              </a:xfrm>
              <a:custGeom>
                <a:avLst/>
                <a:gdLst>
                  <a:gd name="connsiteX0" fmla="*/ 7901 w 15612"/>
                  <a:gd name="connsiteY0" fmla="*/ 18478 h 18478"/>
                  <a:gd name="connsiteX1" fmla="*/ 0 w 15612"/>
                  <a:gd name="connsiteY1" fmla="*/ 9239 h 18478"/>
                  <a:gd name="connsiteX2" fmla="*/ 7901 w 15612"/>
                  <a:gd name="connsiteY2" fmla="*/ 0 h 18478"/>
                  <a:gd name="connsiteX3" fmla="*/ 15612 w 15612"/>
                  <a:gd name="connsiteY3" fmla="*/ 9049 h 18478"/>
                  <a:gd name="connsiteX4" fmla="*/ 15612 w 15612"/>
                  <a:gd name="connsiteY4" fmla="*/ 9430 h 18478"/>
                  <a:gd name="connsiteX5" fmla="*/ 2856 w 15612"/>
                  <a:gd name="connsiteY5" fmla="*/ 9430 h 18478"/>
                  <a:gd name="connsiteX6" fmla="*/ 2856 w 15612"/>
                  <a:gd name="connsiteY6" fmla="*/ 9525 h 18478"/>
                  <a:gd name="connsiteX7" fmla="*/ 8092 w 15612"/>
                  <a:gd name="connsiteY7" fmla="*/ 16288 h 18478"/>
                  <a:gd name="connsiteX8" fmla="*/ 12852 w 15612"/>
                  <a:gd name="connsiteY8" fmla="*/ 12859 h 18478"/>
                  <a:gd name="connsiteX9" fmla="*/ 15327 w 15612"/>
                  <a:gd name="connsiteY9" fmla="*/ 13335 h 18478"/>
                  <a:gd name="connsiteX10" fmla="*/ 7901 w 15612"/>
                  <a:gd name="connsiteY10" fmla="*/ 18478 h 18478"/>
                  <a:gd name="connsiteX11" fmla="*/ 12757 w 15612"/>
                  <a:gd name="connsiteY11" fmla="*/ 7525 h 18478"/>
                  <a:gd name="connsiteX12" fmla="*/ 7997 w 15612"/>
                  <a:gd name="connsiteY12" fmla="*/ 2191 h 18478"/>
                  <a:gd name="connsiteX13" fmla="*/ 2856 w 15612"/>
                  <a:gd name="connsiteY13" fmla="*/ 7525 h 18478"/>
                  <a:gd name="connsiteX14" fmla="*/ 12757 w 15612"/>
                  <a:gd name="connsiteY14" fmla="*/ 7525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612" h="18478">
                    <a:moveTo>
                      <a:pt x="7901" y="18478"/>
                    </a:moveTo>
                    <a:cubicBezTo>
                      <a:pt x="3142" y="18478"/>
                      <a:pt x="0" y="14954"/>
                      <a:pt x="0" y="9239"/>
                    </a:cubicBezTo>
                    <a:cubicBezTo>
                      <a:pt x="0" y="3619"/>
                      <a:pt x="3237" y="0"/>
                      <a:pt x="7901" y="0"/>
                    </a:cubicBezTo>
                    <a:cubicBezTo>
                      <a:pt x="12566" y="0"/>
                      <a:pt x="15612" y="3429"/>
                      <a:pt x="15612" y="9049"/>
                    </a:cubicBezTo>
                    <a:cubicBezTo>
                      <a:pt x="15612" y="9144"/>
                      <a:pt x="15612" y="9239"/>
                      <a:pt x="15612" y="9430"/>
                    </a:cubicBezTo>
                    <a:lnTo>
                      <a:pt x="2856" y="9430"/>
                    </a:lnTo>
                    <a:cubicBezTo>
                      <a:pt x="2856" y="9430"/>
                      <a:pt x="2856" y="9525"/>
                      <a:pt x="2856" y="9525"/>
                    </a:cubicBezTo>
                    <a:cubicBezTo>
                      <a:pt x="2856" y="13811"/>
                      <a:pt x="4855" y="16288"/>
                      <a:pt x="8092" y="16288"/>
                    </a:cubicBezTo>
                    <a:cubicBezTo>
                      <a:pt x="10281" y="16288"/>
                      <a:pt x="11995" y="15049"/>
                      <a:pt x="12852" y="12859"/>
                    </a:cubicBezTo>
                    <a:lnTo>
                      <a:pt x="15327" y="13335"/>
                    </a:lnTo>
                    <a:cubicBezTo>
                      <a:pt x="14089" y="16669"/>
                      <a:pt x="11519" y="18478"/>
                      <a:pt x="7901" y="18478"/>
                    </a:cubicBezTo>
                    <a:close/>
                    <a:moveTo>
                      <a:pt x="12757" y="7525"/>
                    </a:moveTo>
                    <a:cubicBezTo>
                      <a:pt x="12661" y="4096"/>
                      <a:pt x="10853" y="2191"/>
                      <a:pt x="7997" y="2191"/>
                    </a:cubicBezTo>
                    <a:cubicBezTo>
                      <a:pt x="5141" y="2191"/>
                      <a:pt x="3332" y="4096"/>
                      <a:pt x="2856" y="7525"/>
                    </a:cubicBezTo>
                    <a:lnTo>
                      <a:pt x="12757" y="7525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 157">
                <a:extLst>
                  <a:ext uri="{FF2B5EF4-FFF2-40B4-BE49-F238E27FC236}">
                    <a16:creationId xmlns:a16="http://schemas.microsoft.com/office/drawing/2014/main" id="{E2D7D6F6-3B4E-3540-9127-9846061C4496}"/>
                  </a:ext>
                </a:extLst>
              </p:cNvPr>
              <p:cNvSpPr/>
              <p:nvPr/>
            </p:nvSpPr>
            <p:spPr>
              <a:xfrm>
                <a:off x="7419886" y="4945379"/>
                <a:ext cx="14184" cy="18478"/>
              </a:xfrm>
              <a:custGeom>
                <a:avLst/>
                <a:gdLst>
                  <a:gd name="connsiteX0" fmla="*/ 7521 w 14184"/>
                  <a:gd name="connsiteY0" fmla="*/ 2191 h 18478"/>
                  <a:gd name="connsiteX1" fmla="*/ 2761 w 14184"/>
                  <a:gd name="connsiteY1" fmla="*/ 9239 h 18478"/>
                  <a:gd name="connsiteX2" fmla="*/ 7521 w 14184"/>
                  <a:gd name="connsiteY2" fmla="*/ 16192 h 18478"/>
                  <a:gd name="connsiteX3" fmla="*/ 11804 w 14184"/>
                  <a:gd name="connsiteY3" fmla="*/ 11906 h 18478"/>
                  <a:gd name="connsiteX4" fmla="*/ 14184 w 14184"/>
                  <a:gd name="connsiteY4" fmla="*/ 12383 h 18478"/>
                  <a:gd name="connsiteX5" fmla="*/ 7425 w 14184"/>
                  <a:gd name="connsiteY5" fmla="*/ 18479 h 18478"/>
                  <a:gd name="connsiteX6" fmla="*/ 0 w 14184"/>
                  <a:gd name="connsiteY6" fmla="*/ 9239 h 18478"/>
                  <a:gd name="connsiteX7" fmla="*/ 7901 w 14184"/>
                  <a:gd name="connsiteY7" fmla="*/ 0 h 18478"/>
                  <a:gd name="connsiteX8" fmla="*/ 14184 w 14184"/>
                  <a:gd name="connsiteY8" fmla="*/ 6287 h 18478"/>
                  <a:gd name="connsiteX9" fmla="*/ 11709 w 14184"/>
                  <a:gd name="connsiteY9" fmla="*/ 6667 h 18478"/>
                  <a:gd name="connsiteX10" fmla="*/ 7521 w 14184"/>
                  <a:gd name="connsiteY10" fmla="*/ 2191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184" h="18478">
                    <a:moveTo>
                      <a:pt x="7521" y="2191"/>
                    </a:moveTo>
                    <a:cubicBezTo>
                      <a:pt x="4760" y="2191"/>
                      <a:pt x="2761" y="4763"/>
                      <a:pt x="2761" y="9239"/>
                    </a:cubicBezTo>
                    <a:cubicBezTo>
                      <a:pt x="2761" y="13621"/>
                      <a:pt x="4665" y="16192"/>
                      <a:pt x="7521" y="16192"/>
                    </a:cubicBezTo>
                    <a:cubicBezTo>
                      <a:pt x="9615" y="16192"/>
                      <a:pt x="11233" y="14669"/>
                      <a:pt x="11804" y="11906"/>
                    </a:cubicBezTo>
                    <a:lnTo>
                      <a:pt x="14184" y="12383"/>
                    </a:lnTo>
                    <a:cubicBezTo>
                      <a:pt x="13518" y="16288"/>
                      <a:pt x="11043" y="18479"/>
                      <a:pt x="7425" y="18479"/>
                    </a:cubicBezTo>
                    <a:cubicBezTo>
                      <a:pt x="3046" y="18479"/>
                      <a:pt x="0" y="14954"/>
                      <a:pt x="0" y="9239"/>
                    </a:cubicBezTo>
                    <a:cubicBezTo>
                      <a:pt x="0" y="3620"/>
                      <a:pt x="3237" y="0"/>
                      <a:pt x="7901" y="0"/>
                    </a:cubicBezTo>
                    <a:cubicBezTo>
                      <a:pt x="11233" y="0"/>
                      <a:pt x="13613" y="2286"/>
                      <a:pt x="14184" y="6287"/>
                    </a:cubicBezTo>
                    <a:lnTo>
                      <a:pt x="11709" y="6667"/>
                    </a:lnTo>
                    <a:cubicBezTo>
                      <a:pt x="11233" y="3905"/>
                      <a:pt x="9520" y="2191"/>
                      <a:pt x="7521" y="2191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 158">
                <a:extLst>
                  <a:ext uri="{FF2B5EF4-FFF2-40B4-BE49-F238E27FC236}">
                    <a16:creationId xmlns:a16="http://schemas.microsoft.com/office/drawing/2014/main" id="{8A306BE2-577F-974A-8630-376CAD8AEF6A}"/>
                  </a:ext>
                </a:extLst>
              </p:cNvPr>
              <p:cNvSpPr/>
              <p:nvPr/>
            </p:nvSpPr>
            <p:spPr>
              <a:xfrm>
                <a:off x="7435118" y="4941474"/>
                <a:ext cx="10471" cy="22479"/>
              </a:xfrm>
              <a:custGeom>
                <a:avLst/>
                <a:gdLst>
                  <a:gd name="connsiteX0" fmla="*/ 3046 w 10471"/>
                  <a:gd name="connsiteY0" fmla="*/ 6382 h 22479"/>
                  <a:gd name="connsiteX1" fmla="*/ 0 w 10471"/>
                  <a:gd name="connsiteY1" fmla="*/ 6382 h 22479"/>
                  <a:gd name="connsiteX2" fmla="*/ 0 w 10471"/>
                  <a:gd name="connsiteY2" fmla="*/ 4477 h 22479"/>
                  <a:gd name="connsiteX3" fmla="*/ 3046 w 10471"/>
                  <a:gd name="connsiteY3" fmla="*/ 4477 h 22479"/>
                  <a:gd name="connsiteX4" fmla="*/ 3046 w 10471"/>
                  <a:gd name="connsiteY4" fmla="*/ 286 h 22479"/>
                  <a:gd name="connsiteX5" fmla="*/ 5712 w 10471"/>
                  <a:gd name="connsiteY5" fmla="*/ 0 h 22479"/>
                  <a:gd name="connsiteX6" fmla="*/ 5712 w 10471"/>
                  <a:gd name="connsiteY6" fmla="*/ 4477 h 22479"/>
                  <a:gd name="connsiteX7" fmla="*/ 9900 w 10471"/>
                  <a:gd name="connsiteY7" fmla="*/ 4477 h 22479"/>
                  <a:gd name="connsiteX8" fmla="*/ 9900 w 10471"/>
                  <a:gd name="connsiteY8" fmla="*/ 6382 h 22479"/>
                  <a:gd name="connsiteX9" fmla="*/ 5712 w 10471"/>
                  <a:gd name="connsiteY9" fmla="*/ 6382 h 22479"/>
                  <a:gd name="connsiteX10" fmla="*/ 5712 w 10471"/>
                  <a:gd name="connsiteY10" fmla="*/ 15526 h 22479"/>
                  <a:gd name="connsiteX11" fmla="*/ 8663 w 10471"/>
                  <a:gd name="connsiteY11" fmla="*/ 20193 h 22479"/>
                  <a:gd name="connsiteX12" fmla="*/ 10472 w 10471"/>
                  <a:gd name="connsiteY12" fmla="*/ 20003 h 22479"/>
                  <a:gd name="connsiteX13" fmla="*/ 10472 w 10471"/>
                  <a:gd name="connsiteY13" fmla="*/ 22193 h 22479"/>
                  <a:gd name="connsiteX14" fmla="*/ 8282 w 10471"/>
                  <a:gd name="connsiteY14" fmla="*/ 22479 h 22479"/>
                  <a:gd name="connsiteX15" fmla="*/ 3808 w 10471"/>
                  <a:gd name="connsiteY15" fmla="*/ 20383 h 22479"/>
                  <a:gd name="connsiteX16" fmla="*/ 3046 w 10471"/>
                  <a:gd name="connsiteY16" fmla="*/ 15431 h 22479"/>
                  <a:gd name="connsiteX17" fmla="*/ 3046 w 10471"/>
                  <a:gd name="connsiteY17" fmla="*/ 6382 h 22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1" h="22479">
                    <a:moveTo>
                      <a:pt x="3046" y="6382"/>
                    </a:moveTo>
                    <a:lnTo>
                      <a:pt x="0" y="6382"/>
                    </a:lnTo>
                    <a:lnTo>
                      <a:pt x="0" y="4477"/>
                    </a:lnTo>
                    <a:lnTo>
                      <a:pt x="3046" y="4477"/>
                    </a:lnTo>
                    <a:lnTo>
                      <a:pt x="3046" y="286"/>
                    </a:lnTo>
                    <a:lnTo>
                      <a:pt x="5712" y="0"/>
                    </a:lnTo>
                    <a:lnTo>
                      <a:pt x="5712" y="4477"/>
                    </a:lnTo>
                    <a:lnTo>
                      <a:pt x="9900" y="4477"/>
                    </a:lnTo>
                    <a:lnTo>
                      <a:pt x="9900" y="6382"/>
                    </a:lnTo>
                    <a:lnTo>
                      <a:pt x="5712" y="6382"/>
                    </a:lnTo>
                    <a:lnTo>
                      <a:pt x="5712" y="15526"/>
                    </a:lnTo>
                    <a:cubicBezTo>
                      <a:pt x="5712" y="18764"/>
                      <a:pt x="5997" y="20193"/>
                      <a:pt x="8663" y="20193"/>
                    </a:cubicBezTo>
                    <a:cubicBezTo>
                      <a:pt x="9234" y="20193"/>
                      <a:pt x="9805" y="20193"/>
                      <a:pt x="10472" y="20003"/>
                    </a:cubicBezTo>
                    <a:lnTo>
                      <a:pt x="10472" y="22193"/>
                    </a:lnTo>
                    <a:cubicBezTo>
                      <a:pt x="9710" y="22384"/>
                      <a:pt x="9044" y="22479"/>
                      <a:pt x="8282" y="22479"/>
                    </a:cubicBezTo>
                    <a:cubicBezTo>
                      <a:pt x="6188" y="22479"/>
                      <a:pt x="4760" y="21908"/>
                      <a:pt x="3808" y="20383"/>
                    </a:cubicBezTo>
                    <a:cubicBezTo>
                      <a:pt x="3046" y="19336"/>
                      <a:pt x="3046" y="17717"/>
                      <a:pt x="3046" y="15431"/>
                    </a:cubicBezTo>
                    <a:lnTo>
                      <a:pt x="3046" y="6382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 159">
                <a:extLst>
                  <a:ext uri="{FF2B5EF4-FFF2-40B4-BE49-F238E27FC236}">
                    <a16:creationId xmlns:a16="http://schemas.microsoft.com/office/drawing/2014/main" id="{B4B2CA68-209A-A94F-BAB6-4444E38450BE}"/>
                  </a:ext>
                </a:extLst>
              </p:cNvPr>
              <p:cNvSpPr/>
              <p:nvPr/>
            </p:nvSpPr>
            <p:spPr>
              <a:xfrm>
                <a:off x="7446351" y="4945475"/>
                <a:ext cx="13993" cy="18478"/>
              </a:xfrm>
              <a:custGeom>
                <a:avLst/>
                <a:gdLst>
                  <a:gd name="connsiteX0" fmla="*/ 2190 w 13993"/>
                  <a:gd name="connsiteY0" fmla="*/ 12954 h 18478"/>
                  <a:gd name="connsiteX1" fmla="*/ 7140 w 13993"/>
                  <a:gd name="connsiteY1" fmla="*/ 16288 h 18478"/>
                  <a:gd name="connsiteX2" fmla="*/ 11138 w 13993"/>
                  <a:gd name="connsiteY2" fmla="*/ 13335 h 18478"/>
                  <a:gd name="connsiteX3" fmla="*/ 6093 w 13993"/>
                  <a:gd name="connsiteY3" fmla="*/ 10192 h 18478"/>
                  <a:gd name="connsiteX4" fmla="*/ 476 w 13993"/>
                  <a:gd name="connsiteY4" fmla="*/ 5239 h 18478"/>
                  <a:gd name="connsiteX5" fmla="*/ 6759 w 13993"/>
                  <a:gd name="connsiteY5" fmla="*/ 0 h 18478"/>
                  <a:gd name="connsiteX6" fmla="*/ 13137 w 13993"/>
                  <a:gd name="connsiteY6" fmla="*/ 4477 h 18478"/>
                  <a:gd name="connsiteX7" fmla="*/ 10757 w 13993"/>
                  <a:gd name="connsiteY7" fmla="*/ 4953 h 18478"/>
                  <a:gd name="connsiteX8" fmla="*/ 6759 w 13993"/>
                  <a:gd name="connsiteY8" fmla="*/ 2191 h 18478"/>
                  <a:gd name="connsiteX9" fmla="*/ 3237 w 13993"/>
                  <a:gd name="connsiteY9" fmla="*/ 4953 h 18478"/>
                  <a:gd name="connsiteX10" fmla="*/ 8568 w 13993"/>
                  <a:gd name="connsiteY10" fmla="*/ 8001 h 18478"/>
                  <a:gd name="connsiteX11" fmla="*/ 13994 w 13993"/>
                  <a:gd name="connsiteY11" fmla="*/ 13049 h 18478"/>
                  <a:gd name="connsiteX12" fmla="*/ 7330 w 13993"/>
                  <a:gd name="connsiteY12" fmla="*/ 18478 h 18478"/>
                  <a:gd name="connsiteX13" fmla="*/ 0 w 13993"/>
                  <a:gd name="connsiteY13" fmla="*/ 13430 h 18478"/>
                  <a:gd name="connsiteX14" fmla="*/ 2190 w 13993"/>
                  <a:gd name="connsiteY14" fmla="*/ 12954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993" h="18478">
                    <a:moveTo>
                      <a:pt x="2190" y="12954"/>
                    </a:moveTo>
                    <a:cubicBezTo>
                      <a:pt x="2951" y="15145"/>
                      <a:pt x="4760" y="16288"/>
                      <a:pt x="7140" y="16288"/>
                    </a:cubicBezTo>
                    <a:cubicBezTo>
                      <a:pt x="9615" y="16288"/>
                      <a:pt x="11138" y="15049"/>
                      <a:pt x="11138" y="13335"/>
                    </a:cubicBezTo>
                    <a:cubicBezTo>
                      <a:pt x="11138" y="11144"/>
                      <a:pt x="9329" y="10954"/>
                      <a:pt x="6093" y="10192"/>
                    </a:cubicBezTo>
                    <a:cubicBezTo>
                      <a:pt x="2285" y="9239"/>
                      <a:pt x="476" y="8096"/>
                      <a:pt x="476" y="5239"/>
                    </a:cubicBezTo>
                    <a:cubicBezTo>
                      <a:pt x="476" y="2286"/>
                      <a:pt x="2951" y="0"/>
                      <a:pt x="6759" y="0"/>
                    </a:cubicBezTo>
                    <a:cubicBezTo>
                      <a:pt x="9996" y="0"/>
                      <a:pt x="12280" y="1619"/>
                      <a:pt x="13137" y="4477"/>
                    </a:cubicBezTo>
                    <a:lnTo>
                      <a:pt x="10757" y="4953"/>
                    </a:lnTo>
                    <a:cubicBezTo>
                      <a:pt x="10186" y="3143"/>
                      <a:pt x="8853" y="2191"/>
                      <a:pt x="6759" y="2191"/>
                    </a:cubicBezTo>
                    <a:cubicBezTo>
                      <a:pt x="4570" y="2191"/>
                      <a:pt x="3237" y="3334"/>
                      <a:pt x="3237" y="4953"/>
                    </a:cubicBezTo>
                    <a:cubicBezTo>
                      <a:pt x="3237" y="7144"/>
                      <a:pt x="5236" y="7144"/>
                      <a:pt x="8568" y="8001"/>
                    </a:cubicBezTo>
                    <a:cubicBezTo>
                      <a:pt x="12185" y="8953"/>
                      <a:pt x="13994" y="10287"/>
                      <a:pt x="13994" y="13049"/>
                    </a:cubicBezTo>
                    <a:cubicBezTo>
                      <a:pt x="13994" y="16192"/>
                      <a:pt x="11328" y="18478"/>
                      <a:pt x="7330" y="18478"/>
                    </a:cubicBezTo>
                    <a:cubicBezTo>
                      <a:pt x="3427" y="18478"/>
                      <a:pt x="761" y="16573"/>
                      <a:pt x="0" y="13430"/>
                    </a:cubicBezTo>
                    <a:lnTo>
                      <a:pt x="2190" y="12954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 160">
                <a:extLst>
                  <a:ext uri="{FF2B5EF4-FFF2-40B4-BE49-F238E27FC236}">
                    <a16:creationId xmlns:a16="http://schemas.microsoft.com/office/drawing/2014/main" id="{8654D31B-FB5B-C441-B05B-D52ADB8898EC}"/>
                  </a:ext>
                </a:extLst>
              </p:cNvPr>
              <p:cNvSpPr/>
              <p:nvPr/>
            </p:nvSpPr>
            <p:spPr>
              <a:xfrm>
                <a:off x="7470912" y="4941474"/>
                <a:ext cx="10471" cy="22479"/>
              </a:xfrm>
              <a:custGeom>
                <a:avLst/>
                <a:gdLst>
                  <a:gd name="connsiteX0" fmla="*/ 3046 w 10471"/>
                  <a:gd name="connsiteY0" fmla="*/ 6382 h 22479"/>
                  <a:gd name="connsiteX1" fmla="*/ 0 w 10471"/>
                  <a:gd name="connsiteY1" fmla="*/ 6382 h 22479"/>
                  <a:gd name="connsiteX2" fmla="*/ 0 w 10471"/>
                  <a:gd name="connsiteY2" fmla="*/ 4477 h 22479"/>
                  <a:gd name="connsiteX3" fmla="*/ 3046 w 10471"/>
                  <a:gd name="connsiteY3" fmla="*/ 4477 h 22479"/>
                  <a:gd name="connsiteX4" fmla="*/ 3046 w 10471"/>
                  <a:gd name="connsiteY4" fmla="*/ 286 h 22479"/>
                  <a:gd name="connsiteX5" fmla="*/ 5712 w 10471"/>
                  <a:gd name="connsiteY5" fmla="*/ 0 h 22479"/>
                  <a:gd name="connsiteX6" fmla="*/ 5712 w 10471"/>
                  <a:gd name="connsiteY6" fmla="*/ 4477 h 22479"/>
                  <a:gd name="connsiteX7" fmla="*/ 9901 w 10471"/>
                  <a:gd name="connsiteY7" fmla="*/ 4477 h 22479"/>
                  <a:gd name="connsiteX8" fmla="*/ 9901 w 10471"/>
                  <a:gd name="connsiteY8" fmla="*/ 6382 h 22479"/>
                  <a:gd name="connsiteX9" fmla="*/ 5712 w 10471"/>
                  <a:gd name="connsiteY9" fmla="*/ 6382 h 22479"/>
                  <a:gd name="connsiteX10" fmla="*/ 5712 w 10471"/>
                  <a:gd name="connsiteY10" fmla="*/ 15526 h 22479"/>
                  <a:gd name="connsiteX11" fmla="*/ 8663 w 10471"/>
                  <a:gd name="connsiteY11" fmla="*/ 20193 h 22479"/>
                  <a:gd name="connsiteX12" fmla="*/ 10472 w 10471"/>
                  <a:gd name="connsiteY12" fmla="*/ 20003 h 22479"/>
                  <a:gd name="connsiteX13" fmla="*/ 10472 w 10471"/>
                  <a:gd name="connsiteY13" fmla="*/ 22193 h 22479"/>
                  <a:gd name="connsiteX14" fmla="*/ 8282 w 10471"/>
                  <a:gd name="connsiteY14" fmla="*/ 22479 h 22479"/>
                  <a:gd name="connsiteX15" fmla="*/ 3808 w 10471"/>
                  <a:gd name="connsiteY15" fmla="*/ 20383 h 22479"/>
                  <a:gd name="connsiteX16" fmla="*/ 3046 w 10471"/>
                  <a:gd name="connsiteY16" fmla="*/ 15431 h 22479"/>
                  <a:gd name="connsiteX17" fmla="*/ 3046 w 10471"/>
                  <a:gd name="connsiteY17" fmla="*/ 6382 h 22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1" h="22479">
                    <a:moveTo>
                      <a:pt x="3046" y="6382"/>
                    </a:moveTo>
                    <a:lnTo>
                      <a:pt x="0" y="6382"/>
                    </a:lnTo>
                    <a:lnTo>
                      <a:pt x="0" y="4477"/>
                    </a:lnTo>
                    <a:lnTo>
                      <a:pt x="3046" y="4477"/>
                    </a:lnTo>
                    <a:lnTo>
                      <a:pt x="3046" y="286"/>
                    </a:lnTo>
                    <a:lnTo>
                      <a:pt x="5712" y="0"/>
                    </a:lnTo>
                    <a:lnTo>
                      <a:pt x="5712" y="4477"/>
                    </a:lnTo>
                    <a:lnTo>
                      <a:pt x="9901" y="4477"/>
                    </a:lnTo>
                    <a:lnTo>
                      <a:pt x="9901" y="6382"/>
                    </a:lnTo>
                    <a:lnTo>
                      <a:pt x="5712" y="6382"/>
                    </a:lnTo>
                    <a:lnTo>
                      <a:pt x="5712" y="15526"/>
                    </a:lnTo>
                    <a:cubicBezTo>
                      <a:pt x="5712" y="18764"/>
                      <a:pt x="5997" y="20193"/>
                      <a:pt x="8663" y="20193"/>
                    </a:cubicBezTo>
                    <a:cubicBezTo>
                      <a:pt x="9234" y="20193"/>
                      <a:pt x="9805" y="20193"/>
                      <a:pt x="10472" y="20003"/>
                    </a:cubicBezTo>
                    <a:lnTo>
                      <a:pt x="10472" y="22193"/>
                    </a:lnTo>
                    <a:cubicBezTo>
                      <a:pt x="9710" y="22384"/>
                      <a:pt x="9044" y="22479"/>
                      <a:pt x="8282" y="22479"/>
                    </a:cubicBezTo>
                    <a:cubicBezTo>
                      <a:pt x="6188" y="22479"/>
                      <a:pt x="4760" y="21908"/>
                      <a:pt x="3808" y="20383"/>
                    </a:cubicBezTo>
                    <a:cubicBezTo>
                      <a:pt x="3046" y="19336"/>
                      <a:pt x="3046" y="17717"/>
                      <a:pt x="3046" y="15431"/>
                    </a:cubicBezTo>
                    <a:lnTo>
                      <a:pt x="3046" y="6382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 161">
                <a:extLst>
                  <a:ext uri="{FF2B5EF4-FFF2-40B4-BE49-F238E27FC236}">
                    <a16:creationId xmlns:a16="http://schemas.microsoft.com/office/drawing/2014/main" id="{463285CF-27EE-734F-91ED-2AE26BA88FAD}"/>
                  </a:ext>
                </a:extLst>
              </p:cNvPr>
              <p:cNvSpPr/>
              <p:nvPr/>
            </p:nvSpPr>
            <p:spPr>
              <a:xfrm>
                <a:off x="7483668" y="4939760"/>
                <a:ext cx="13803" cy="23812"/>
              </a:xfrm>
              <a:custGeom>
                <a:avLst/>
                <a:gdLst>
                  <a:gd name="connsiteX0" fmla="*/ 0 w 13803"/>
                  <a:gd name="connsiteY0" fmla="*/ 0 h 23812"/>
                  <a:gd name="connsiteX1" fmla="*/ 2570 w 13803"/>
                  <a:gd name="connsiteY1" fmla="*/ 0 h 23812"/>
                  <a:gd name="connsiteX2" fmla="*/ 2570 w 13803"/>
                  <a:gd name="connsiteY2" fmla="*/ 9239 h 23812"/>
                  <a:gd name="connsiteX3" fmla="*/ 8091 w 13803"/>
                  <a:gd name="connsiteY3" fmla="*/ 5620 h 23812"/>
                  <a:gd name="connsiteX4" fmla="*/ 13803 w 13803"/>
                  <a:gd name="connsiteY4" fmla="*/ 12573 h 23812"/>
                  <a:gd name="connsiteX5" fmla="*/ 13803 w 13803"/>
                  <a:gd name="connsiteY5" fmla="*/ 23717 h 23812"/>
                  <a:gd name="connsiteX6" fmla="*/ 11233 w 13803"/>
                  <a:gd name="connsiteY6" fmla="*/ 23717 h 23812"/>
                  <a:gd name="connsiteX7" fmla="*/ 11233 w 13803"/>
                  <a:gd name="connsiteY7" fmla="*/ 12383 h 23812"/>
                  <a:gd name="connsiteX8" fmla="*/ 7616 w 13803"/>
                  <a:gd name="connsiteY8" fmla="*/ 7906 h 23812"/>
                  <a:gd name="connsiteX9" fmla="*/ 2570 w 13803"/>
                  <a:gd name="connsiteY9" fmla="*/ 14097 h 23812"/>
                  <a:gd name="connsiteX10" fmla="*/ 2570 w 13803"/>
                  <a:gd name="connsiteY10" fmla="*/ 23813 h 23812"/>
                  <a:gd name="connsiteX11" fmla="*/ 0 w 13803"/>
                  <a:gd name="connsiteY11" fmla="*/ 23813 h 23812"/>
                  <a:gd name="connsiteX12" fmla="*/ 0 w 13803"/>
                  <a:gd name="connsiteY12" fmla="*/ 0 h 2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03" h="23812">
                    <a:moveTo>
                      <a:pt x="0" y="0"/>
                    </a:moveTo>
                    <a:lnTo>
                      <a:pt x="2570" y="0"/>
                    </a:lnTo>
                    <a:lnTo>
                      <a:pt x="2570" y="9239"/>
                    </a:lnTo>
                    <a:cubicBezTo>
                      <a:pt x="3808" y="6858"/>
                      <a:pt x="5617" y="5620"/>
                      <a:pt x="8091" y="5620"/>
                    </a:cubicBezTo>
                    <a:cubicBezTo>
                      <a:pt x="11804" y="5620"/>
                      <a:pt x="13803" y="8001"/>
                      <a:pt x="13803" y="12573"/>
                    </a:cubicBezTo>
                    <a:lnTo>
                      <a:pt x="13803" y="23717"/>
                    </a:lnTo>
                    <a:lnTo>
                      <a:pt x="11233" y="23717"/>
                    </a:lnTo>
                    <a:lnTo>
                      <a:pt x="11233" y="12383"/>
                    </a:lnTo>
                    <a:cubicBezTo>
                      <a:pt x="11233" y="9525"/>
                      <a:pt x="9900" y="7906"/>
                      <a:pt x="7616" y="7906"/>
                    </a:cubicBezTo>
                    <a:cubicBezTo>
                      <a:pt x="4855" y="7906"/>
                      <a:pt x="2570" y="10382"/>
                      <a:pt x="2570" y="14097"/>
                    </a:cubicBezTo>
                    <a:lnTo>
                      <a:pt x="2570" y="23813"/>
                    </a:lnTo>
                    <a:lnTo>
                      <a:pt x="0" y="238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 162">
                <a:extLst>
                  <a:ext uri="{FF2B5EF4-FFF2-40B4-BE49-F238E27FC236}">
                    <a16:creationId xmlns:a16="http://schemas.microsoft.com/office/drawing/2014/main" id="{10C5BDD9-AA7A-4648-9505-DA8F47AE1D2F}"/>
                  </a:ext>
                </a:extLst>
              </p:cNvPr>
              <p:cNvSpPr/>
              <p:nvPr/>
            </p:nvSpPr>
            <p:spPr>
              <a:xfrm>
                <a:off x="7500708" y="4945475"/>
                <a:ext cx="15612" cy="18478"/>
              </a:xfrm>
              <a:custGeom>
                <a:avLst/>
                <a:gdLst>
                  <a:gd name="connsiteX0" fmla="*/ 7901 w 15612"/>
                  <a:gd name="connsiteY0" fmla="*/ 18478 h 18478"/>
                  <a:gd name="connsiteX1" fmla="*/ 0 w 15612"/>
                  <a:gd name="connsiteY1" fmla="*/ 9239 h 18478"/>
                  <a:gd name="connsiteX2" fmla="*/ 7901 w 15612"/>
                  <a:gd name="connsiteY2" fmla="*/ 0 h 18478"/>
                  <a:gd name="connsiteX3" fmla="*/ 15612 w 15612"/>
                  <a:gd name="connsiteY3" fmla="*/ 9049 h 18478"/>
                  <a:gd name="connsiteX4" fmla="*/ 15612 w 15612"/>
                  <a:gd name="connsiteY4" fmla="*/ 9430 h 18478"/>
                  <a:gd name="connsiteX5" fmla="*/ 2856 w 15612"/>
                  <a:gd name="connsiteY5" fmla="*/ 9430 h 18478"/>
                  <a:gd name="connsiteX6" fmla="*/ 2856 w 15612"/>
                  <a:gd name="connsiteY6" fmla="*/ 9525 h 18478"/>
                  <a:gd name="connsiteX7" fmla="*/ 8092 w 15612"/>
                  <a:gd name="connsiteY7" fmla="*/ 16288 h 18478"/>
                  <a:gd name="connsiteX8" fmla="*/ 12852 w 15612"/>
                  <a:gd name="connsiteY8" fmla="*/ 12859 h 18478"/>
                  <a:gd name="connsiteX9" fmla="*/ 15327 w 15612"/>
                  <a:gd name="connsiteY9" fmla="*/ 13335 h 18478"/>
                  <a:gd name="connsiteX10" fmla="*/ 7901 w 15612"/>
                  <a:gd name="connsiteY10" fmla="*/ 18478 h 18478"/>
                  <a:gd name="connsiteX11" fmla="*/ 12852 w 15612"/>
                  <a:gd name="connsiteY11" fmla="*/ 7525 h 18478"/>
                  <a:gd name="connsiteX12" fmla="*/ 8092 w 15612"/>
                  <a:gd name="connsiteY12" fmla="*/ 2191 h 18478"/>
                  <a:gd name="connsiteX13" fmla="*/ 2951 w 15612"/>
                  <a:gd name="connsiteY13" fmla="*/ 7525 h 18478"/>
                  <a:gd name="connsiteX14" fmla="*/ 12852 w 15612"/>
                  <a:gd name="connsiteY14" fmla="*/ 7525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612" h="18478">
                    <a:moveTo>
                      <a:pt x="7901" y="18478"/>
                    </a:moveTo>
                    <a:cubicBezTo>
                      <a:pt x="3142" y="18478"/>
                      <a:pt x="0" y="14954"/>
                      <a:pt x="0" y="9239"/>
                    </a:cubicBezTo>
                    <a:cubicBezTo>
                      <a:pt x="0" y="3619"/>
                      <a:pt x="3237" y="0"/>
                      <a:pt x="7901" y="0"/>
                    </a:cubicBezTo>
                    <a:cubicBezTo>
                      <a:pt x="12566" y="0"/>
                      <a:pt x="15612" y="3429"/>
                      <a:pt x="15612" y="9049"/>
                    </a:cubicBezTo>
                    <a:cubicBezTo>
                      <a:pt x="15612" y="9144"/>
                      <a:pt x="15612" y="9239"/>
                      <a:pt x="15612" y="9430"/>
                    </a:cubicBezTo>
                    <a:lnTo>
                      <a:pt x="2856" y="9430"/>
                    </a:lnTo>
                    <a:cubicBezTo>
                      <a:pt x="2856" y="9430"/>
                      <a:pt x="2856" y="9525"/>
                      <a:pt x="2856" y="9525"/>
                    </a:cubicBezTo>
                    <a:cubicBezTo>
                      <a:pt x="2856" y="13811"/>
                      <a:pt x="4855" y="16288"/>
                      <a:pt x="8092" y="16288"/>
                    </a:cubicBezTo>
                    <a:cubicBezTo>
                      <a:pt x="10281" y="16288"/>
                      <a:pt x="11995" y="15049"/>
                      <a:pt x="12852" y="12859"/>
                    </a:cubicBezTo>
                    <a:lnTo>
                      <a:pt x="15327" y="13335"/>
                    </a:lnTo>
                    <a:cubicBezTo>
                      <a:pt x="14184" y="16669"/>
                      <a:pt x="11614" y="18478"/>
                      <a:pt x="7901" y="18478"/>
                    </a:cubicBezTo>
                    <a:close/>
                    <a:moveTo>
                      <a:pt x="12852" y="7525"/>
                    </a:moveTo>
                    <a:cubicBezTo>
                      <a:pt x="12756" y="4096"/>
                      <a:pt x="10948" y="2191"/>
                      <a:pt x="8092" y="2191"/>
                    </a:cubicBezTo>
                    <a:cubicBezTo>
                      <a:pt x="5236" y="2191"/>
                      <a:pt x="3427" y="4096"/>
                      <a:pt x="2951" y="7525"/>
                    </a:cubicBezTo>
                    <a:lnTo>
                      <a:pt x="12852" y="7525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 163">
                <a:extLst>
                  <a:ext uri="{FF2B5EF4-FFF2-40B4-BE49-F238E27FC236}">
                    <a16:creationId xmlns:a16="http://schemas.microsoft.com/office/drawing/2014/main" id="{4D624D36-1655-F045-ADD8-E4B27CD8F54D}"/>
                  </a:ext>
                </a:extLst>
              </p:cNvPr>
              <p:cNvSpPr/>
              <p:nvPr/>
            </p:nvSpPr>
            <p:spPr>
              <a:xfrm>
                <a:off x="7527078" y="4945856"/>
                <a:ext cx="14850" cy="17525"/>
              </a:xfrm>
              <a:custGeom>
                <a:avLst/>
                <a:gdLst>
                  <a:gd name="connsiteX0" fmla="*/ 0 w 14850"/>
                  <a:gd name="connsiteY0" fmla="*/ 0 h 17525"/>
                  <a:gd name="connsiteX1" fmla="*/ 2570 w 14850"/>
                  <a:gd name="connsiteY1" fmla="*/ 0 h 17525"/>
                  <a:gd name="connsiteX2" fmla="*/ 7520 w 14850"/>
                  <a:gd name="connsiteY2" fmla="*/ 14954 h 17525"/>
                  <a:gd name="connsiteX3" fmla="*/ 12471 w 14850"/>
                  <a:gd name="connsiteY3" fmla="*/ 0 h 17525"/>
                  <a:gd name="connsiteX4" fmla="*/ 14851 w 14850"/>
                  <a:gd name="connsiteY4" fmla="*/ 0 h 17525"/>
                  <a:gd name="connsiteX5" fmla="*/ 8663 w 14850"/>
                  <a:gd name="connsiteY5" fmla="*/ 17526 h 17525"/>
                  <a:gd name="connsiteX6" fmla="*/ 5807 w 14850"/>
                  <a:gd name="connsiteY6" fmla="*/ 17526 h 17525"/>
                  <a:gd name="connsiteX7" fmla="*/ 0 w 14850"/>
                  <a:gd name="connsiteY7" fmla="*/ 0 h 1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50" h="17525">
                    <a:moveTo>
                      <a:pt x="0" y="0"/>
                    </a:moveTo>
                    <a:lnTo>
                      <a:pt x="2570" y="0"/>
                    </a:lnTo>
                    <a:lnTo>
                      <a:pt x="7520" y="14954"/>
                    </a:lnTo>
                    <a:lnTo>
                      <a:pt x="12471" y="0"/>
                    </a:lnTo>
                    <a:lnTo>
                      <a:pt x="14851" y="0"/>
                    </a:lnTo>
                    <a:lnTo>
                      <a:pt x="8663" y="17526"/>
                    </a:lnTo>
                    <a:lnTo>
                      <a:pt x="5807" y="175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 164">
                <a:extLst>
                  <a:ext uri="{FF2B5EF4-FFF2-40B4-BE49-F238E27FC236}">
                    <a16:creationId xmlns:a16="http://schemas.microsoft.com/office/drawing/2014/main" id="{CAEE1861-DAEF-B849-B728-CE81C3391AE6}"/>
                  </a:ext>
                </a:extLst>
              </p:cNvPr>
              <p:cNvSpPr/>
              <p:nvPr/>
            </p:nvSpPr>
            <p:spPr>
              <a:xfrm>
                <a:off x="7544118" y="4939760"/>
                <a:ext cx="2570" cy="23621"/>
              </a:xfrm>
              <a:custGeom>
                <a:avLst/>
                <a:gdLst>
                  <a:gd name="connsiteX0" fmla="*/ 0 w 2570"/>
                  <a:gd name="connsiteY0" fmla="*/ 0 h 23621"/>
                  <a:gd name="connsiteX1" fmla="*/ 2570 w 2570"/>
                  <a:gd name="connsiteY1" fmla="*/ 0 h 23621"/>
                  <a:gd name="connsiteX2" fmla="*/ 2570 w 2570"/>
                  <a:gd name="connsiteY2" fmla="*/ 2572 h 23621"/>
                  <a:gd name="connsiteX3" fmla="*/ 0 w 2570"/>
                  <a:gd name="connsiteY3" fmla="*/ 2572 h 23621"/>
                  <a:gd name="connsiteX4" fmla="*/ 0 w 2570"/>
                  <a:gd name="connsiteY4" fmla="*/ 0 h 23621"/>
                  <a:gd name="connsiteX5" fmla="*/ 0 w 2570"/>
                  <a:gd name="connsiteY5" fmla="*/ 6096 h 23621"/>
                  <a:gd name="connsiteX6" fmla="*/ 2570 w 2570"/>
                  <a:gd name="connsiteY6" fmla="*/ 6096 h 23621"/>
                  <a:gd name="connsiteX7" fmla="*/ 2570 w 2570"/>
                  <a:gd name="connsiteY7" fmla="*/ 23622 h 23621"/>
                  <a:gd name="connsiteX8" fmla="*/ 0 w 2570"/>
                  <a:gd name="connsiteY8" fmla="*/ 23622 h 23621"/>
                  <a:gd name="connsiteX9" fmla="*/ 0 w 2570"/>
                  <a:gd name="connsiteY9" fmla="*/ 6096 h 23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70" h="23621">
                    <a:moveTo>
                      <a:pt x="0" y="0"/>
                    </a:moveTo>
                    <a:lnTo>
                      <a:pt x="2570" y="0"/>
                    </a:lnTo>
                    <a:lnTo>
                      <a:pt x="2570" y="2572"/>
                    </a:lnTo>
                    <a:lnTo>
                      <a:pt x="0" y="2572"/>
                    </a:lnTo>
                    <a:lnTo>
                      <a:pt x="0" y="0"/>
                    </a:lnTo>
                    <a:close/>
                    <a:moveTo>
                      <a:pt x="0" y="6096"/>
                    </a:moveTo>
                    <a:lnTo>
                      <a:pt x="2570" y="6096"/>
                    </a:lnTo>
                    <a:lnTo>
                      <a:pt x="2570" y="23622"/>
                    </a:lnTo>
                    <a:lnTo>
                      <a:pt x="0" y="23622"/>
                    </a:lnTo>
                    <a:lnTo>
                      <a:pt x="0" y="6096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 165">
                <a:extLst>
                  <a:ext uri="{FF2B5EF4-FFF2-40B4-BE49-F238E27FC236}">
                    <a16:creationId xmlns:a16="http://schemas.microsoft.com/office/drawing/2014/main" id="{43681B7A-1FEE-B740-A51B-5F01C3FA9983}"/>
                  </a:ext>
                </a:extLst>
              </p:cNvPr>
              <p:cNvSpPr/>
              <p:nvPr/>
            </p:nvSpPr>
            <p:spPr>
              <a:xfrm>
                <a:off x="7550211" y="4945475"/>
                <a:ext cx="15612" cy="18478"/>
              </a:xfrm>
              <a:custGeom>
                <a:avLst/>
                <a:gdLst>
                  <a:gd name="connsiteX0" fmla="*/ 7901 w 15612"/>
                  <a:gd name="connsiteY0" fmla="*/ 18478 h 18478"/>
                  <a:gd name="connsiteX1" fmla="*/ 0 w 15612"/>
                  <a:gd name="connsiteY1" fmla="*/ 9239 h 18478"/>
                  <a:gd name="connsiteX2" fmla="*/ 7901 w 15612"/>
                  <a:gd name="connsiteY2" fmla="*/ 0 h 18478"/>
                  <a:gd name="connsiteX3" fmla="*/ 15612 w 15612"/>
                  <a:gd name="connsiteY3" fmla="*/ 9049 h 18478"/>
                  <a:gd name="connsiteX4" fmla="*/ 15612 w 15612"/>
                  <a:gd name="connsiteY4" fmla="*/ 9430 h 18478"/>
                  <a:gd name="connsiteX5" fmla="*/ 2856 w 15612"/>
                  <a:gd name="connsiteY5" fmla="*/ 9430 h 18478"/>
                  <a:gd name="connsiteX6" fmla="*/ 2856 w 15612"/>
                  <a:gd name="connsiteY6" fmla="*/ 9525 h 18478"/>
                  <a:gd name="connsiteX7" fmla="*/ 8092 w 15612"/>
                  <a:gd name="connsiteY7" fmla="*/ 16288 h 18478"/>
                  <a:gd name="connsiteX8" fmla="*/ 12852 w 15612"/>
                  <a:gd name="connsiteY8" fmla="*/ 12859 h 18478"/>
                  <a:gd name="connsiteX9" fmla="*/ 15327 w 15612"/>
                  <a:gd name="connsiteY9" fmla="*/ 13335 h 18478"/>
                  <a:gd name="connsiteX10" fmla="*/ 7901 w 15612"/>
                  <a:gd name="connsiteY10" fmla="*/ 18478 h 18478"/>
                  <a:gd name="connsiteX11" fmla="*/ 12852 w 15612"/>
                  <a:gd name="connsiteY11" fmla="*/ 7525 h 18478"/>
                  <a:gd name="connsiteX12" fmla="*/ 8092 w 15612"/>
                  <a:gd name="connsiteY12" fmla="*/ 2191 h 18478"/>
                  <a:gd name="connsiteX13" fmla="*/ 2951 w 15612"/>
                  <a:gd name="connsiteY13" fmla="*/ 7525 h 18478"/>
                  <a:gd name="connsiteX14" fmla="*/ 12852 w 15612"/>
                  <a:gd name="connsiteY14" fmla="*/ 7525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612" h="18478">
                    <a:moveTo>
                      <a:pt x="7901" y="18478"/>
                    </a:moveTo>
                    <a:cubicBezTo>
                      <a:pt x="3141" y="18478"/>
                      <a:pt x="0" y="14954"/>
                      <a:pt x="0" y="9239"/>
                    </a:cubicBezTo>
                    <a:cubicBezTo>
                      <a:pt x="0" y="3619"/>
                      <a:pt x="3237" y="0"/>
                      <a:pt x="7901" y="0"/>
                    </a:cubicBezTo>
                    <a:cubicBezTo>
                      <a:pt x="12566" y="0"/>
                      <a:pt x="15612" y="3429"/>
                      <a:pt x="15612" y="9049"/>
                    </a:cubicBezTo>
                    <a:cubicBezTo>
                      <a:pt x="15612" y="9144"/>
                      <a:pt x="15612" y="9239"/>
                      <a:pt x="15612" y="9430"/>
                    </a:cubicBezTo>
                    <a:lnTo>
                      <a:pt x="2856" y="9430"/>
                    </a:lnTo>
                    <a:cubicBezTo>
                      <a:pt x="2856" y="9430"/>
                      <a:pt x="2856" y="9525"/>
                      <a:pt x="2856" y="9525"/>
                    </a:cubicBezTo>
                    <a:cubicBezTo>
                      <a:pt x="2856" y="13811"/>
                      <a:pt x="4855" y="16288"/>
                      <a:pt x="8092" y="16288"/>
                    </a:cubicBezTo>
                    <a:cubicBezTo>
                      <a:pt x="10281" y="16288"/>
                      <a:pt x="11995" y="15049"/>
                      <a:pt x="12852" y="12859"/>
                    </a:cubicBezTo>
                    <a:lnTo>
                      <a:pt x="15327" y="13335"/>
                    </a:lnTo>
                    <a:cubicBezTo>
                      <a:pt x="14184" y="16669"/>
                      <a:pt x="11519" y="18478"/>
                      <a:pt x="7901" y="18478"/>
                    </a:cubicBezTo>
                    <a:close/>
                    <a:moveTo>
                      <a:pt x="12852" y="7525"/>
                    </a:moveTo>
                    <a:cubicBezTo>
                      <a:pt x="12756" y="4096"/>
                      <a:pt x="10948" y="2191"/>
                      <a:pt x="8092" y="2191"/>
                    </a:cubicBezTo>
                    <a:cubicBezTo>
                      <a:pt x="5236" y="2191"/>
                      <a:pt x="3427" y="4096"/>
                      <a:pt x="2951" y="7525"/>
                    </a:cubicBezTo>
                    <a:lnTo>
                      <a:pt x="12852" y="7525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 166">
                <a:extLst>
                  <a:ext uri="{FF2B5EF4-FFF2-40B4-BE49-F238E27FC236}">
                    <a16:creationId xmlns:a16="http://schemas.microsoft.com/office/drawing/2014/main" id="{4F75582B-2B7E-2745-AF31-A7A2A6CC2039}"/>
                  </a:ext>
                </a:extLst>
              </p:cNvPr>
              <p:cNvSpPr/>
              <p:nvPr/>
            </p:nvSpPr>
            <p:spPr>
              <a:xfrm>
                <a:off x="7567156" y="4945856"/>
                <a:ext cx="22371" cy="17525"/>
              </a:xfrm>
              <a:custGeom>
                <a:avLst/>
                <a:gdLst>
                  <a:gd name="connsiteX0" fmla="*/ 0 w 22371"/>
                  <a:gd name="connsiteY0" fmla="*/ 0 h 17525"/>
                  <a:gd name="connsiteX1" fmla="*/ 2570 w 22371"/>
                  <a:gd name="connsiteY1" fmla="*/ 0 h 17525"/>
                  <a:gd name="connsiteX2" fmla="*/ 6473 w 22371"/>
                  <a:gd name="connsiteY2" fmla="*/ 14097 h 17525"/>
                  <a:gd name="connsiteX3" fmla="*/ 10091 w 22371"/>
                  <a:gd name="connsiteY3" fmla="*/ 0 h 17525"/>
                  <a:gd name="connsiteX4" fmla="*/ 12090 w 22371"/>
                  <a:gd name="connsiteY4" fmla="*/ 0 h 17525"/>
                  <a:gd name="connsiteX5" fmla="*/ 15993 w 22371"/>
                  <a:gd name="connsiteY5" fmla="*/ 14097 h 17525"/>
                  <a:gd name="connsiteX6" fmla="*/ 20086 w 22371"/>
                  <a:gd name="connsiteY6" fmla="*/ 0 h 17525"/>
                  <a:gd name="connsiteX7" fmla="*/ 22371 w 22371"/>
                  <a:gd name="connsiteY7" fmla="*/ 0 h 17525"/>
                  <a:gd name="connsiteX8" fmla="*/ 17040 w 22371"/>
                  <a:gd name="connsiteY8" fmla="*/ 17526 h 17525"/>
                  <a:gd name="connsiteX9" fmla="*/ 14755 w 22371"/>
                  <a:gd name="connsiteY9" fmla="*/ 17526 h 17525"/>
                  <a:gd name="connsiteX10" fmla="*/ 10948 w 22371"/>
                  <a:gd name="connsiteY10" fmla="*/ 3620 h 17525"/>
                  <a:gd name="connsiteX11" fmla="*/ 7425 w 22371"/>
                  <a:gd name="connsiteY11" fmla="*/ 17526 h 17525"/>
                  <a:gd name="connsiteX12" fmla="*/ 5045 w 22371"/>
                  <a:gd name="connsiteY12" fmla="*/ 17526 h 17525"/>
                  <a:gd name="connsiteX13" fmla="*/ 0 w 22371"/>
                  <a:gd name="connsiteY13" fmla="*/ 0 h 1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371" h="17525">
                    <a:moveTo>
                      <a:pt x="0" y="0"/>
                    </a:moveTo>
                    <a:lnTo>
                      <a:pt x="2570" y="0"/>
                    </a:lnTo>
                    <a:lnTo>
                      <a:pt x="6473" y="14097"/>
                    </a:lnTo>
                    <a:lnTo>
                      <a:pt x="10091" y="0"/>
                    </a:lnTo>
                    <a:lnTo>
                      <a:pt x="12090" y="0"/>
                    </a:lnTo>
                    <a:lnTo>
                      <a:pt x="15993" y="14097"/>
                    </a:lnTo>
                    <a:lnTo>
                      <a:pt x="20086" y="0"/>
                    </a:lnTo>
                    <a:lnTo>
                      <a:pt x="22371" y="0"/>
                    </a:lnTo>
                    <a:lnTo>
                      <a:pt x="17040" y="17526"/>
                    </a:lnTo>
                    <a:lnTo>
                      <a:pt x="14755" y="17526"/>
                    </a:lnTo>
                    <a:lnTo>
                      <a:pt x="10948" y="3620"/>
                    </a:lnTo>
                    <a:lnTo>
                      <a:pt x="7425" y="17526"/>
                    </a:lnTo>
                    <a:lnTo>
                      <a:pt x="5045" y="175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 167">
                <a:extLst>
                  <a:ext uri="{FF2B5EF4-FFF2-40B4-BE49-F238E27FC236}">
                    <a16:creationId xmlns:a16="http://schemas.microsoft.com/office/drawing/2014/main" id="{A03338D6-46B3-A54D-8FA2-0E270C867ECF}"/>
                  </a:ext>
                </a:extLst>
              </p:cNvPr>
              <p:cNvSpPr/>
              <p:nvPr/>
            </p:nvSpPr>
            <p:spPr>
              <a:xfrm>
                <a:off x="7590193" y="4945475"/>
                <a:ext cx="13993" cy="18478"/>
              </a:xfrm>
              <a:custGeom>
                <a:avLst/>
                <a:gdLst>
                  <a:gd name="connsiteX0" fmla="*/ 2190 w 13993"/>
                  <a:gd name="connsiteY0" fmla="*/ 12954 h 18478"/>
                  <a:gd name="connsiteX1" fmla="*/ 7140 w 13993"/>
                  <a:gd name="connsiteY1" fmla="*/ 16288 h 18478"/>
                  <a:gd name="connsiteX2" fmla="*/ 11138 w 13993"/>
                  <a:gd name="connsiteY2" fmla="*/ 13335 h 18478"/>
                  <a:gd name="connsiteX3" fmla="*/ 6093 w 13993"/>
                  <a:gd name="connsiteY3" fmla="*/ 10192 h 18478"/>
                  <a:gd name="connsiteX4" fmla="*/ 476 w 13993"/>
                  <a:gd name="connsiteY4" fmla="*/ 5239 h 18478"/>
                  <a:gd name="connsiteX5" fmla="*/ 6759 w 13993"/>
                  <a:gd name="connsiteY5" fmla="*/ 0 h 18478"/>
                  <a:gd name="connsiteX6" fmla="*/ 13137 w 13993"/>
                  <a:gd name="connsiteY6" fmla="*/ 4477 h 18478"/>
                  <a:gd name="connsiteX7" fmla="*/ 10757 w 13993"/>
                  <a:gd name="connsiteY7" fmla="*/ 4953 h 18478"/>
                  <a:gd name="connsiteX8" fmla="*/ 6759 w 13993"/>
                  <a:gd name="connsiteY8" fmla="*/ 2191 h 18478"/>
                  <a:gd name="connsiteX9" fmla="*/ 3237 w 13993"/>
                  <a:gd name="connsiteY9" fmla="*/ 4953 h 18478"/>
                  <a:gd name="connsiteX10" fmla="*/ 8568 w 13993"/>
                  <a:gd name="connsiteY10" fmla="*/ 8001 h 18478"/>
                  <a:gd name="connsiteX11" fmla="*/ 13994 w 13993"/>
                  <a:gd name="connsiteY11" fmla="*/ 13049 h 18478"/>
                  <a:gd name="connsiteX12" fmla="*/ 7330 w 13993"/>
                  <a:gd name="connsiteY12" fmla="*/ 18478 h 18478"/>
                  <a:gd name="connsiteX13" fmla="*/ 0 w 13993"/>
                  <a:gd name="connsiteY13" fmla="*/ 13430 h 18478"/>
                  <a:gd name="connsiteX14" fmla="*/ 2190 w 13993"/>
                  <a:gd name="connsiteY14" fmla="*/ 12954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993" h="18478">
                    <a:moveTo>
                      <a:pt x="2190" y="12954"/>
                    </a:moveTo>
                    <a:cubicBezTo>
                      <a:pt x="2951" y="15145"/>
                      <a:pt x="4760" y="16288"/>
                      <a:pt x="7140" y="16288"/>
                    </a:cubicBezTo>
                    <a:cubicBezTo>
                      <a:pt x="9615" y="16288"/>
                      <a:pt x="11138" y="15049"/>
                      <a:pt x="11138" y="13335"/>
                    </a:cubicBezTo>
                    <a:cubicBezTo>
                      <a:pt x="11138" y="11144"/>
                      <a:pt x="9329" y="10954"/>
                      <a:pt x="6093" y="10192"/>
                    </a:cubicBezTo>
                    <a:cubicBezTo>
                      <a:pt x="2285" y="9239"/>
                      <a:pt x="476" y="8096"/>
                      <a:pt x="476" y="5239"/>
                    </a:cubicBezTo>
                    <a:cubicBezTo>
                      <a:pt x="476" y="2286"/>
                      <a:pt x="2951" y="0"/>
                      <a:pt x="6759" y="0"/>
                    </a:cubicBezTo>
                    <a:cubicBezTo>
                      <a:pt x="9996" y="0"/>
                      <a:pt x="12280" y="1619"/>
                      <a:pt x="13137" y="4477"/>
                    </a:cubicBezTo>
                    <a:lnTo>
                      <a:pt x="10757" y="4953"/>
                    </a:lnTo>
                    <a:cubicBezTo>
                      <a:pt x="10186" y="3143"/>
                      <a:pt x="8854" y="2191"/>
                      <a:pt x="6759" y="2191"/>
                    </a:cubicBezTo>
                    <a:cubicBezTo>
                      <a:pt x="4570" y="2191"/>
                      <a:pt x="3237" y="3334"/>
                      <a:pt x="3237" y="4953"/>
                    </a:cubicBezTo>
                    <a:cubicBezTo>
                      <a:pt x="3237" y="7144"/>
                      <a:pt x="5236" y="7144"/>
                      <a:pt x="8568" y="8001"/>
                    </a:cubicBezTo>
                    <a:cubicBezTo>
                      <a:pt x="12185" y="8953"/>
                      <a:pt x="13994" y="10287"/>
                      <a:pt x="13994" y="13049"/>
                    </a:cubicBezTo>
                    <a:cubicBezTo>
                      <a:pt x="13994" y="16192"/>
                      <a:pt x="11328" y="18478"/>
                      <a:pt x="7330" y="18478"/>
                    </a:cubicBezTo>
                    <a:cubicBezTo>
                      <a:pt x="3427" y="18478"/>
                      <a:pt x="762" y="16573"/>
                      <a:pt x="0" y="13430"/>
                    </a:cubicBezTo>
                    <a:lnTo>
                      <a:pt x="2190" y="12954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 168">
                <a:extLst>
                  <a:ext uri="{FF2B5EF4-FFF2-40B4-BE49-F238E27FC236}">
                    <a16:creationId xmlns:a16="http://schemas.microsoft.com/office/drawing/2014/main" id="{1E377E18-A6C3-3246-8619-6405E3BDFD51}"/>
                  </a:ext>
                </a:extLst>
              </p:cNvPr>
              <p:cNvSpPr/>
              <p:nvPr/>
            </p:nvSpPr>
            <p:spPr>
              <a:xfrm>
                <a:off x="7615801" y="4945475"/>
                <a:ext cx="15802" cy="18478"/>
              </a:xfrm>
              <a:custGeom>
                <a:avLst/>
                <a:gdLst>
                  <a:gd name="connsiteX0" fmla="*/ 0 w 15802"/>
                  <a:gd name="connsiteY0" fmla="*/ 9239 h 18478"/>
                  <a:gd name="connsiteX1" fmla="*/ 7901 w 15802"/>
                  <a:gd name="connsiteY1" fmla="*/ 0 h 18478"/>
                  <a:gd name="connsiteX2" fmla="*/ 15803 w 15802"/>
                  <a:gd name="connsiteY2" fmla="*/ 9239 h 18478"/>
                  <a:gd name="connsiteX3" fmla="*/ 7901 w 15802"/>
                  <a:gd name="connsiteY3" fmla="*/ 18478 h 18478"/>
                  <a:gd name="connsiteX4" fmla="*/ 0 w 15802"/>
                  <a:gd name="connsiteY4" fmla="*/ 9239 h 18478"/>
                  <a:gd name="connsiteX5" fmla="*/ 12852 w 15802"/>
                  <a:gd name="connsiteY5" fmla="*/ 9239 h 18478"/>
                  <a:gd name="connsiteX6" fmla="*/ 7806 w 15802"/>
                  <a:gd name="connsiteY6" fmla="*/ 2191 h 18478"/>
                  <a:gd name="connsiteX7" fmla="*/ 2761 w 15802"/>
                  <a:gd name="connsiteY7" fmla="*/ 9239 h 18478"/>
                  <a:gd name="connsiteX8" fmla="*/ 7806 w 15802"/>
                  <a:gd name="connsiteY8" fmla="*/ 16288 h 18478"/>
                  <a:gd name="connsiteX9" fmla="*/ 12852 w 15802"/>
                  <a:gd name="connsiteY9" fmla="*/ 9239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802" h="18478">
                    <a:moveTo>
                      <a:pt x="0" y="9239"/>
                    </a:moveTo>
                    <a:cubicBezTo>
                      <a:pt x="0" y="3524"/>
                      <a:pt x="3237" y="0"/>
                      <a:pt x="7901" y="0"/>
                    </a:cubicBezTo>
                    <a:cubicBezTo>
                      <a:pt x="12566" y="0"/>
                      <a:pt x="15803" y="3619"/>
                      <a:pt x="15803" y="9239"/>
                    </a:cubicBezTo>
                    <a:cubicBezTo>
                      <a:pt x="15803" y="14859"/>
                      <a:pt x="12566" y="18478"/>
                      <a:pt x="7901" y="18478"/>
                    </a:cubicBezTo>
                    <a:cubicBezTo>
                      <a:pt x="3142" y="18478"/>
                      <a:pt x="0" y="14859"/>
                      <a:pt x="0" y="9239"/>
                    </a:cubicBezTo>
                    <a:close/>
                    <a:moveTo>
                      <a:pt x="12852" y="9239"/>
                    </a:moveTo>
                    <a:cubicBezTo>
                      <a:pt x="12852" y="4763"/>
                      <a:pt x="10853" y="2191"/>
                      <a:pt x="7806" y="2191"/>
                    </a:cubicBezTo>
                    <a:cubicBezTo>
                      <a:pt x="4760" y="2191"/>
                      <a:pt x="2761" y="4763"/>
                      <a:pt x="2761" y="9239"/>
                    </a:cubicBezTo>
                    <a:cubicBezTo>
                      <a:pt x="2761" y="13716"/>
                      <a:pt x="4760" y="16288"/>
                      <a:pt x="7806" y="16288"/>
                    </a:cubicBezTo>
                    <a:cubicBezTo>
                      <a:pt x="10853" y="16288"/>
                      <a:pt x="12852" y="13621"/>
                      <a:pt x="12852" y="9239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 169">
                <a:extLst>
                  <a:ext uri="{FF2B5EF4-FFF2-40B4-BE49-F238E27FC236}">
                    <a16:creationId xmlns:a16="http://schemas.microsoft.com/office/drawing/2014/main" id="{0A8DC607-8006-5744-8D6E-1A3D3C407B02}"/>
                  </a:ext>
                </a:extLst>
              </p:cNvPr>
              <p:cNvSpPr/>
              <p:nvPr/>
            </p:nvSpPr>
            <p:spPr>
              <a:xfrm>
                <a:off x="7635031" y="4945379"/>
                <a:ext cx="13803" cy="18192"/>
              </a:xfrm>
              <a:custGeom>
                <a:avLst/>
                <a:gdLst>
                  <a:gd name="connsiteX0" fmla="*/ 0 w 13803"/>
                  <a:gd name="connsiteY0" fmla="*/ 476 h 18192"/>
                  <a:gd name="connsiteX1" fmla="*/ 2380 w 13803"/>
                  <a:gd name="connsiteY1" fmla="*/ 476 h 18192"/>
                  <a:gd name="connsiteX2" fmla="*/ 2380 w 13803"/>
                  <a:gd name="connsiteY2" fmla="*/ 3715 h 18192"/>
                  <a:gd name="connsiteX3" fmla="*/ 8092 w 13803"/>
                  <a:gd name="connsiteY3" fmla="*/ 0 h 18192"/>
                  <a:gd name="connsiteX4" fmla="*/ 13803 w 13803"/>
                  <a:gd name="connsiteY4" fmla="*/ 6953 h 18192"/>
                  <a:gd name="connsiteX5" fmla="*/ 13803 w 13803"/>
                  <a:gd name="connsiteY5" fmla="*/ 18098 h 18192"/>
                  <a:gd name="connsiteX6" fmla="*/ 11233 w 13803"/>
                  <a:gd name="connsiteY6" fmla="*/ 18098 h 18192"/>
                  <a:gd name="connsiteX7" fmla="*/ 11233 w 13803"/>
                  <a:gd name="connsiteY7" fmla="*/ 6763 h 18192"/>
                  <a:gd name="connsiteX8" fmla="*/ 7616 w 13803"/>
                  <a:gd name="connsiteY8" fmla="*/ 2286 h 18192"/>
                  <a:gd name="connsiteX9" fmla="*/ 2570 w 13803"/>
                  <a:gd name="connsiteY9" fmla="*/ 8477 h 18192"/>
                  <a:gd name="connsiteX10" fmla="*/ 2570 w 13803"/>
                  <a:gd name="connsiteY10" fmla="*/ 18193 h 18192"/>
                  <a:gd name="connsiteX11" fmla="*/ 0 w 13803"/>
                  <a:gd name="connsiteY11" fmla="*/ 18193 h 18192"/>
                  <a:gd name="connsiteX12" fmla="*/ 0 w 13803"/>
                  <a:gd name="connsiteY12" fmla="*/ 476 h 18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03" h="18192">
                    <a:moveTo>
                      <a:pt x="0" y="476"/>
                    </a:moveTo>
                    <a:lnTo>
                      <a:pt x="2380" y="476"/>
                    </a:lnTo>
                    <a:lnTo>
                      <a:pt x="2380" y="3715"/>
                    </a:lnTo>
                    <a:cubicBezTo>
                      <a:pt x="3808" y="1143"/>
                      <a:pt x="5617" y="0"/>
                      <a:pt x="8092" y="0"/>
                    </a:cubicBezTo>
                    <a:cubicBezTo>
                      <a:pt x="11804" y="0"/>
                      <a:pt x="13803" y="2381"/>
                      <a:pt x="13803" y="6953"/>
                    </a:cubicBezTo>
                    <a:lnTo>
                      <a:pt x="13803" y="18098"/>
                    </a:lnTo>
                    <a:lnTo>
                      <a:pt x="11233" y="18098"/>
                    </a:lnTo>
                    <a:lnTo>
                      <a:pt x="11233" y="6763"/>
                    </a:lnTo>
                    <a:cubicBezTo>
                      <a:pt x="11233" y="3905"/>
                      <a:pt x="9900" y="2286"/>
                      <a:pt x="7616" y="2286"/>
                    </a:cubicBezTo>
                    <a:cubicBezTo>
                      <a:pt x="4855" y="2286"/>
                      <a:pt x="2570" y="4763"/>
                      <a:pt x="2570" y="8477"/>
                    </a:cubicBezTo>
                    <a:lnTo>
                      <a:pt x="2570" y="18193"/>
                    </a:lnTo>
                    <a:lnTo>
                      <a:pt x="0" y="18193"/>
                    </a:lnTo>
                    <a:lnTo>
                      <a:pt x="0" y="476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 170">
                <a:extLst>
                  <a:ext uri="{FF2B5EF4-FFF2-40B4-BE49-F238E27FC236}">
                    <a16:creationId xmlns:a16="http://schemas.microsoft.com/office/drawing/2014/main" id="{01F6F08B-BF6F-D648-9B18-73BE1A6F0D37}"/>
                  </a:ext>
                </a:extLst>
              </p:cNvPr>
              <p:cNvSpPr/>
              <p:nvPr/>
            </p:nvSpPr>
            <p:spPr>
              <a:xfrm>
                <a:off x="7653499" y="4939760"/>
                <a:ext cx="2570" cy="23717"/>
              </a:xfrm>
              <a:custGeom>
                <a:avLst/>
                <a:gdLst>
                  <a:gd name="connsiteX0" fmla="*/ 0 w 2570"/>
                  <a:gd name="connsiteY0" fmla="*/ 0 h 23717"/>
                  <a:gd name="connsiteX1" fmla="*/ 2570 w 2570"/>
                  <a:gd name="connsiteY1" fmla="*/ 0 h 23717"/>
                  <a:gd name="connsiteX2" fmla="*/ 2570 w 2570"/>
                  <a:gd name="connsiteY2" fmla="*/ 23717 h 23717"/>
                  <a:gd name="connsiteX3" fmla="*/ 0 w 2570"/>
                  <a:gd name="connsiteY3" fmla="*/ 23717 h 23717"/>
                  <a:gd name="connsiteX4" fmla="*/ 0 w 2570"/>
                  <a:gd name="connsiteY4" fmla="*/ 0 h 2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0" h="23717">
                    <a:moveTo>
                      <a:pt x="0" y="0"/>
                    </a:moveTo>
                    <a:lnTo>
                      <a:pt x="2570" y="0"/>
                    </a:lnTo>
                    <a:lnTo>
                      <a:pt x="2570" y="23717"/>
                    </a:lnTo>
                    <a:lnTo>
                      <a:pt x="0" y="237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 171">
                <a:extLst>
                  <a:ext uri="{FF2B5EF4-FFF2-40B4-BE49-F238E27FC236}">
                    <a16:creationId xmlns:a16="http://schemas.microsoft.com/office/drawing/2014/main" id="{76A6A20D-5387-0E43-B6E5-A9DF018DD0A8}"/>
                  </a:ext>
                </a:extLst>
              </p:cNvPr>
              <p:cNvSpPr/>
              <p:nvPr/>
            </p:nvSpPr>
            <p:spPr>
              <a:xfrm>
                <a:off x="7658354" y="4945951"/>
                <a:ext cx="14850" cy="24003"/>
              </a:xfrm>
              <a:custGeom>
                <a:avLst/>
                <a:gdLst>
                  <a:gd name="connsiteX0" fmla="*/ 191 w 14850"/>
                  <a:gd name="connsiteY0" fmla="*/ 21527 h 24003"/>
                  <a:gd name="connsiteX1" fmla="*/ 2190 w 14850"/>
                  <a:gd name="connsiteY1" fmla="*/ 21812 h 24003"/>
                  <a:gd name="connsiteX2" fmla="*/ 6283 w 14850"/>
                  <a:gd name="connsiteY2" fmla="*/ 17431 h 24003"/>
                  <a:gd name="connsiteX3" fmla="*/ 0 w 14850"/>
                  <a:gd name="connsiteY3" fmla="*/ 0 h 24003"/>
                  <a:gd name="connsiteX4" fmla="*/ 2665 w 14850"/>
                  <a:gd name="connsiteY4" fmla="*/ 0 h 24003"/>
                  <a:gd name="connsiteX5" fmla="*/ 7616 w 14850"/>
                  <a:gd name="connsiteY5" fmla="*/ 14097 h 24003"/>
                  <a:gd name="connsiteX6" fmla="*/ 12566 w 14850"/>
                  <a:gd name="connsiteY6" fmla="*/ 0 h 24003"/>
                  <a:gd name="connsiteX7" fmla="*/ 14851 w 14850"/>
                  <a:gd name="connsiteY7" fmla="*/ 0 h 24003"/>
                  <a:gd name="connsiteX8" fmla="*/ 7996 w 14850"/>
                  <a:gd name="connsiteY8" fmla="*/ 18955 h 24003"/>
                  <a:gd name="connsiteX9" fmla="*/ 2190 w 14850"/>
                  <a:gd name="connsiteY9" fmla="*/ 24003 h 24003"/>
                  <a:gd name="connsiteX10" fmla="*/ 191 w 14850"/>
                  <a:gd name="connsiteY10" fmla="*/ 23717 h 24003"/>
                  <a:gd name="connsiteX11" fmla="*/ 191 w 14850"/>
                  <a:gd name="connsiteY11" fmla="*/ 21527 h 24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850" h="24003">
                    <a:moveTo>
                      <a:pt x="191" y="21527"/>
                    </a:moveTo>
                    <a:cubicBezTo>
                      <a:pt x="1047" y="21717"/>
                      <a:pt x="1618" y="21812"/>
                      <a:pt x="2190" y="21812"/>
                    </a:cubicBezTo>
                    <a:cubicBezTo>
                      <a:pt x="4379" y="21812"/>
                      <a:pt x="5426" y="20479"/>
                      <a:pt x="6283" y="17431"/>
                    </a:cubicBezTo>
                    <a:lnTo>
                      <a:pt x="0" y="0"/>
                    </a:lnTo>
                    <a:lnTo>
                      <a:pt x="2665" y="0"/>
                    </a:lnTo>
                    <a:lnTo>
                      <a:pt x="7616" y="14097"/>
                    </a:lnTo>
                    <a:lnTo>
                      <a:pt x="12566" y="0"/>
                    </a:lnTo>
                    <a:lnTo>
                      <a:pt x="14851" y="0"/>
                    </a:lnTo>
                    <a:lnTo>
                      <a:pt x="7996" y="18955"/>
                    </a:lnTo>
                    <a:cubicBezTo>
                      <a:pt x="6664" y="22670"/>
                      <a:pt x="5236" y="24003"/>
                      <a:pt x="2190" y="24003"/>
                    </a:cubicBezTo>
                    <a:cubicBezTo>
                      <a:pt x="1523" y="24003"/>
                      <a:pt x="857" y="23908"/>
                      <a:pt x="191" y="23717"/>
                    </a:cubicBezTo>
                    <a:lnTo>
                      <a:pt x="191" y="21527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 172">
                <a:extLst>
                  <a:ext uri="{FF2B5EF4-FFF2-40B4-BE49-F238E27FC236}">
                    <a16:creationId xmlns:a16="http://schemas.microsoft.com/office/drawing/2014/main" id="{0498D380-E96F-8145-AAFE-80C331704276}"/>
                  </a:ext>
                </a:extLst>
              </p:cNvPr>
              <p:cNvSpPr/>
              <p:nvPr/>
            </p:nvSpPr>
            <p:spPr>
              <a:xfrm>
                <a:off x="7683867" y="4945475"/>
                <a:ext cx="15802" cy="18478"/>
              </a:xfrm>
              <a:custGeom>
                <a:avLst/>
                <a:gdLst>
                  <a:gd name="connsiteX0" fmla="*/ 0 w 15802"/>
                  <a:gd name="connsiteY0" fmla="*/ 9239 h 18478"/>
                  <a:gd name="connsiteX1" fmla="*/ 7901 w 15802"/>
                  <a:gd name="connsiteY1" fmla="*/ 0 h 18478"/>
                  <a:gd name="connsiteX2" fmla="*/ 15802 w 15802"/>
                  <a:gd name="connsiteY2" fmla="*/ 9239 h 18478"/>
                  <a:gd name="connsiteX3" fmla="*/ 7901 w 15802"/>
                  <a:gd name="connsiteY3" fmla="*/ 18478 h 18478"/>
                  <a:gd name="connsiteX4" fmla="*/ 0 w 15802"/>
                  <a:gd name="connsiteY4" fmla="*/ 9239 h 18478"/>
                  <a:gd name="connsiteX5" fmla="*/ 12851 w 15802"/>
                  <a:gd name="connsiteY5" fmla="*/ 9239 h 18478"/>
                  <a:gd name="connsiteX6" fmla="*/ 7806 w 15802"/>
                  <a:gd name="connsiteY6" fmla="*/ 2191 h 18478"/>
                  <a:gd name="connsiteX7" fmla="*/ 2760 w 15802"/>
                  <a:gd name="connsiteY7" fmla="*/ 9239 h 18478"/>
                  <a:gd name="connsiteX8" fmla="*/ 7806 w 15802"/>
                  <a:gd name="connsiteY8" fmla="*/ 16288 h 18478"/>
                  <a:gd name="connsiteX9" fmla="*/ 12851 w 15802"/>
                  <a:gd name="connsiteY9" fmla="*/ 9239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802" h="18478">
                    <a:moveTo>
                      <a:pt x="0" y="9239"/>
                    </a:moveTo>
                    <a:cubicBezTo>
                      <a:pt x="0" y="3524"/>
                      <a:pt x="3237" y="0"/>
                      <a:pt x="7901" y="0"/>
                    </a:cubicBezTo>
                    <a:cubicBezTo>
                      <a:pt x="12566" y="0"/>
                      <a:pt x="15802" y="3619"/>
                      <a:pt x="15802" y="9239"/>
                    </a:cubicBezTo>
                    <a:cubicBezTo>
                      <a:pt x="15802" y="14859"/>
                      <a:pt x="12566" y="18478"/>
                      <a:pt x="7901" y="18478"/>
                    </a:cubicBezTo>
                    <a:cubicBezTo>
                      <a:pt x="3141" y="18478"/>
                      <a:pt x="0" y="14859"/>
                      <a:pt x="0" y="9239"/>
                    </a:cubicBezTo>
                    <a:close/>
                    <a:moveTo>
                      <a:pt x="12851" y="9239"/>
                    </a:moveTo>
                    <a:cubicBezTo>
                      <a:pt x="12851" y="4763"/>
                      <a:pt x="10852" y="2191"/>
                      <a:pt x="7806" y="2191"/>
                    </a:cubicBezTo>
                    <a:cubicBezTo>
                      <a:pt x="4760" y="2191"/>
                      <a:pt x="2760" y="4763"/>
                      <a:pt x="2760" y="9239"/>
                    </a:cubicBezTo>
                    <a:cubicBezTo>
                      <a:pt x="2760" y="13716"/>
                      <a:pt x="4760" y="16288"/>
                      <a:pt x="7806" y="16288"/>
                    </a:cubicBezTo>
                    <a:cubicBezTo>
                      <a:pt x="10852" y="16288"/>
                      <a:pt x="12851" y="13621"/>
                      <a:pt x="12851" y="9239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 173">
                <a:extLst>
                  <a:ext uri="{FF2B5EF4-FFF2-40B4-BE49-F238E27FC236}">
                    <a16:creationId xmlns:a16="http://schemas.microsoft.com/office/drawing/2014/main" id="{4EBC44A7-3218-504A-A1FF-21CB8593ECDD}"/>
                  </a:ext>
                </a:extLst>
              </p:cNvPr>
              <p:cNvSpPr/>
              <p:nvPr/>
            </p:nvSpPr>
            <p:spPr>
              <a:xfrm>
                <a:off x="7700812" y="4939474"/>
                <a:ext cx="10947" cy="24003"/>
              </a:xfrm>
              <a:custGeom>
                <a:avLst/>
                <a:gdLst>
                  <a:gd name="connsiteX0" fmla="*/ 3141 w 10947"/>
                  <a:gd name="connsiteY0" fmla="*/ 8382 h 24003"/>
                  <a:gd name="connsiteX1" fmla="*/ 0 w 10947"/>
                  <a:gd name="connsiteY1" fmla="*/ 8382 h 24003"/>
                  <a:gd name="connsiteX2" fmla="*/ 0 w 10947"/>
                  <a:gd name="connsiteY2" fmla="*/ 6477 h 24003"/>
                  <a:gd name="connsiteX3" fmla="*/ 3141 w 10947"/>
                  <a:gd name="connsiteY3" fmla="*/ 6477 h 24003"/>
                  <a:gd name="connsiteX4" fmla="*/ 3141 w 10947"/>
                  <a:gd name="connsiteY4" fmla="*/ 6382 h 24003"/>
                  <a:gd name="connsiteX5" fmla="*/ 8377 w 10947"/>
                  <a:gd name="connsiteY5" fmla="*/ 0 h 24003"/>
                  <a:gd name="connsiteX6" fmla="*/ 10948 w 10947"/>
                  <a:gd name="connsiteY6" fmla="*/ 191 h 24003"/>
                  <a:gd name="connsiteX7" fmla="*/ 10948 w 10947"/>
                  <a:gd name="connsiteY7" fmla="*/ 2381 h 24003"/>
                  <a:gd name="connsiteX8" fmla="*/ 8853 w 10947"/>
                  <a:gd name="connsiteY8" fmla="*/ 2191 h 24003"/>
                  <a:gd name="connsiteX9" fmla="*/ 5712 w 10947"/>
                  <a:gd name="connsiteY9" fmla="*/ 5810 h 24003"/>
                  <a:gd name="connsiteX10" fmla="*/ 5712 w 10947"/>
                  <a:gd name="connsiteY10" fmla="*/ 6477 h 24003"/>
                  <a:gd name="connsiteX11" fmla="*/ 9900 w 10947"/>
                  <a:gd name="connsiteY11" fmla="*/ 6477 h 24003"/>
                  <a:gd name="connsiteX12" fmla="*/ 9900 w 10947"/>
                  <a:gd name="connsiteY12" fmla="*/ 8382 h 24003"/>
                  <a:gd name="connsiteX13" fmla="*/ 5712 w 10947"/>
                  <a:gd name="connsiteY13" fmla="*/ 8382 h 24003"/>
                  <a:gd name="connsiteX14" fmla="*/ 5712 w 10947"/>
                  <a:gd name="connsiteY14" fmla="*/ 24003 h 24003"/>
                  <a:gd name="connsiteX15" fmla="*/ 3141 w 10947"/>
                  <a:gd name="connsiteY15" fmla="*/ 24003 h 24003"/>
                  <a:gd name="connsiteX16" fmla="*/ 3141 w 10947"/>
                  <a:gd name="connsiteY16" fmla="*/ 8382 h 24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947" h="24003">
                    <a:moveTo>
                      <a:pt x="3141" y="8382"/>
                    </a:moveTo>
                    <a:lnTo>
                      <a:pt x="0" y="8382"/>
                    </a:lnTo>
                    <a:lnTo>
                      <a:pt x="0" y="6477"/>
                    </a:lnTo>
                    <a:lnTo>
                      <a:pt x="3141" y="6477"/>
                    </a:lnTo>
                    <a:cubicBezTo>
                      <a:pt x="3141" y="6477"/>
                      <a:pt x="3141" y="6382"/>
                      <a:pt x="3141" y="6382"/>
                    </a:cubicBezTo>
                    <a:cubicBezTo>
                      <a:pt x="3141" y="2096"/>
                      <a:pt x="4855" y="0"/>
                      <a:pt x="8377" y="0"/>
                    </a:cubicBezTo>
                    <a:cubicBezTo>
                      <a:pt x="9234" y="0"/>
                      <a:pt x="10091" y="95"/>
                      <a:pt x="10948" y="191"/>
                    </a:cubicBezTo>
                    <a:lnTo>
                      <a:pt x="10948" y="2381"/>
                    </a:lnTo>
                    <a:cubicBezTo>
                      <a:pt x="9996" y="2191"/>
                      <a:pt x="9329" y="2191"/>
                      <a:pt x="8853" y="2191"/>
                    </a:cubicBezTo>
                    <a:cubicBezTo>
                      <a:pt x="6664" y="2191"/>
                      <a:pt x="5712" y="3334"/>
                      <a:pt x="5712" y="5810"/>
                    </a:cubicBezTo>
                    <a:cubicBezTo>
                      <a:pt x="5712" y="6001"/>
                      <a:pt x="5712" y="6287"/>
                      <a:pt x="5712" y="6477"/>
                    </a:cubicBezTo>
                    <a:lnTo>
                      <a:pt x="9900" y="6477"/>
                    </a:lnTo>
                    <a:lnTo>
                      <a:pt x="9900" y="8382"/>
                    </a:lnTo>
                    <a:lnTo>
                      <a:pt x="5712" y="8382"/>
                    </a:lnTo>
                    <a:lnTo>
                      <a:pt x="5712" y="24003"/>
                    </a:lnTo>
                    <a:lnTo>
                      <a:pt x="3141" y="24003"/>
                    </a:lnTo>
                    <a:lnTo>
                      <a:pt x="3141" y="8382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 174">
                <a:extLst>
                  <a:ext uri="{FF2B5EF4-FFF2-40B4-BE49-F238E27FC236}">
                    <a16:creationId xmlns:a16="http://schemas.microsoft.com/office/drawing/2014/main" id="{1E4E7626-0A88-F244-A4FE-2A201E3D7E23}"/>
                  </a:ext>
                </a:extLst>
              </p:cNvPr>
              <p:cNvSpPr/>
              <p:nvPr/>
            </p:nvSpPr>
            <p:spPr>
              <a:xfrm>
                <a:off x="7720232" y="4941474"/>
                <a:ext cx="10471" cy="22479"/>
              </a:xfrm>
              <a:custGeom>
                <a:avLst/>
                <a:gdLst>
                  <a:gd name="connsiteX0" fmla="*/ 3046 w 10471"/>
                  <a:gd name="connsiteY0" fmla="*/ 6382 h 22479"/>
                  <a:gd name="connsiteX1" fmla="*/ 0 w 10471"/>
                  <a:gd name="connsiteY1" fmla="*/ 6382 h 22479"/>
                  <a:gd name="connsiteX2" fmla="*/ 0 w 10471"/>
                  <a:gd name="connsiteY2" fmla="*/ 4477 h 22479"/>
                  <a:gd name="connsiteX3" fmla="*/ 3046 w 10471"/>
                  <a:gd name="connsiteY3" fmla="*/ 4477 h 22479"/>
                  <a:gd name="connsiteX4" fmla="*/ 3046 w 10471"/>
                  <a:gd name="connsiteY4" fmla="*/ 286 h 22479"/>
                  <a:gd name="connsiteX5" fmla="*/ 5712 w 10471"/>
                  <a:gd name="connsiteY5" fmla="*/ 0 h 22479"/>
                  <a:gd name="connsiteX6" fmla="*/ 5712 w 10471"/>
                  <a:gd name="connsiteY6" fmla="*/ 4477 h 22479"/>
                  <a:gd name="connsiteX7" fmla="*/ 9901 w 10471"/>
                  <a:gd name="connsiteY7" fmla="*/ 4477 h 22479"/>
                  <a:gd name="connsiteX8" fmla="*/ 9901 w 10471"/>
                  <a:gd name="connsiteY8" fmla="*/ 6382 h 22479"/>
                  <a:gd name="connsiteX9" fmla="*/ 5712 w 10471"/>
                  <a:gd name="connsiteY9" fmla="*/ 6382 h 22479"/>
                  <a:gd name="connsiteX10" fmla="*/ 5712 w 10471"/>
                  <a:gd name="connsiteY10" fmla="*/ 15526 h 22479"/>
                  <a:gd name="connsiteX11" fmla="*/ 8663 w 10471"/>
                  <a:gd name="connsiteY11" fmla="*/ 20193 h 22479"/>
                  <a:gd name="connsiteX12" fmla="*/ 10472 w 10471"/>
                  <a:gd name="connsiteY12" fmla="*/ 20003 h 22479"/>
                  <a:gd name="connsiteX13" fmla="*/ 10472 w 10471"/>
                  <a:gd name="connsiteY13" fmla="*/ 22193 h 22479"/>
                  <a:gd name="connsiteX14" fmla="*/ 8282 w 10471"/>
                  <a:gd name="connsiteY14" fmla="*/ 22479 h 22479"/>
                  <a:gd name="connsiteX15" fmla="*/ 3808 w 10471"/>
                  <a:gd name="connsiteY15" fmla="*/ 20383 h 22479"/>
                  <a:gd name="connsiteX16" fmla="*/ 3046 w 10471"/>
                  <a:gd name="connsiteY16" fmla="*/ 15431 h 22479"/>
                  <a:gd name="connsiteX17" fmla="*/ 3046 w 10471"/>
                  <a:gd name="connsiteY17" fmla="*/ 6382 h 22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1" h="22479">
                    <a:moveTo>
                      <a:pt x="3046" y="6382"/>
                    </a:moveTo>
                    <a:lnTo>
                      <a:pt x="0" y="6382"/>
                    </a:lnTo>
                    <a:lnTo>
                      <a:pt x="0" y="4477"/>
                    </a:lnTo>
                    <a:lnTo>
                      <a:pt x="3046" y="4477"/>
                    </a:lnTo>
                    <a:lnTo>
                      <a:pt x="3046" y="286"/>
                    </a:lnTo>
                    <a:lnTo>
                      <a:pt x="5712" y="0"/>
                    </a:lnTo>
                    <a:lnTo>
                      <a:pt x="5712" y="4477"/>
                    </a:lnTo>
                    <a:lnTo>
                      <a:pt x="9901" y="4477"/>
                    </a:lnTo>
                    <a:lnTo>
                      <a:pt x="9901" y="6382"/>
                    </a:lnTo>
                    <a:lnTo>
                      <a:pt x="5712" y="6382"/>
                    </a:lnTo>
                    <a:lnTo>
                      <a:pt x="5712" y="15526"/>
                    </a:lnTo>
                    <a:cubicBezTo>
                      <a:pt x="5712" y="18764"/>
                      <a:pt x="5997" y="20193"/>
                      <a:pt x="8663" y="20193"/>
                    </a:cubicBezTo>
                    <a:cubicBezTo>
                      <a:pt x="9234" y="20193"/>
                      <a:pt x="9805" y="20193"/>
                      <a:pt x="10472" y="20003"/>
                    </a:cubicBezTo>
                    <a:lnTo>
                      <a:pt x="10472" y="22193"/>
                    </a:lnTo>
                    <a:cubicBezTo>
                      <a:pt x="9710" y="22384"/>
                      <a:pt x="9044" y="22479"/>
                      <a:pt x="8282" y="22479"/>
                    </a:cubicBezTo>
                    <a:cubicBezTo>
                      <a:pt x="6188" y="22479"/>
                      <a:pt x="4760" y="21908"/>
                      <a:pt x="3808" y="20383"/>
                    </a:cubicBezTo>
                    <a:cubicBezTo>
                      <a:pt x="3046" y="19336"/>
                      <a:pt x="3046" y="17717"/>
                      <a:pt x="3046" y="15431"/>
                    </a:cubicBezTo>
                    <a:lnTo>
                      <a:pt x="3046" y="6382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 175">
                <a:extLst>
                  <a:ext uri="{FF2B5EF4-FFF2-40B4-BE49-F238E27FC236}">
                    <a16:creationId xmlns:a16="http://schemas.microsoft.com/office/drawing/2014/main" id="{633A5C87-FEA1-1747-848E-22BC75631AC9}"/>
                  </a:ext>
                </a:extLst>
              </p:cNvPr>
              <p:cNvSpPr/>
              <p:nvPr/>
            </p:nvSpPr>
            <p:spPr>
              <a:xfrm>
                <a:off x="7732988" y="4939760"/>
                <a:ext cx="13803" cy="23812"/>
              </a:xfrm>
              <a:custGeom>
                <a:avLst/>
                <a:gdLst>
                  <a:gd name="connsiteX0" fmla="*/ 0 w 13803"/>
                  <a:gd name="connsiteY0" fmla="*/ 0 h 23812"/>
                  <a:gd name="connsiteX1" fmla="*/ 2570 w 13803"/>
                  <a:gd name="connsiteY1" fmla="*/ 0 h 23812"/>
                  <a:gd name="connsiteX2" fmla="*/ 2570 w 13803"/>
                  <a:gd name="connsiteY2" fmla="*/ 9239 h 23812"/>
                  <a:gd name="connsiteX3" fmla="*/ 8092 w 13803"/>
                  <a:gd name="connsiteY3" fmla="*/ 5620 h 23812"/>
                  <a:gd name="connsiteX4" fmla="*/ 13804 w 13803"/>
                  <a:gd name="connsiteY4" fmla="*/ 12573 h 23812"/>
                  <a:gd name="connsiteX5" fmla="*/ 13804 w 13803"/>
                  <a:gd name="connsiteY5" fmla="*/ 23717 h 23812"/>
                  <a:gd name="connsiteX6" fmla="*/ 11233 w 13803"/>
                  <a:gd name="connsiteY6" fmla="*/ 23717 h 23812"/>
                  <a:gd name="connsiteX7" fmla="*/ 11233 w 13803"/>
                  <a:gd name="connsiteY7" fmla="*/ 12383 h 23812"/>
                  <a:gd name="connsiteX8" fmla="*/ 7616 w 13803"/>
                  <a:gd name="connsiteY8" fmla="*/ 7906 h 23812"/>
                  <a:gd name="connsiteX9" fmla="*/ 2570 w 13803"/>
                  <a:gd name="connsiteY9" fmla="*/ 14097 h 23812"/>
                  <a:gd name="connsiteX10" fmla="*/ 2570 w 13803"/>
                  <a:gd name="connsiteY10" fmla="*/ 23813 h 23812"/>
                  <a:gd name="connsiteX11" fmla="*/ 0 w 13803"/>
                  <a:gd name="connsiteY11" fmla="*/ 23813 h 23812"/>
                  <a:gd name="connsiteX12" fmla="*/ 0 w 13803"/>
                  <a:gd name="connsiteY12" fmla="*/ 0 h 2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03" h="23812">
                    <a:moveTo>
                      <a:pt x="0" y="0"/>
                    </a:moveTo>
                    <a:lnTo>
                      <a:pt x="2570" y="0"/>
                    </a:lnTo>
                    <a:lnTo>
                      <a:pt x="2570" y="9239"/>
                    </a:lnTo>
                    <a:cubicBezTo>
                      <a:pt x="3808" y="6858"/>
                      <a:pt x="5617" y="5620"/>
                      <a:pt x="8092" y="5620"/>
                    </a:cubicBezTo>
                    <a:cubicBezTo>
                      <a:pt x="11805" y="5620"/>
                      <a:pt x="13804" y="8001"/>
                      <a:pt x="13804" y="12573"/>
                    </a:cubicBezTo>
                    <a:lnTo>
                      <a:pt x="13804" y="23717"/>
                    </a:lnTo>
                    <a:lnTo>
                      <a:pt x="11233" y="23717"/>
                    </a:lnTo>
                    <a:lnTo>
                      <a:pt x="11233" y="12383"/>
                    </a:lnTo>
                    <a:cubicBezTo>
                      <a:pt x="11233" y="9525"/>
                      <a:pt x="9901" y="7906"/>
                      <a:pt x="7616" y="7906"/>
                    </a:cubicBezTo>
                    <a:cubicBezTo>
                      <a:pt x="4855" y="7906"/>
                      <a:pt x="2570" y="10382"/>
                      <a:pt x="2570" y="14097"/>
                    </a:cubicBezTo>
                    <a:lnTo>
                      <a:pt x="2570" y="23813"/>
                    </a:lnTo>
                    <a:lnTo>
                      <a:pt x="0" y="238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 176">
                <a:extLst>
                  <a:ext uri="{FF2B5EF4-FFF2-40B4-BE49-F238E27FC236}">
                    <a16:creationId xmlns:a16="http://schemas.microsoft.com/office/drawing/2014/main" id="{08AD48D5-E243-654E-B222-E84AE9289C4B}"/>
                  </a:ext>
                </a:extLst>
              </p:cNvPr>
              <p:cNvSpPr/>
              <p:nvPr/>
            </p:nvSpPr>
            <p:spPr>
              <a:xfrm>
                <a:off x="7750028" y="4945475"/>
                <a:ext cx="15612" cy="18478"/>
              </a:xfrm>
              <a:custGeom>
                <a:avLst/>
                <a:gdLst>
                  <a:gd name="connsiteX0" fmla="*/ 7901 w 15612"/>
                  <a:gd name="connsiteY0" fmla="*/ 18478 h 18478"/>
                  <a:gd name="connsiteX1" fmla="*/ 0 w 15612"/>
                  <a:gd name="connsiteY1" fmla="*/ 9239 h 18478"/>
                  <a:gd name="connsiteX2" fmla="*/ 7901 w 15612"/>
                  <a:gd name="connsiteY2" fmla="*/ 0 h 18478"/>
                  <a:gd name="connsiteX3" fmla="*/ 15612 w 15612"/>
                  <a:gd name="connsiteY3" fmla="*/ 9049 h 18478"/>
                  <a:gd name="connsiteX4" fmla="*/ 15612 w 15612"/>
                  <a:gd name="connsiteY4" fmla="*/ 9430 h 18478"/>
                  <a:gd name="connsiteX5" fmla="*/ 2856 w 15612"/>
                  <a:gd name="connsiteY5" fmla="*/ 9430 h 18478"/>
                  <a:gd name="connsiteX6" fmla="*/ 2856 w 15612"/>
                  <a:gd name="connsiteY6" fmla="*/ 9525 h 18478"/>
                  <a:gd name="connsiteX7" fmla="*/ 8092 w 15612"/>
                  <a:gd name="connsiteY7" fmla="*/ 16288 h 18478"/>
                  <a:gd name="connsiteX8" fmla="*/ 12852 w 15612"/>
                  <a:gd name="connsiteY8" fmla="*/ 12859 h 18478"/>
                  <a:gd name="connsiteX9" fmla="*/ 15327 w 15612"/>
                  <a:gd name="connsiteY9" fmla="*/ 13335 h 18478"/>
                  <a:gd name="connsiteX10" fmla="*/ 7901 w 15612"/>
                  <a:gd name="connsiteY10" fmla="*/ 18478 h 18478"/>
                  <a:gd name="connsiteX11" fmla="*/ 12852 w 15612"/>
                  <a:gd name="connsiteY11" fmla="*/ 7525 h 18478"/>
                  <a:gd name="connsiteX12" fmla="*/ 8092 w 15612"/>
                  <a:gd name="connsiteY12" fmla="*/ 2191 h 18478"/>
                  <a:gd name="connsiteX13" fmla="*/ 2951 w 15612"/>
                  <a:gd name="connsiteY13" fmla="*/ 7525 h 18478"/>
                  <a:gd name="connsiteX14" fmla="*/ 12852 w 15612"/>
                  <a:gd name="connsiteY14" fmla="*/ 7525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612" h="18478">
                    <a:moveTo>
                      <a:pt x="7901" y="18478"/>
                    </a:moveTo>
                    <a:cubicBezTo>
                      <a:pt x="3142" y="18478"/>
                      <a:pt x="0" y="14954"/>
                      <a:pt x="0" y="9239"/>
                    </a:cubicBezTo>
                    <a:cubicBezTo>
                      <a:pt x="0" y="3619"/>
                      <a:pt x="3237" y="0"/>
                      <a:pt x="7901" y="0"/>
                    </a:cubicBezTo>
                    <a:cubicBezTo>
                      <a:pt x="12566" y="0"/>
                      <a:pt x="15612" y="3429"/>
                      <a:pt x="15612" y="9049"/>
                    </a:cubicBezTo>
                    <a:cubicBezTo>
                      <a:pt x="15612" y="9144"/>
                      <a:pt x="15612" y="9239"/>
                      <a:pt x="15612" y="9430"/>
                    </a:cubicBezTo>
                    <a:lnTo>
                      <a:pt x="2856" y="9430"/>
                    </a:lnTo>
                    <a:cubicBezTo>
                      <a:pt x="2856" y="9430"/>
                      <a:pt x="2856" y="9525"/>
                      <a:pt x="2856" y="9525"/>
                    </a:cubicBezTo>
                    <a:cubicBezTo>
                      <a:pt x="2856" y="13811"/>
                      <a:pt x="4855" y="16288"/>
                      <a:pt x="8092" y="16288"/>
                    </a:cubicBezTo>
                    <a:cubicBezTo>
                      <a:pt x="10281" y="16288"/>
                      <a:pt x="11995" y="15049"/>
                      <a:pt x="12852" y="12859"/>
                    </a:cubicBezTo>
                    <a:lnTo>
                      <a:pt x="15327" y="13335"/>
                    </a:lnTo>
                    <a:cubicBezTo>
                      <a:pt x="14184" y="16669"/>
                      <a:pt x="11519" y="18478"/>
                      <a:pt x="7901" y="18478"/>
                    </a:cubicBezTo>
                    <a:close/>
                    <a:moveTo>
                      <a:pt x="12852" y="7525"/>
                    </a:moveTo>
                    <a:cubicBezTo>
                      <a:pt x="12756" y="4096"/>
                      <a:pt x="10948" y="2191"/>
                      <a:pt x="8092" y="2191"/>
                    </a:cubicBezTo>
                    <a:cubicBezTo>
                      <a:pt x="5236" y="2191"/>
                      <a:pt x="3427" y="4096"/>
                      <a:pt x="2951" y="7525"/>
                    </a:cubicBezTo>
                    <a:lnTo>
                      <a:pt x="12852" y="7525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 177">
                <a:extLst>
                  <a:ext uri="{FF2B5EF4-FFF2-40B4-BE49-F238E27FC236}">
                    <a16:creationId xmlns:a16="http://schemas.microsoft.com/office/drawing/2014/main" id="{2B52A859-0F31-4344-9D8B-7314E65C0E16}"/>
                  </a:ext>
                </a:extLst>
              </p:cNvPr>
              <p:cNvSpPr/>
              <p:nvPr/>
            </p:nvSpPr>
            <p:spPr>
              <a:xfrm>
                <a:off x="7777730" y="4945475"/>
                <a:ext cx="15136" cy="18383"/>
              </a:xfrm>
              <a:custGeom>
                <a:avLst/>
                <a:gdLst>
                  <a:gd name="connsiteX0" fmla="*/ 12090 w 15136"/>
                  <a:gd name="connsiteY0" fmla="*/ 14668 h 18383"/>
                  <a:gd name="connsiteX1" fmla="*/ 5997 w 15136"/>
                  <a:gd name="connsiteY1" fmla="*/ 18383 h 18383"/>
                  <a:gd name="connsiteX2" fmla="*/ 0 w 15136"/>
                  <a:gd name="connsiteY2" fmla="*/ 13049 h 18383"/>
                  <a:gd name="connsiteX3" fmla="*/ 10567 w 15136"/>
                  <a:gd name="connsiteY3" fmla="*/ 7048 h 18383"/>
                  <a:gd name="connsiteX4" fmla="*/ 12090 w 15136"/>
                  <a:gd name="connsiteY4" fmla="*/ 7048 h 18383"/>
                  <a:gd name="connsiteX5" fmla="*/ 12090 w 15136"/>
                  <a:gd name="connsiteY5" fmla="*/ 6001 h 18383"/>
                  <a:gd name="connsiteX6" fmla="*/ 7711 w 15136"/>
                  <a:gd name="connsiteY6" fmla="*/ 2095 h 18383"/>
                  <a:gd name="connsiteX7" fmla="*/ 3046 w 15136"/>
                  <a:gd name="connsiteY7" fmla="*/ 5143 h 18383"/>
                  <a:gd name="connsiteX8" fmla="*/ 571 w 15136"/>
                  <a:gd name="connsiteY8" fmla="*/ 4763 h 18383"/>
                  <a:gd name="connsiteX9" fmla="*/ 8187 w 15136"/>
                  <a:gd name="connsiteY9" fmla="*/ 0 h 18383"/>
                  <a:gd name="connsiteX10" fmla="*/ 14660 w 15136"/>
                  <a:gd name="connsiteY10" fmla="*/ 6953 h 18383"/>
                  <a:gd name="connsiteX11" fmla="*/ 14660 w 15136"/>
                  <a:gd name="connsiteY11" fmla="*/ 14478 h 18383"/>
                  <a:gd name="connsiteX12" fmla="*/ 15136 w 15136"/>
                  <a:gd name="connsiteY12" fmla="*/ 18097 h 18383"/>
                  <a:gd name="connsiteX13" fmla="*/ 12471 w 15136"/>
                  <a:gd name="connsiteY13" fmla="*/ 18097 h 18383"/>
                  <a:gd name="connsiteX14" fmla="*/ 12090 w 15136"/>
                  <a:gd name="connsiteY14" fmla="*/ 14668 h 18383"/>
                  <a:gd name="connsiteX15" fmla="*/ 10091 w 15136"/>
                  <a:gd name="connsiteY15" fmla="*/ 9049 h 18383"/>
                  <a:gd name="connsiteX16" fmla="*/ 2951 w 15136"/>
                  <a:gd name="connsiteY16" fmla="*/ 13049 h 18383"/>
                  <a:gd name="connsiteX17" fmla="*/ 6569 w 15136"/>
                  <a:gd name="connsiteY17" fmla="*/ 16192 h 18383"/>
                  <a:gd name="connsiteX18" fmla="*/ 12090 w 15136"/>
                  <a:gd name="connsiteY18" fmla="*/ 10001 h 18383"/>
                  <a:gd name="connsiteX19" fmla="*/ 12090 w 15136"/>
                  <a:gd name="connsiteY19" fmla="*/ 9049 h 18383"/>
                  <a:gd name="connsiteX20" fmla="*/ 10091 w 15136"/>
                  <a:gd name="connsiteY20" fmla="*/ 9049 h 18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136" h="18383">
                    <a:moveTo>
                      <a:pt x="12090" y="14668"/>
                    </a:moveTo>
                    <a:cubicBezTo>
                      <a:pt x="10853" y="17050"/>
                      <a:pt x="8758" y="18383"/>
                      <a:pt x="5997" y="18383"/>
                    </a:cubicBezTo>
                    <a:cubicBezTo>
                      <a:pt x="2380" y="18383"/>
                      <a:pt x="0" y="16097"/>
                      <a:pt x="0" y="13049"/>
                    </a:cubicBezTo>
                    <a:cubicBezTo>
                      <a:pt x="0" y="9049"/>
                      <a:pt x="3522" y="7048"/>
                      <a:pt x="10567" y="7048"/>
                    </a:cubicBezTo>
                    <a:cubicBezTo>
                      <a:pt x="11043" y="7048"/>
                      <a:pt x="11519" y="7048"/>
                      <a:pt x="12090" y="7048"/>
                    </a:cubicBezTo>
                    <a:lnTo>
                      <a:pt x="12090" y="6001"/>
                    </a:lnTo>
                    <a:cubicBezTo>
                      <a:pt x="12090" y="3334"/>
                      <a:pt x="10662" y="2095"/>
                      <a:pt x="7711" y="2095"/>
                    </a:cubicBezTo>
                    <a:cubicBezTo>
                      <a:pt x="5045" y="2095"/>
                      <a:pt x="3522" y="3048"/>
                      <a:pt x="3046" y="5143"/>
                    </a:cubicBezTo>
                    <a:lnTo>
                      <a:pt x="571" y="4763"/>
                    </a:lnTo>
                    <a:cubicBezTo>
                      <a:pt x="1333" y="1619"/>
                      <a:pt x="3808" y="0"/>
                      <a:pt x="8187" y="0"/>
                    </a:cubicBezTo>
                    <a:cubicBezTo>
                      <a:pt x="12756" y="0"/>
                      <a:pt x="14660" y="2191"/>
                      <a:pt x="14660" y="6953"/>
                    </a:cubicBezTo>
                    <a:lnTo>
                      <a:pt x="14660" y="14478"/>
                    </a:lnTo>
                    <a:cubicBezTo>
                      <a:pt x="14660" y="15811"/>
                      <a:pt x="14755" y="16954"/>
                      <a:pt x="15136" y="18097"/>
                    </a:cubicBezTo>
                    <a:lnTo>
                      <a:pt x="12471" y="18097"/>
                    </a:lnTo>
                    <a:cubicBezTo>
                      <a:pt x="12280" y="16954"/>
                      <a:pt x="12090" y="15907"/>
                      <a:pt x="12090" y="14668"/>
                    </a:cubicBezTo>
                    <a:close/>
                    <a:moveTo>
                      <a:pt x="10091" y="9049"/>
                    </a:moveTo>
                    <a:cubicBezTo>
                      <a:pt x="5331" y="9049"/>
                      <a:pt x="2951" y="10477"/>
                      <a:pt x="2951" y="13049"/>
                    </a:cubicBezTo>
                    <a:cubicBezTo>
                      <a:pt x="2951" y="14954"/>
                      <a:pt x="4284" y="16192"/>
                      <a:pt x="6569" y="16192"/>
                    </a:cubicBezTo>
                    <a:cubicBezTo>
                      <a:pt x="9615" y="16192"/>
                      <a:pt x="12090" y="13430"/>
                      <a:pt x="12090" y="10001"/>
                    </a:cubicBezTo>
                    <a:lnTo>
                      <a:pt x="12090" y="9049"/>
                    </a:lnTo>
                    <a:cubicBezTo>
                      <a:pt x="11424" y="9049"/>
                      <a:pt x="10662" y="9049"/>
                      <a:pt x="10091" y="9049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 178">
                <a:extLst>
                  <a:ext uri="{FF2B5EF4-FFF2-40B4-BE49-F238E27FC236}">
                    <a16:creationId xmlns:a16="http://schemas.microsoft.com/office/drawing/2014/main" id="{C37BB2A1-C60B-114C-A237-ACBC1A846DD8}"/>
                  </a:ext>
                </a:extLst>
              </p:cNvPr>
              <p:cNvSpPr/>
              <p:nvPr/>
            </p:nvSpPr>
            <p:spPr>
              <a:xfrm>
                <a:off x="7796770" y="4945761"/>
                <a:ext cx="13708" cy="18192"/>
              </a:xfrm>
              <a:custGeom>
                <a:avLst/>
                <a:gdLst>
                  <a:gd name="connsiteX0" fmla="*/ 13708 w 13708"/>
                  <a:gd name="connsiteY0" fmla="*/ 17717 h 18192"/>
                  <a:gd name="connsiteX1" fmla="*/ 11328 w 13708"/>
                  <a:gd name="connsiteY1" fmla="*/ 17717 h 18192"/>
                  <a:gd name="connsiteX2" fmla="*/ 11328 w 13708"/>
                  <a:gd name="connsiteY2" fmla="*/ 14478 h 18192"/>
                  <a:gd name="connsiteX3" fmla="*/ 5712 w 13708"/>
                  <a:gd name="connsiteY3" fmla="*/ 18193 h 18192"/>
                  <a:gd name="connsiteX4" fmla="*/ 0 w 13708"/>
                  <a:gd name="connsiteY4" fmla="*/ 11239 h 18192"/>
                  <a:gd name="connsiteX5" fmla="*/ 0 w 13708"/>
                  <a:gd name="connsiteY5" fmla="*/ 95 h 18192"/>
                  <a:gd name="connsiteX6" fmla="*/ 2475 w 13708"/>
                  <a:gd name="connsiteY6" fmla="*/ 95 h 18192"/>
                  <a:gd name="connsiteX7" fmla="*/ 2475 w 13708"/>
                  <a:gd name="connsiteY7" fmla="*/ 11430 h 18192"/>
                  <a:gd name="connsiteX8" fmla="*/ 6093 w 13708"/>
                  <a:gd name="connsiteY8" fmla="*/ 15907 h 18192"/>
                  <a:gd name="connsiteX9" fmla="*/ 11138 w 13708"/>
                  <a:gd name="connsiteY9" fmla="*/ 9715 h 18192"/>
                  <a:gd name="connsiteX10" fmla="*/ 11138 w 13708"/>
                  <a:gd name="connsiteY10" fmla="*/ 0 h 18192"/>
                  <a:gd name="connsiteX11" fmla="*/ 13613 w 13708"/>
                  <a:gd name="connsiteY11" fmla="*/ 0 h 18192"/>
                  <a:gd name="connsiteX12" fmla="*/ 13613 w 13708"/>
                  <a:gd name="connsiteY12" fmla="*/ 17717 h 18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708" h="18192">
                    <a:moveTo>
                      <a:pt x="13708" y="17717"/>
                    </a:moveTo>
                    <a:lnTo>
                      <a:pt x="11328" y="17717"/>
                    </a:lnTo>
                    <a:lnTo>
                      <a:pt x="11328" y="14478"/>
                    </a:lnTo>
                    <a:cubicBezTo>
                      <a:pt x="9901" y="17050"/>
                      <a:pt x="8092" y="18193"/>
                      <a:pt x="5712" y="18193"/>
                    </a:cubicBezTo>
                    <a:cubicBezTo>
                      <a:pt x="1999" y="18193"/>
                      <a:pt x="0" y="15811"/>
                      <a:pt x="0" y="11239"/>
                    </a:cubicBezTo>
                    <a:lnTo>
                      <a:pt x="0" y="95"/>
                    </a:lnTo>
                    <a:lnTo>
                      <a:pt x="2475" y="95"/>
                    </a:lnTo>
                    <a:lnTo>
                      <a:pt x="2475" y="11430"/>
                    </a:lnTo>
                    <a:cubicBezTo>
                      <a:pt x="2475" y="14383"/>
                      <a:pt x="3808" y="15907"/>
                      <a:pt x="6093" y="15907"/>
                    </a:cubicBezTo>
                    <a:cubicBezTo>
                      <a:pt x="8853" y="15907"/>
                      <a:pt x="11138" y="13430"/>
                      <a:pt x="11138" y="9715"/>
                    </a:cubicBezTo>
                    <a:lnTo>
                      <a:pt x="11138" y="0"/>
                    </a:lnTo>
                    <a:lnTo>
                      <a:pt x="13613" y="0"/>
                    </a:lnTo>
                    <a:lnTo>
                      <a:pt x="13613" y="17717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 179">
                <a:extLst>
                  <a:ext uri="{FF2B5EF4-FFF2-40B4-BE49-F238E27FC236}">
                    <a16:creationId xmlns:a16="http://schemas.microsoft.com/office/drawing/2014/main" id="{B7D137B1-142B-3D42-8529-5DCF98F386DD}"/>
                  </a:ext>
                </a:extLst>
              </p:cNvPr>
              <p:cNvSpPr/>
              <p:nvPr/>
            </p:nvSpPr>
            <p:spPr>
              <a:xfrm>
                <a:off x="7812858" y="4941474"/>
                <a:ext cx="10471" cy="22479"/>
              </a:xfrm>
              <a:custGeom>
                <a:avLst/>
                <a:gdLst>
                  <a:gd name="connsiteX0" fmla="*/ 3046 w 10471"/>
                  <a:gd name="connsiteY0" fmla="*/ 6382 h 22479"/>
                  <a:gd name="connsiteX1" fmla="*/ 0 w 10471"/>
                  <a:gd name="connsiteY1" fmla="*/ 6382 h 22479"/>
                  <a:gd name="connsiteX2" fmla="*/ 0 w 10471"/>
                  <a:gd name="connsiteY2" fmla="*/ 4477 h 22479"/>
                  <a:gd name="connsiteX3" fmla="*/ 3046 w 10471"/>
                  <a:gd name="connsiteY3" fmla="*/ 4477 h 22479"/>
                  <a:gd name="connsiteX4" fmla="*/ 3046 w 10471"/>
                  <a:gd name="connsiteY4" fmla="*/ 286 h 22479"/>
                  <a:gd name="connsiteX5" fmla="*/ 5712 w 10471"/>
                  <a:gd name="connsiteY5" fmla="*/ 0 h 22479"/>
                  <a:gd name="connsiteX6" fmla="*/ 5712 w 10471"/>
                  <a:gd name="connsiteY6" fmla="*/ 4477 h 22479"/>
                  <a:gd name="connsiteX7" fmla="*/ 9901 w 10471"/>
                  <a:gd name="connsiteY7" fmla="*/ 4477 h 22479"/>
                  <a:gd name="connsiteX8" fmla="*/ 9901 w 10471"/>
                  <a:gd name="connsiteY8" fmla="*/ 6382 h 22479"/>
                  <a:gd name="connsiteX9" fmla="*/ 5712 w 10471"/>
                  <a:gd name="connsiteY9" fmla="*/ 6382 h 22479"/>
                  <a:gd name="connsiteX10" fmla="*/ 5712 w 10471"/>
                  <a:gd name="connsiteY10" fmla="*/ 15526 h 22479"/>
                  <a:gd name="connsiteX11" fmla="*/ 8663 w 10471"/>
                  <a:gd name="connsiteY11" fmla="*/ 20193 h 22479"/>
                  <a:gd name="connsiteX12" fmla="*/ 10472 w 10471"/>
                  <a:gd name="connsiteY12" fmla="*/ 20003 h 22479"/>
                  <a:gd name="connsiteX13" fmla="*/ 10472 w 10471"/>
                  <a:gd name="connsiteY13" fmla="*/ 22193 h 22479"/>
                  <a:gd name="connsiteX14" fmla="*/ 8282 w 10471"/>
                  <a:gd name="connsiteY14" fmla="*/ 22479 h 22479"/>
                  <a:gd name="connsiteX15" fmla="*/ 3808 w 10471"/>
                  <a:gd name="connsiteY15" fmla="*/ 20383 h 22479"/>
                  <a:gd name="connsiteX16" fmla="*/ 3046 w 10471"/>
                  <a:gd name="connsiteY16" fmla="*/ 15431 h 22479"/>
                  <a:gd name="connsiteX17" fmla="*/ 3046 w 10471"/>
                  <a:gd name="connsiteY17" fmla="*/ 6382 h 22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1" h="22479">
                    <a:moveTo>
                      <a:pt x="3046" y="6382"/>
                    </a:moveTo>
                    <a:lnTo>
                      <a:pt x="0" y="6382"/>
                    </a:lnTo>
                    <a:lnTo>
                      <a:pt x="0" y="4477"/>
                    </a:lnTo>
                    <a:lnTo>
                      <a:pt x="3046" y="4477"/>
                    </a:lnTo>
                    <a:lnTo>
                      <a:pt x="3046" y="286"/>
                    </a:lnTo>
                    <a:lnTo>
                      <a:pt x="5712" y="0"/>
                    </a:lnTo>
                    <a:lnTo>
                      <a:pt x="5712" y="4477"/>
                    </a:lnTo>
                    <a:lnTo>
                      <a:pt x="9901" y="4477"/>
                    </a:lnTo>
                    <a:lnTo>
                      <a:pt x="9901" y="6382"/>
                    </a:lnTo>
                    <a:lnTo>
                      <a:pt x="5712" y="6382"/>
                    </a:lnTo>
                    <a:lnTo>
                      <a:pt x="5712" y="15526"/>
                    </a:lnTo>
                    <a:cubicBezTo>
                      <a:pt x="5712" y="18764"/>
                      <a:pt x="5997" y="20193"/>
                      <a:pt x="8663" y="20193"/>
                    </a:cubicBezTo>
                    <a:cubicBezTo>
                      <a:pt x="9234" y="20193"/>
                      <a:pt x="9805" y="20193"/>
                      <a:pt x="10472" y="20003"/>
                    </a:cubicBezTo>
                    <a:lnTo>
                      <a:pt x="10472" y="22193"/>
                    </a:lnTo>
                    <a:cubicBezTo>
                      <a:pt x="9710" y="22384"/>
                      <a:pt x="9044" y="22479"/>
                      <a:pt x="8282" y="22479"/>
                    </a:cubicBezTo>
                    <a:cubicBezTo>
                      <a:pt x="6188" y="22479"/>
                      <a:pt x="4760" y="21908"/>
                      <a:pt x="3808" y="20383"/>
                    </a:cubicBezTo>
                    <a:cubicBezTo>
                      <a:pt x="3046" y="19336"/>
                      <a:pt x="3046" y="17717"/>
                      <a:pt x="3046" y="15431"/>
                    </a:cubicBezTo>
                    <a:lnTo>
                      <a:pt x="3046" y="6382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 180">
                <a:extLst>
                  <a:ext uri="{FF2B5EF4-FFF2-40B4-BE49-F238E27FC236}">
                    <a16:creationId xmlns:a16="http://schemas.microsoft.com/office/drawing/2014/main" id="{565ED77E-119F-A248-B66C-43869AF06321}"/>
                  </a:ext>
                </a:extLst>
              </p:cNvPr>
              <p:cNvSpPr/>
              <p:nvPr/>
            </p:nvSpPr>
            <p:spPr>
              <a:xfrm>
                <a:off x="7825710" y="4939760"/>
                <a:ext cx="13803" cy="23812"/>
              </a:xfrm>
              <a:custGeom>
                <a:avLst/>
                <a:gdLst>
                  <a:gd name="connsiteX0" fmla="*/ 0 w 13803"/>
                  <a:gd name="connsiteY0" fmla="*/ 0 h 23812"/>
                  <a:gd name="connsiteX1" fmla="*/ 2570 w 13803"/>
                  <a:gd name="connsiteY1" fmla="*/ 0 h 23812"/>
                  <a:gd name="connsiteX2" fmla="*/ 2570 w 13803"/>
                  <a:gd name="connsiteY2" fmla="*/ 9239 h 23812"/>
                  <a:gd name="connsiteX3" fmla="*/ 8092 w 13803"/>
                  <a:gd name="connsiteY3" fmla="*/ 5620 h 23812"/>
                  <a:gd name="connsiteX4" fmla="*/ 13803 w 13803"/>
                  <a:gd name="connsiteY4" fmla="*/ 12573 h 23812"/>
                  <a:gd name="connsiteX5" fmla="*/ 13803 w 13803"/>
                  <a:gd name="connsiteY5" fmla="*/ 23717 h 23812"/>
                  <a:gd name="connsiteX6" fmla="*/ 11233 w 13803"/>
                  <a:gd name="connsiteY6" fmla="*/ 23717 h 23812"/>
                  <a:gd name="connsiteX7" fmla="*/ 11233 w 13803"/>
                  <a:gd name="connsiteY7" fmla="*/ 12383 h 23812"/>
                  <a:gd name="connsiteX8" fmla="*/ 7616 w 13803"/>
                  <a:gd name="connsiteY8" fmla="*/ 7906 h 23812"/>
                  <a:gd name="connsiteX9" fmla="*/ 2570 w 13803"/>
                  <a:gd name="connsiteY9" fmla="*/ 14097 h 23812"/>
                  <a:gd name="connsiteX10" fmla="*/ 2570 w 13803"/>
                  <a:gd name="connsiteY10" fmla="*/ 23813 h 23812"/>
                  <a:gd name="connsiteX11" fmla="*/ 0 w 13803"/>
                  <a:gd name="connsiteY11" fmla="*/ 23813 h 23812"/>
                  <a:gd name="connsiteX12" fmla="*/ 0 w 13803"/>
                  <a:gd name="connsiteY12" fmla="*/ 0 h 2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03" h="23812">
                    <a:moveTo>
                      <a:pt x="0" y="0"/>
                    </a:moveTo>
                    <a:lnTo>
                      <a:pt x="2570" y="0"/>
                    </a:lnTo>
                    <a:lnTo>
                      <a:pt x="2570" y="9239"/>
                    </a:lnTo>
                    <a:cubicBezTo>
                      <a:pt x="3808" y="6858"/>
                      <a:pt x="5617" y="5620"/>
                      <a:pt x="8092" y="5620"/>
                    </a:cubicBezTo>
                    <a:cubicBezTo>
                      <a:pt x="11804" y="5620"/>
                      <a:pt x="13803" y="8001"/>
                      <a:pt x="13803" y="12573"/>
                    </a:cubicBezTo>
                    <a:lnTo>
                      <a:pt x="13803" y="23717"/>
                    </a:lnTo>
                    <a:lnTo>
                      <a:pt x="11233" y="23717"/>
                    </a:lnTo>
                    <a:lnTo>
                      <a:pt x="11233" y="12383"/>
                    </a:lnTo>
                    <a:cubicBezTo>
                      <a:pt x="11233" y="9525"/>
                      <a:pt x="9901" y="7906"/>
                      <a:pt x="7616" y="7906"/>
                    </a:cubicBezTo>
                    <a:cubicBezTo>
                      <a:pt x="4855" y="7906"/>
                      <a:pt x="2570" y="10382"/>
                      <a:pt x="2570" y="14097"/>
                    </a:cubicBezTo>
                    <a:lnTo>
                      <a:pt x="2570" y="23813"/>
                    </a:lnTo>
                    <a:lnTo>
                      <a:pt x="0" y="238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 181">
                <a:extLst>
                  <a:ext uri="{FF2B5EF4-FFF2-40B4-BE49-F238E27FC236}">
                    <a16:creationId xmlns:a16="http://schemas.microsoft.com/office/drawing/2014/main" id="{5870D1B7-6F9F-1C4C-8A20-A795A4BD348C}"/>
                  </a:ext>
                </a:extLst>
              </p:cNvPr>
              <p:cNvSpPr/>
              <p:nvPr/>
            </p:nvSpPr>
            <p:spPr>
              <a:xfrm>
                <a:off x="7842750" y="4945475"/>
                <a:ext cx="15802" cy="18478"/>
              </a:xfrm>
              <a:custGeom>
                <a:avLst/>
                <a:gdLst>
                  <a:gd name="connsiteX0" fmla="*/ 0 w 15802"/>
                  <a:gd name="connsiteY0" fmla="*/ 9239 h 18478"/>
                  <a:gd name="connsiteX1" fmla="*/ 7901 w 15802"/>
                  <a:gd name="connsiteY1" fmla="*/ 0 h 18478"/>
                  <a:gd name="connsiteX2" fmla="*/ 15802 w 15802"/>
                  <a:gd name="connsiteY2" fmla="*/ 9239 h 18478"/>
                  <a:gd name="connsiteX3" fmla="*/ 7901 w 15802"/>
                  <a:gd name="connsiteY3" fmla="*/ 18478 h 18478"/>
                  <a:gd name="connsiteX4" fmla="*/ 0 w 15802"/>
                  <a:gd name="connsiteY4" fmla="*/ 9239 h 18478"/>
                  <a:gd name="connsiteX5" fmla="*/ 12947 w 15802"/>
                  <a:gd name="connsiteY5" fmla="*/ 9239 h 18478"/>
                  <a:gd name="connsiteX6" fmla="*/ 7901 w 15802"/>
                  <a:gd name="connsiteY6" fmla="*/ 2191 h 18478"/>
                  <a:gd name="connsiteX7" fmla="*/ 2856 w 15802"/>
                  <a:gd name="connsiteY7" fmla="*/ 9239 h 18478"/>
                  <a:gd name="connsiteX8" fmla="*/ 7901 w 15802"/>
                  <a:gd name="connsiteY8" fmla="*/ 16288 h 18478"/>
                  <a:gd name="connsiteX9" fmla="*/ 12947 w 15802"/>
                  <a:gd name="connsiteY9" fmla="*/ 9239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802" h="18478">
                    <a:moveTo>
                      <a:pt x="0" y="9239"/>
                    </a:moveTo>
                    <a:cubicBezTo>
                      <a:pt x="0" y="3524"/>
                      <a:pt x="3237" y="0"/>
                      <a:pt x="7901" y="0"/>
                    </a:cubicBezTo>
                    <a:cubicBezTo>
                      <a:pt x="12566" y="0"/>
                      <a:pt x="15802" y="3619"/>
                      <a:pt x="15802" y="9239"/>
                    </a:cubicBezTo>
                    <a:cubicBezTo>
                      <a:pt x="15802" y="14859"/>
                      <a:pt x="12566" y="18478"/>
                      <a:pt x="7901" y="18478"/>
                    </a:cubicBezTo>
                    <a:cubicBezTo>
                      <a:pt x="3237" y="18478"/>
                      <a:pt x="0" y="14859"/>
                      <a:pt x="0" y="9239"/>
                    </a:cubicBezTo>
                    <a:close/>
                    <a:moveTo>
                      <a:pt x="12947" y="9239"/>
                    </a:moveTo>
                    <a:cubicBezTo>
                      <a:pt x="12947" y="4763"/>
                      <a:pt x="10948" y="2191"/>
                      <a:pt x="7901" y="2191"/>
                    </a:cubicBezTo>
                    <a:cubicBezTo>
                      <a:pt x="4855" y="2191"/>
                      <a:pt x="2856" y="4763"/>
                      <a:pt x="2856" y="9239"/>
                    </a:cubicBezTo>
                    <a:cubicBezTo>
                      <a:pt x="2856" y="13716"/>
                      <a:pt x="4855" y="16288"/>
                      <a:pt x="7901" y="16288"/>
                    </a:cubicBezTo>
                    <a:cubicBezTo>
                      <a:pt x="10948" y="16288"/>
                      <a:pt x="12947" y="13621"/>
                      <a:pt x="12947" y="9239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 182">
                <a:extLst>
                  <a:ext uri="{FF2B5EF4-FFF2-40B4-BE49-F238E27FC236}">
                    <a16:creationId xmlns:a16="http://schemas.microsoft.com/office/drawing/2014/main" id="{99F0A103-96FC-9043-9EAF-3753C8D13D14}"/>
                  </a:ext>
                </a:extLst>
              </p:cNvPr>
              <p:cNvSpPr/>
              <p:nvPr/>
            </p:nvSpPr>
            <p:spPr>
              <a:xfrm>
                <a:off x="7861980" y="4945284"/>
                <a:ext cx="8662" cy="18192"/>
              </a:xfrm>
              <a:custGeom>
                <a:avLst/>
                <a:gdLst>
                  <a:gd name="connsiteX0" fmla="*/ 95 w 8662"/>
                  <a:gd name="connsiteY0" fmla="*/ 571 h 18192"/>
                  <a:gd name="connsiteX1" fmla="*/ 2570 w 8662"/>
                  <a:gd name="connsiteY1" fmla="*/ 571 h 18192"/>
                  <a:gd name="connsiteX2" fmla="*/ 2570 w 8662"/>
                  <a:gd name="connsiteY2" fmla="*/ 4477 h 18192"/>
                  <a:gd name="connsiteX3" fmla="*/ 7711 w 8662"/>
                  <a:gd name="connsiteY3" fmla="*/ 0 h 18192"/>
                  <a:gd name="connsiteX4" fmla="*/ 8663 w 8662"/>
                  <a:gd name="connsiteY4" fmla="*/ 95 h 18192"/>
                  <a:gd name="connsiteX5" fmla="*/ 8663 w 8662"/>
                  <a:gd name="connsiteY5" fmla="*/ 2762 h 18192"/>
                  <a:gd name="connsiteX6" fmla="*/ 8187 w 8662"/>
                  <a:gd name="connsiteY6" fmla="*/ 2762 h 18192"/>
                  <a:gd name="connsiteX7" fmla="*/ 2665 w 8662"/>
                  <a:gd name="connsiteY7" fmla="*/ 9334 h 18192"/>
                  <a:gd name="connsiteX8" fmla="*/ 2665 w 8662"/>
                  <a:gd name="connsiteY8" fmla="*/ 18193 h 18192"/>
                  <a:gd name="connsiteX9" fmla="*/ 0 w 8662"/>
                  <a:gd name="connsiteY9" fmla="*/ 18193 h 18192"/>
                  <a:gd name="connsiteX10" fmla="*/ 0 w 8662"/>
                  <a:gd name="connsiteY10" fmla="*/ 571 h 18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62" h="18192">
                    <a:moveTo>
                      <a:pt x="95" y="571"/>
                    </a:moveTo>
                    <a:lnTo>
                      <a:pt x="2570" y="571"/>
                    </a:lnTo>
                    <a:lnTo>
                      <a:pt x="2570" y="4477"/>
                    </a:lnTo>
                    <a:cubicBezTo>
                      <a:pt x="3618" y="1524"/>
                      <a:pt x="5236" y="0"/>
                      <a:pt x="7711" y="0"/>
                    </a:cubicBezTo>
                    <a:cubicBezTo>
                      <a:pt x="7996" y="0"/>
                      <a:pt x="8282" y="0"/>
                      <a:pt x="8663" y="95"/>
                    </a:cubicBezTo>
                    <a:lnTo>
                      <a:pt x="8663" y="2762"/>
                    </a:lnTo>
                    <a:cubicBezTo>
                      <a:pt x="8472" y="2762"/>
                      <a:pt x="8377" y="2762"/>
                      <a:pt x="8187" y="2762"/>
                    </a:cubicBezTo>
                    <a:cubicBezTo>
                      <a:pt x="4855" y="2762"/>
                      <a:pt x="2665" y="5239"/>
                      <a:pt x="2665" y="9334"/>
                    </a:cubicBezTo>
                    <a:lnTo>
                      <a:pt x="2665" y="18193"/>
                    </a:lnTo>
                    <a:lnTo>
                      <a:pt x="0" y="18193"/>
                    </a:lnTo>
                    <a:lnTo>
                      <a:pt x="0" y="571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 183">
                <a:extLst>
                  <a:ext uri="{FF2B5EF4-FFF2-40B4-BE49-F238E27FC236}">
                    <a16:creationId xmlns:a16="http://schemas.microsoft.com/office/drawing/2014/main" id="{E9268425-B595-5043-B59C-D2A10FACBB50}"/>
                  </a:ext>
                </a:extLst>
              </p:cNvPr>
              <p:cNvSpPr/>
              <p:nvPr/>
            </p:nvSpPr>
            <p:spPr>
              <a:xfrm>
                <a:off x="7869976" y="4959667"/>
                <a:ext cx="4188" cy="8858"/>
              </a:xfrm>
              <a:custGeom>
                <a:avLst/>
                <a:gdLst>
                  <a:gd name="connsiteX0" fmla="*/ 286 w 4188"/>
                  <a:gd name="connsiteY0" fmla="*/ 0 h 8858"/>
                  <a:gd name="connsiteX1" fmla="*/ 4189 w 4188"/>
                  <a:gd name="connsiteY1" fmla="*/ 0 h 8858"/>
                  <a:gd name="connsiteX2" fmla="*/ 4189 w 4188"/>
                  <a:gd name="connsiteY2" fmla="*/ 3715 h 8858"/>
                  <a:gd name="connsiteX3" fmla="*/ 1618 w 4188"/>
                  <a:gd name="connsiteY3" fmla="*/ 8858 h 8858"/>
                  <a:gd name="connsiteX4" fmla="*/ 0 w 4188"/>
                  <a:gd name="connsiteY4" fmla="*/ 8858 h 8858"/>
                  <a:gd name="connsiteX5" fmla="*/ 2094 w 4188"/>
                  <a:gd name="connsiteY5" fmla="*/ 4096 h 8858"/>
                  <a:gd name="connsiteX6" fmla="*/ 286 w 4188"/>
                  <a:gd name="connsiteY6" fmla="*/ 4096 h 8858"/>
                  <a:gd name="connsiteX7" fmla="*/ 286 w 4188"/>
                  <a:gd name="connsiteY7" fmla="*/ 0 h 8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88" h="8858">
                    <a:moveTo>
                      <a:pt x="286" y="0"/>
                    </a:moveTo>
                    <a:lnTo>
                      <a:pt x="4189" y="0"/>
                    </a:lnTo>
                    <a:lnTo>
                      <a:pt x="4189" y="3715"/>
                    </a:lnTo>
                    <a:lnTo>
                      <a:pt x="1618" y="8858"/>
                    </a:lnTo>
                    <a:lnTo>
                      <a:pt x="0" y="8858"/>
                    </a:lnTo>
                    <a:lnTo>
                      <a:pt x="2094" y="4096"/>
                    </a:lnTo>
                    <a:lnTo>
                      <a:pt x="286" y="4096"/>
                    </a:lnTo>
                    <a:lnTo>
                      <a:pt x="286" y="0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 184">
                <a:extLst>
                  <a:ext uri="{FF2B5EF4-FFF2-40B4-BE49-F238E27FC236}">
                    <a16:creationId xmlns:a16="http://schemas.microsoft.com/office/drawing/2014/main" id="{7FB0626C-B622-B94D-8395-F5C572F7973C}"/>
                  </a:ext>
                </a:extLst>
              </p:cNvPr>
              <p:cNvSpPr/>
              <p:nvPr/>
            </p:nvSpPr>
            <p:spPr>
              <a:xfrm>
                <a:off x="6924769" y="4986432"/>
                <a:ext cx="15136" cy="18383"/>
              </a:xfrm>
              <a:custGeom>
                <a:avLst/>
                <a:gdLst>
                  <a:gd name="connsiteX0" fmla="*/ 11995 w 15136"/>
                  <a:gd name="connsiteY0" fmla="*/ 14669 h 18383"/>
                  <a:gd name="connsiteX1" fmla="*/ 5997 w 15136"/>
                  <a:gd name="connsiteY1" fmla="*/ 18383 h 18383"/>
                  <a:gd name="connsiteX2" fmla="*/ 0 w 15136"/>
                  <a:gd name="connsiteY2" fmla="*/ 13049 h 18383"/>
                  <a:gd name="connsiteX3" fmla="*/ 10567 w 15136"/>
                  <a:gd name="connsiteY3" fmla="*/ 7049 h 18383"/>
                  <a:gd name="connsiteX4" fmla="*/ 12090 w 15136"/>
                  <a:gd name="connsiteY4" fmla="*/ 7049 h 18383"/>
                  <a:gd name="connsiteX5" fmla="*/ 12090 w 15136"/>
                  <a:gd name="connsiteY5" fmla="*/ 6001 h 18383"/>
                  <a:gd name="connsiteX6" fmla="*/ 7711 w 15136"/>
                  <a:gd name="connsiteY6" fmla="*/ 2096 h 18383"/>
                  <a:gd name="connsiteX7" fmla="*/ 3046 w 15136"/>
                  <a:gd name="connsiteY7" fmla="*/ 5144 h 18383"/>
                  <a:gd name="connsiteX8" fmla="*/ 571 w 15136"/>
                  <a:gd name="connsiteY8" fmla="*/ 4763 h 18383"/>
                  <a:gd name="connsiteX9" fmla="*/ 8187 w 15136"/>
                  <a:gd name="connsiteY9" fmla="*/ 0 h 18383"/>
                  <a:gd name="connsiteX10" fmla="*/ 14660 w 15136"/>
                  <a:gd name="connsiteY10" fmla="*/ 6953 h 18383"/>
                  <a:gd name="connsiteX11" fmla="*/ 14660 w 15136"/>
                  <a:gd name="connsiteY11" fmla="*/ 14478 h 18383"/>
                  <a:gd name="connsiteX12" fmla="*/ 15136 w 15136"/>
                  <a:gd name="connsiteY12" fmla="*/ 18098 h 18383"/>
                  <a:gd name="connsiteX13" fmla="*/ 12471 w 15136"/>
                  <a:gd name="connsiteY13" fmla="*/ 18098 h 18383"/>
                  <a:gd name="connsiteX14" fmla="*/ 11995 w 15136"/>
                  <a:gd name="connsiteY14" fmla="*/ 14669 h 18383"/>
                  <a:gd name="connsiteX15" fmla="*/ 9996 w 15136"/>
                  <a:gd name="connsiteY15" fmla="*/ 9049 h 18383"/>
                  <a:gd name="connsiteX16" fmla="*/ 2856 w 15136"/>
                  <a:gd name="connsiteY16" fmla="*/ 13049 h 18383"/>
                  <a:gd name="connsiteX17" fmla="*/ 6473 w 15136"/>
                  <a:gd name="connsiteY17" fmla="*/ 16193 h 18383"/>
                  <a:gd name="connsiteX18" fmla="*/ 11995 w 15136"/>
                  <a:gd name="connsiteY18" fmla="*/ 10001 h 18383"/>
                  <a:gd name="connsiteX19" fmla="*/ 11995 w 15136"/>
                  <a:gd name="connsiteY19" fmla="*/ 9049 h 18383"/>
                  <a:gd name="connsiteX20" fmla="*/ 9996 w 15136"/>
                  <a:gd name="connsiteY20" fmla="*/ 9049 h 18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136" h="18383">
                    <a:moveTo>
                      <a:pt x="11995" y="14669"/>
                    </a:moveTo>
                    <a:cubicBezTo>
                      <a:pt x="10852" y="17050"/>
                      <a:pt x="8568" y="18383"/>
                      <a:pt x="5997" y="18383"/>
                    </a:cubicBezTo>
                    <a:cubicBezTo>
                      <a:pt x="2380" y="18383"/>
                      <a:pt x="0" y="16097"/>
                      <a:pt x="0" y="13049"/>
                    </a:cubicBezTo>
                    <a:cubicBezTo>
                      <a:pt x="0" y="9049"/>
                      <a:pt x="3522" y="7049"/>
                      <a:pt x="10567" y="7049"/>
                    </a:cubicBezTo>
                    <a:cubicBezTo>
                      <a:pt x="11043" y="7049"/>
                      <a:pt x="11519" y="7049"/>
                      <a:pt x="12090" y="7049"/>
                    </a:cubicBezTo>
                    <a:lnTo>
                      <a:pt x="12090" y="6001"/>
                    </a:lnTo>
                    <a:cubicBezTo>
                      <a:pt x="12090" y="3334"/>
                      <a:pt x="10662" y="2096"/>
                      <a:pt x="7711" y="2096"/>
                    </a:cubicBezTo>
                    <a:cubicBezTo>
                      <a:pt x="5045" y="2096"/>
                      <a:pt x="3522" y="3048"/>
                      <a:pt x="3046" y="5144"/>
                    </a:cubicBezTo>
                    <a:lnTo>
                      <a:pt x="571" y="4763"/>
                    </a:lnTo>
                    <a:cubicBezTo>
                      <a:pt x="1333" y="1619"/>
                      <a:pt x="3808" y="0"/>
                      <a:pt x="8187" y="0"/>
                    </a:cubicBezTo>
                    <a:cubicBezTo>
                      <a:pt x="12756" y="0"/>
                      <a:pt x="14660" y="2191"/>
                      <a:pt x="14660" y="6953"/>
                    </a:cubicBezTo>
                    <a:lnTo>
                      <a:pt x="14660" y="14478"/>
                    </a:lnTo>
                    <a:cubicBezTo>
                      <a:pt x="14660" y="15812"/>
                      <a:pt x="14755" y="16954"/>
                      <a:pt x="15136" y="18098"/>
                    </a:cubicBezTo>
                    <a:lnTo>
                      <a:pt x="12471" y="18098"/>
                    </a:lnTo>
                    <a:cubicBezTo>
                      <a:pt x="12090" y="17050"/>
                      <a:pt x="11995" y="15907"/>
                      <a:pt x="11995" y="14669"/>
                    </a:cubicBezTo>
                    <a:close/>
                    <a:moveTo>
                      <a:pt x="9996" y="9049"/>
                    </a:moveTo>
                    <a:cubicBezTo>
                      <a:pt x="5236" y="9049"/>
                      <a:pt x="2856" y="10478"/>
                      <a:pt x="2856" y="13049"/>
                    </a:cubicBezTo>
                    <a:cubicBezTo>
                      <a:pt x="2856" y="14954"/>
                      <a:pt x="4189" y="16193"/>
                      <a:pt x="6473" y="16193"/>
                    </a:cubicBezTo>
                    <a:cubicBezTo>
                      <a:pt x="9520" y="16193"/>
                      <a:pt x="11995" y="13430"/>
                      <a:pt x="11995" y="10001"/>
                    </a:cubicBezTo>
                    <a:lnTo>
                      <a:pt x="11995" y="9049"/>
                    </a:lnTo>
                    <a:cubicBezTo>
                      <a:pt x="11328" y="9049"/>
                      <a:pt x="10567" y="9049"/>
                      <a:pt x="9996" y="9049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 185">
                <a:extLst>
                  <a:ext uri="{FF2B5EF4-FFF2-40B4-BE49-F238E27FC236}">
                    <a16:creationId xmlns:a16="http://schemas.microsoft.com/office/drawing/2014/main" id="{E3963154-DBF2-874C-AA7C-7A81ABBC89EA}"/>
                  </a:ext>
                </a:extLst>
              </p:cNvPr>
              <p:cNvSpPr/>
              <p:nvPr/>
            </p:nvSpPr>
            <p:spPr>
              <a:xfrm>
                <a:off x="6943713" y="4986432"/>
                <a:ext cx="13803" cy="18192"/>
              </a:xfrm>
              <a:custGeom>
                <a:avLst/>
                <a:gdLst>
                  <a:gd name="connsiteX0" fmla="*/ 0 w 13803"/>
                  <a:gd name="connsiteY0" fmla="*/ 476 h 18192"/>
                  <a:gd name="connsiteX1" fmla="*/ 2380 w 13803"/>
                  <a:gd name="connsiteY1" fmla="*/ 476 h 18192"/>
                  <a:gd name="connsiteX2" fmla="*/ 2380 w 13803"/>
                  <a:gd name="connsiteY2" fmla="*/ 3715 h 18192"/>
                  <a:gd name="connsiteX3" fmla="*/ 8092 w 13803"/>
                  <a:gd name="connsiteY3" fmla="*/ 0 h 18192"/>
                  <a:gd name="connsiteX4" fmla="*/ 13803 w 13803"/>
                  <a:gd name="connsiteY4" fmla="*/ 6953 h 18192"/>
                  <a:gd name="connsiteX5" fmla="*/ 13803 w 13803"/>
                  <a:gd name="connsiteY5" fmla="*/ 18098 h 18192"/>
                  <a:gd name="connsiteX6" fmla="*/ 11233 w 13803"/>
                  <a:gd name="connsiteY6" fmla="*/ 18098 h 18192"/>
                  <a:gd name="connsiteX7" fmla="*/ 11233 w 13803"/>
                  <a:gd name="connsiteY7" fmla="*/ 6763 h 18192"/>
                  <a:gd name="connsiteX8" fmla="*/ 7616 w 13803"/>
                  <a:gd name="connsiteY8" fmla="*/ 2286 h 18192"/>
                  <a:gd name="connsiteX9" fmla="*/ 2570 w 13803"/>
                  <a:gd name="connsiteY9" fmla="*/ 8477 h 18192"/>
                  <a:gd name="connsiteX10" fmla="*/ 2570 w 13803"/>
                  <a:gd name="connsiteY10" fmla="*/ 18193 h 18192"/>
                  <a:gd name="connsiteX11" fmla="*/ 0 w 13803"/>
                  <a:gd name="connsiteY11" fmla="*/ 18193 h 18192"/>
                  <a:gd name="connsiteX12" fmla="*/ 0 w 13803"/>
                  <a:gd name="connsiteY12" fmla="*/ 476 h 18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03" h="18192">
                    <a:moveTo>
                      <a:pt x="0" y="476"/>
                    </a:moveTo>
                    <a:lnTo>
                      <a:pt x="2380" y="476"/>
                    </a:lnTo>
                    <a:lnTo>
                      <a:pt x="2380" y="3715"/>
                    </a:lnTo>
                    <a:cubicBezTo>
                      <a:pt x="3808" y="1143"/>
                      <a:pt x="5617" y="0"/>
                      <a:pt x="8092" y="0"/>
                    </a:cubicBezTo>
                    <a:cubicBezTo>
                      <a:pt x="11804" y="0"/>
                      <a:pt x="13803" y="2381"/>
                      <a:pt x="13803" y="6953"/>
                    </a:cubicBezTo>
                    <a:lnTo>
                      <a:pt x="13803" y="18098"/>
                    </a:lnTo>
                    <a:lnTo>
                      <a:pt x="11233" y="18098"/>
                    </a:lnTo>
                    <a:lnTo>
                      <a:pt x="11233" y="6763"/>
                    </a:lnTo>
                    <a:cubicBezTo>
                      <a:pt x="11233" y="3905"/>
                      <a:pt x="9901" y="2286"/>
                      <a:pt x="7616" y="2286"/>
                    </a:cubicBezTo>
                    <a:cubicBezTo>
                      <a:pt x="4855" y="2286"/>
                      <a:pt x="2570" y="4763"/>
                      <a:pt x="2570" y="8477"/>
                    </a:cubicBezTo>
                    <a:lnTo>
                      <a:pt x="2570" y="18193"/>
                    </a:lnTo>
                    <a:lnTo>
                      <a:pt x="0" y="18193"/>
                    </a:lnTo>
                    <a:lnTo>
                      <a:pt x="0" y="476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 186">
                <a:extLst>
                  <a:ext uri="{FF2B5EF4-FFF2-40B4-BE49-F238E27FC236}">
                    <a16:creationId xmlns:a16="http://schemas.microsoft.com/office/drawing/2014/main" id="{5F6912AC-F156-8348-971C-051343B61008}"/>
                  </a:ext>
                </a:extLst>
              </p:cNvPr>
              <p:cNvSpPr/>
              <p:nvPr/>
            </p:nvSpPr>
            <p:spPr>
              <a:xfrm>
                <a:off x="6960848" y="4980717"/>
                <a:ext cx="14565" cy="24098"/>
              </a:xfrm>
              <a:custGeom>
                <a:avLst/>
                <a:gdLst>
                  <a:gd name="connsiteX0" fmla="*/ 14565 w 14565"/>
                  <a:gd name="connsiteY0" fmla="*/ 23717 h 24098"/>
                  <a:gd name="connsiteX1" fmla="*/ 12185 w 14565"/>
                  <a:gd name="connsiteY1" fmla="*/ 23717 h 24098"/>
                  <a:gd name="connsiteX2" fmla="*/ 12185 w 14565"/>
                  <a:gd name="connsiteY2" fmla="*/ 20193 h 24098"/>
                  <a:gd name="connsiteX3" fmla="*/ 6759 w 14565"/>
                  <a:gd name="connsiteY3" fmla="*/ 24098 h 24098"/>
                  <a:gd name="connsiteX4" fmla="*/ 0 w 14565"/>
                  <a:gd name="connsiteY4" fmla="*/ 15050 h 24098"/>
                  <a:gd name="connsiteX5" fmla="*/ 6949 w 14565"/>
                  <a:gd name="connsiteY5" fmla="*/ 5715 h 24098"/>
                  <a:gd name="connsiteX6" fmla="*/ 11995 w 14565"/>
                  <a:gd name="connsiteY6" fmla="*/ 8858 h 24098"/>
                  <a:gd name="connsiteX7" fmla="*/ 11995 w 14565"/>
                  <a:gd name="connsiteY7" fmla="*/ 0 h 24098"/>
                  <a:gd name="connsiteX8" fmla="*/ 14565 w 14565"/>
                  <a:gd name="connsiteY8" fmla="*/ 0 h 24098"/>
                  <a:gd name="connsiteX9" fmla="*/ 14565 w 14565"/>
                  <a:gd name="connsiteY9" fmla="*/ 23717 h 24098"/>
                  <a:gd name="connsiteX10" fmla="*/ 7425 w 14565"/>
                  <a:gd name="connsiteY10" fmla="*/ 8001 h 24098"/>
                  <a:gd name="connsiteX11" fmla="*/ 2856 w 14565"/>
                  <a:gd name="connsiteY11" fmla="*/ 14954 h 24098"/>
                  <a:gd name="connsiteX12" fmla="*/ 7425 w 14565"/>
                  <a:gd name="connsiteY12" fmla="*/ 21812 h 24098"/>
                  <a:gd name="connsiteX13" fmla="*/ 11995 w 14565"/>
                  <a:gd name="connsiteY13" fmla="*/ 16192 h 24098"/>
                  <a:gd name="connsiteX14" fmla="*/ 11995 w 14565"/>
                  <a:gd name="connsiteY14" fmla="*/ 13525 h 24098"/>
                  <a:gd name="connsiteX15" fmla="*/ 7425 w 14565"/>
                  <a:gd name="connsiteY15" fmla="*/ 8001 h 24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565" h="24098">
                    <a:moveTo>
                      <a:pt x="14565" y="23717"/>
                    </a:moveTo>
                    <a:lnTo>
                      <a:pt x="12185" y="23717"/>
                    </a:lnTo>
                    <a:lnTo>
                      <a:pt x="12185" y="20193"/>
                    </a:lnTo>
                    <a:cubicBezTo>
                      <a:pt x="10948" y="22765"/>
                      <a:pt x="9044" y="24098"/>
                      <a:pt x="6759" y="24098"/>
                    </a:cubicBezTo>
                    <a:cubicBezTo>
                      <a:pt x="2951" y="24098"/>
                      <a:pt x="0" y="20574"/>
                      <a:pt x="0" y="15050"/>
                    </a:cubicBezTo>
                    <a:cubicBezTo>
                      <a:pt x="0" y="9334"/>
                      <a:pt x="3046" y="5715"/>
                      <a:pt x="6949" y="5715"/>
                    </a:cubicBezTo>
                    <a:cubicBezTo>
                      <a:pt x="9044" y="5715"/>
                      <a:pt x="10852" y="6763"/>
                      <a:pt x="11995" y="8858"/>
                    </a:cubicBezTo>
                    <a:lnTo>
                      <a:pt x="11995" y="0"/>
                    </a:lnTo>
                    <a:lnTo>
                      <a:pt x="14565" y="0"/>
                    </a:lnTo>
                    <a:lnTo>
                      <a:pt x="14565" y="23717"/>
                    </a:lnTo>
                    <a:close/>
                    <a:moveTo>
                      <a:pt x="7425" y="8001"/>
                    </a:moveTo>
                    <a:cubicBezTo>
                      <a:pt x="4760" y="8001"/>
                      <a:pt x="2856" y="10477"/>
                      <a:pt x="2856" y="14954"/>
                    </a:cubicBezTo>
                    <a:cubicBezTo>
                      <a:pt x="2856" y="19336"/>
                      <a:pt x="4665" y="21812"/>
                      <a:pt x="7425" y="21812"/>
                    </a:cubicBezTo>
                    <a:cubicBezTo>
                      <a:pt x="9900" y="21812"/>
                      <a:pt x="11995" y="19621"/>
                      <a:pt x="11995" y="16192"/>
                    </a:cubicBezTo>
                    <a:lnTo>
                      <a:pt x="11995" y="13525"/>
                    </a:lnTo>
                    <a:cubicBezTo>
                      <a:pt x="12090" y="10096"/>
                      <a:pt x="10186" y="8001"/>
                      <a:pt x="7425" y="8001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 187">
                <a:extLst>
                  <a:ext uri="{FF2B5EF4-FFF2-40B4-BE49-F238E27FC236}">
                    <a16:creationId xmlns:a16="http://schemas.microsoft.com/office/drawing/2014/main" id="{6797CEC4-C414-0E44-984B-52680A7841D3}"/>
                  </a:ext>
                </a:extLst>
              </p:cNvPr>
              <p:cNvSpPr/>
              <p:nvPr/>
            </p:nvSpPr>
            <p:spPr>
              <a:xfrm>
                <a:off x="6986932" y="4982432"/>
                <a:ext cx="10471" cy="22479"/>
              </a:xfrm>
              <a:custGeom>
                <a:avLst/>
                <a:gdLst>
                  <a:gd name="connsiteX0" fmla="*/ 3046 w 10471"/>
                  <a:gd name="connsiteY0" fmla="*/ 6382 h 22479"/>
                  <a:gd name="connsiteX1" fmla="*/ 0 w 10471"/>
                  <a:gd name="connsiteY1" fmla="*/ 6382 h 22479"/>
                  <a:gd name="connsiteX2" fmla="*/ 0 w 10471"/>
                  <a:gd name="connsiteY2" fmla="*/ 4477 h 22479"/>
                  <a:gd name="connsiteX3" fmla="*/ 3046 w 10471"/>
                  <a:gd name="connsiteY3" fmla="*/ 4477 h 22479"/>
                  <a:gd name="connsiteX4" fmla="*/ 3046 w 10471"/>
                  <a:gd name="connsiteY4" fmla="*/ 286 h 22479"/>
                  <a:gd name="connsiteX5" fmla="*/ 5712 w 10471"/>
                  <a:gd name="connsiteY5" fmla="*/ 0 h 22479"/>
                  <a:gd name="connsiteX6" fmla="*/ 5712 w 10471"/>
                  <a:gd name="connsiteY6" fmla="*/ 4477 h 22479"/>
                  <a:gd name="connsiteX7" fmla="*/ 9900 w 10471"/>
                  <a:gd name="connsiteY7" fmla="*/ 4477 h 22479"/>
                  <a:gd name="connsiteX8" fmla="*/ 9900 w 10471"/>
                  <a:gd name="connsiteY8" fmla="*/ 6382 h 22479"/>
                  <a:gd name="connsiteX9" fmla="*/ 5712 w 10471"/>
                  <a:gd name="connsiteY9" fmla="*/ 6382 h 22479"/>
                  <a:gd name="connsiteX10" fmla="*/ 5712 w 10471"/>
                  <a:gd name="connsiteY10" fmla="*/ 15526 h 22479"/>
                  <a:gd name="connsiteX11" fmla="*/ 8663 w 10471"/>
                  <a:gd name="connsiteY11" fmla="*/ 20193 h 22479"/>
                  <a:gd name="connsiteX12" fmla="*/ 10472 w 10471"/>
                  <a:gd name="connsiteY12" fmla="*/ 20003 h 22479"/>
                  <a:gd name="connsiteX13" fmla="*/ 10472 w 10471"/>
                  <a:gd name="connsiteY13" fmla="*/ 22193 h 22479"/>
                  <a:gd name="connsiteX14" fmla="*/ 8282 w 10471"/>
                  <a:gd name="connsiteY14" fmla="*/ 22479 h 22479"/>
                  <a:gd name="connsiteX15" fmla="*/ 3808 w 10471"/>
                  <a:gd name="connsiteY15" fmla="*/ 20383 h 22479"/>
                  <a:gd name="connsiteX16" fmla="*/ 3046 w 10471"/>
                  <a:gd name="connsiteY16" fmla="*/ 15431 h 22479"/>
                  <a:gd name="connsiteX17" fmla="*/ 3046 w 10471"/>
                  <a:gd name="connsiteY17" fmla="*/ 6382 h 22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1" h="22479">
                    <a:moveTo>
                      <a:pt x="3046" y="6382"/>
                    </a:moveTo>
                    <a:lnTo>
                      <a:pt x="0" y="6382"/>
                    </a:lnTo>
                    <a:lnTo>
                      <a:pt x="0" y="4477"/>
                    </a:lnTo>
                    <a:lnTo>
                      <a:pt x="3046" y="4477"/>
                    </a:lnTo>
                    <a:lnTo>
                      <a:pt x="3046" y="286"/>
                    </a:lnTo>
                    <a:lnTo>
                      <a:pt x="5712" y="0"/>
                    </a:lnTo>
                    <a:lnTo>
                      <a:pt x="5712" y="4477"/>
                    </a:lnTo>
                    <a:lnTo>
                      <a:pt x="9900" y="4477"/>
                    </a:lnTo>
                    <a:lnTo>
                      <a:pt x="9900" y="6382"/>
                    </a:lnTo>
                    <a:lnTo>
                      <a:pt x="5712" y="6382"/>
                    </a:lnTo>
                    <a:lnTo>
                      <a:pt x="5712" y="15526"/>
                    </a:lnTo>
                    <a:cubicBezTo>
                      <a:pt x="5712" y="18764"/>
                      <a:pt x="5997" y="20193"/>
                      <a:pt x="8663" y="20193"/>
                    </a:cubicBezTo>
                    <a:cubicBezTo>
                      <a:pt x="9234" y="20193"/>
                      <a:pt x="9805" y="20193"/>
                      <a:pt x="10472" y="20003"/>
                    </a:cubicBezTo>
                    <a:lnTo>
                      <a:pt x="10472" y="22193"/>
                    </a:lnTo>
                    <a:cubicBezTo>
                      <a:pt x="9710" y="22384"/>
                      <a:pt x="9044" y="22479"/>
                      <a:pt x="8282" y="22479"/>
                    </a:cubicBezTo>
                    <a:cubicBezTo>
                      <a:pt x="6188" y="22479"/>
                      <a:pt x="4760" y="21908"/>
                      <a:pt x="3808" y="20383"/>
                    </a:cubicBezTo>
                    <a:cubicBezTo>
                      <a:pt x="3046" y="19336"/>
                      <a:pt x="3046" y="17717"/>
                      <a:pt x="3046" y="15431"/>
                    </a:cubicBezTo>
                    <a:lnTo>
                      <a:pt x="3046" y="6382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 188">
                <a:extLst>
                  <a:ext uri="{FF2B5EF4-FFF2-40B4-BE49-F238E27FC236}">
                    <a16:creationId xmlns:a16="http://schemas.microsoft.com/office/drawing/2014/main" id="{2691EA90-E8C9-F74B-B0D3-78D2BD8E1176}"/>
                  </a:ext>
                </a:extLst>
              </p:cNvPr>
              <p:cNvSpPr/>
              <p:nvPr/>
            </p:nvSpPr>
            <p:spPr>
              <a:xfrm>
                <a:off x="6999784" y="4980717"/>
                <a:ext cx="13803" cy="23812"/>
              </a:xfrm>
              <a:custGeom>
                <a:avLst/>
                <a:gdLst>
                  <a:gd name="connsiteX0" fmla="*/ 0 w 13803"/>
                  <a:gd name="connsiteY0" fmla="*/ 0 h 23812"/>
                  <a:gd name="connsiteX1" fmla="*/ 2570 w 13803"/>
                  <a:gd name="connsiteY1" fmla="*/ 0 h 23812"/>
                  <a:gd name="connsiteX2" fmla="*/ 2570 w 13803"/>
                  <a:gd name="connsiteY2" fmla="*/ 9239 h 23812"/>
                  <a:gd name="connsiteX3" fmla="*/ 8092 w 13803"/>
                  <a:gd name="connsiteY3" fmla="*/ 5620 h 23812"/>
                  <a:gd name="connsiteX4" fmla="*/ 13803 w 13803"/>
                  <a:gd name="connsiteY4" fmla="*/ 12573 h 23812"/>
                  <a:gd name="connsiteX5" fmla="*/ 13803 w 13803"/>
                  <a:gd name="connsiteY5" fmla="*/ 23717 h 23812"/>
                  <a:gd name="connsiteX6" fmla="*/ 11233 w 13803"/>
                  <a:gd name="connsiteY6" fmla="*/ 23717 h 23812"/>
                  <a:gd name="connsiteX7" fmla="*/ 11233 w 13803"/>
                  <a:gd name="connsiteY7" fmla="*/ 12383 h 23812"/>
                  <a:gd name="connsiteX8" fmla="*/ 7616 w 13803"/>
                  <a:gd name="connsiteY8" fmla="*/ 7906 h 23812"/>
                  <a:gd name="connsiteX9" fmla="*/ 2570 w 13803"/>
                  <a:gd name="connsiteY9" fmla="*/ 14097 h 23812"/>
                  <a:gd name="connsiteX10" fmla="*/ 2570 w 13803"/>
                  <a:gd name="connsiteY10" fmla="*/ 23813 h 23812"/>
                  <a:gd name="connsiteX11" fmla="*/ 0 w 13803"/>
                  <a:gd name="connsiteY11" fmla="*/ 23813 h 23812"/>
                  <a:gd name="connsiteX12" fmla="*/ 0 w 13803"/>
                  <a:gd name="connsiteY12" fmla="*/ 0 h 2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03" h="23812">
                    <a:moveTo>
                      <a:pt x="0" y="0"/>
                    </a:moveTo>
                    <a:lnTo>
                      <a:pt x="2570" y="0"/>
                    </a:lnTo>
                    <a:lnTo>
                      <a:pt x="2570" y="9239"/>
                    </a:lnTo>
                    <a:cubicBezTo>
                      <a:pt x="3808" y="6858"/>
                      <a:pt x="5617" y="5620"/>
                      <a:pt x="8092" y="5620"/>
                    </a:cubicBezTo>
                    <a:cubicBezTo>
                      <a:pt x="11804" y="5620"/>
                      <a:pt x="13803" y="8001"/>
                      <a:pt x="13803" y="12573"/>
                    </a:cubicBezTo>
                    <a:lnTo>
                      <a:pt x="13803" y="23717"/>
                    </a:lnTo>
                    <a:lnTo>
                      <a:pt x="11233" y="23717"/>
                    </a:lnTo>
                    <a:lnTo>
                      <a:pt x="11233" y="12383"/>
                    </a:lnTo>
                    <a:cubicBezTo>
                      <a:pt x="11233" y="9525"/>
                      <a:pt x="9901" y="7906"/>
                      <a:pt x="7616" y="7906"/>
                    </a:cubicBezTo>
                    <a:cubicBezTo>
                      <a:pt x="4855" y="7906"/>
                      <a:pt x="2570" y="10382"/>
                      <a:pt x="2570" y="14097"/>
                    </a:cubicBezTo>
                    <a:lnTo>
                      <a:pt x="2570" y="23813"/>
                    </a:lnTo>
                    <a:lnTo>
                      <a:pt x="0" y="238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 189">
                <a:extLst>
                  <a:ext uri="{FF2B5EF4-FFF2-40B4-BE49-F238E27FC236}">
                    <a16:creationId xmlns:a16="http://schemas.microsoft.com/office/drawing/2014/main" id="{A216374E-E053-0C4F-8BE4-25C883D2B1A8}"/>
                  </a:ext>
                </a:extLst>
              </p:cNvPr>
              <p:cNvSpPr/>
              <p:nvPr/>
            </p:nvSpPr>
            <p:spPr>
              <a:xfrm>
                <a:off x="7016824" y="4986432"/>
                <a:ext cx="15612" cy="18478"/>
              </a:xfrm>
              <a:custGeom>
                <a:avLst/>
                <a:gdLst>
                  <a:gd name="connsiteX0" fmla="*/ 7901 w 15612"/>
                  <a:gd name="connsiteY0" fmla="*/ 18479 h 18478"/>
                  <a:gd name="connsiteX1" fmla="*/ 0 w 15612"/>
                  <a:gd name="connsiteY1" fmla="*/ 9239 h 18478"/>
                  <a:gd name="connsiteX2" fmla="*/ 7901 w 15612"/>
                  <a:gd name="connsiteY2" fmla="*/ 0 h 18478"/>
                  <a:gd name="connsiteX3" fmla="*/ 15612 w 15612"/>
                  <a:gd name="connsiteY3" fmla="*/ 9049 h 18478"/>
                  <a:gd name="connsiteX4" fmla="*/ 15612 w 15612"/>
                  <a:gd name="connsiteY4" fmla="*/ 9430 h 18478"/>
                  <a:gd name="connsiteX5" fmla="*/ 2856 w 15612"/>
                  <a:gd name="connsiteY5" fmla="*/ 9430 h 18478"/>
                  <a:gd name="connsiteX6" fmla="*/ 2856 w 15612"/>
                  <a:gd name="connsiteY6" fmla="*/ 9525 h 18478"/>
                  <a:gd name="connsiteX7" fmla="*/ 8092 w 15612"/>
                  <a:gd name="connsiteY7" fmla="*/ 16288 h 18478"/>
                  <a:gd name="connsiteX8" fmla="*/ 12851 w 15612"/>
                  <a:gd name="connsiteY8" fmla="*/ 12859 h 18478"/>
                  <a:gd name="connsiteX9" fmla="*/ 15327 w 15612"/>
                  <a:gd name="connsiteY9" fmla="*/ 13335 h 18478"/>
                  <a:gd name="connsiteX10" fmla="*/ 7901 w 15612"/>
                  <a:gd name="connsiteY10" fmla="*/ 18479 h 18478"/>
                  <a:gd name="connsiteX11" fmla="*/ 12756 w 15612"/>
                  <a:gd name="connsiteY11" fmla="*/ 7525 h 18478"/>
                  <a:gd name="connsiteX12" fmla="*/ 7996 w 15612"/>
                  <a:gd name="connsiteY12" fmla="*/ 2191 h 18478"/>
                  <a:gd name="connsiteX13" fmla="*/ 2856 w 15612"/>
                  <a:gd name="connsiteY13" fmla="*/ 7525 h 18478"/>
                  <a:gd name="connsiteX14" fmla="*/ 12756 w 15612"/>
                  <a:gd name="connsiteY14" fmla="*/ 7525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612" h="18478">
                    <a:moveTo>
                      <a:pt x="7901" y="18479"/>
                    </a:moveTo>
                    <a:cubicBezTo>
                      <a:pt x="3142" y="18479"/>
                      <a:pt x="0" y="14954"/>
                      <a:pt x="0" y="9239"/>
                    </a:cubicBezTo>
                    <a:cubicBezTo>
                      <a:pt x="0" y="3620"/>
                      <a:pt x="3237" y="0"/>
                      <a:pt x="7901" y="0"/>
                    </a:cubicBezTo>
                    <a:cubicBezTo>
                      <a:pt x="12566" y="0"/>
                      <a:pt x="15612" y="3429"/>
                      <a:pt x="15612" y="9049"/>
                    </a:cubicBezTo>
                    <a:cubicBezTo>
                      <a:pt x="15612" y="9144"/>
                      <a:pt x="15612" y="9239"/>
                      <a:pt x="15612" y="9430"/>
                    </a:cubicBezTo>
                    <a:lnTo>
                      <a:pt x="2856" y="9430"/>
                    </a:lnTo>
                    <a:cubicBezTo>
                      <a:pt x="2856" y="9430"/>
                      <a:pt x="2856" y="9525"/>
                      <a:pt x="2856" y="9525"/>
                    </a:cubicBezTo>
                    <a:cubicBezTo>
                      <a:pt x="2856" y="13811"/>
                      <a:pt x="4855" y="16288"/>
                      <a:pt x="8092" y="16288"/>
                    </a:cubicBezTo>
                    <a:cubicBezTo>
                      <a:pt x="10281" y="16288"/>
                      <a:pt x="11995" y="15050"/>
                      <a:pt x="12851" y="12859"/>
                    </a:cubicBezTo>
                    <a:lnTo>
                      <a:pt x="15327" y="13335"/>
                    </a:lnTo>
                    <a:cubicBezTo>
                      <a:pt x="14184" y="16669"/>
                      <a:pt x="11519" y="18479"/>
                      <a:pt x="7901" y="18479"/>
                    </a:cubicBezTo>
                    <a:close/>
                    <a:moveTo>
                      <a:pt x="12756" y="7525"/>
                    </a:moveTo>
                    <a:cubicBezTo>
                      <a:pt x="12661" y="4096"/>
                      <a:pt x="10852" y="2191"/>
                      <a:pt x="7996" y="2191"/>
                    </a:cubicBezTo>
                    <a:cubicBezTo>
                      <a:pt x="5141" y="2191"/>
                      <a:pt x="3332" y="4096"/>
                      <a:pt x="2856" y="7525"/>
                    </a:cubicBezTo>
                    <a:lnTo>
                      <a:pt x="12756" y="7525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 190">
                <a:extLst>
                  <a:ext uri="{FF2B5EF4-FFF2-40B4-BE49-F238E27FC236}">
                    <a16:creationId xmlns:a16="http://schemas.microsoft.com/office/drawing/2014/main" id="{9D1227E5-0EFB-4A4F-A175-4D0BD4891A88}"/>
                  </a:ext>
                </a:extLst>
              </p:cNvPr>
              <p:cNvSpPr/>
              <p:nvPr/>
            </p:nvSpPr>
            <p:spPr>
              <a:xfrm>
                <a:off x="7043955" y="4980432"/>
                <a:ext cx="18373" cy="24574"/>
              </a:xfrm>
              <a:custGeom>
                <a:avLst/>
                <a:gdLst>
                  <a:gd name="connsiteX0" fmla="*/ 9710 w 18373"/>
                  <a:gd name="connsiteY0" fmla="*/ 2286 h 24574"/>
                  <a:gd name="connsiteX1" fmla="*/ 3142 w 18373"/>
                  <a:gd name="connsiteY1" fmla="*/ 12192 h 24574"/>
                  <a:gd name="connsiteX2" fmla="*/ 9710 w 18373"/>
                  <a:gd name="connsiteY2" fmla="*/ 22098 h 24574"/>
                  <a:gd name="connsiteX3" fmla="*/ 15708 w 18373"/>
                  <a:gd name="connsiteY3" fmla="*/ 16288 h 24574"/>
                  <a:gd name="connsiteX4" fmla="*/ 18373 w 18373"/>
                  <a:gd name="connsiteY4" fmla="*/ 16859 h 24574"/>
                  <a:gd name="connsiteX5" fmla="*/ 9710 w 18373"/>
                  <a:gd name="connsiteY5" fmla="*/ 24575 h 24574"/>
                  <a:gd name="connsiteX6" fmla="*/ 0 w 18373"/>
                  <a:gd name="connsiteY6" fmla="*/ 12287 h 24574"/>
                  <a:gd name="connsiteX7" fmla="*/ 3237 w 18373"/>
                  <a:gd name="connsiteY7" fmla="*/ 2762 h 24574"/>
                  <a:gd name="connsiteX8" fmla="*/ 9710 w 18373"/>
                  <a:gd name="connsiteY8" fmla="*/ 0 h 24574"/>
                  <a:gd name="connsiteX9" fmla="*/ 18278 w 18373"/>
                  <a:gd name="connsiteY9" fmla="*/ 7620 h 24574"/>
                  <a:gd name="connsiteX10" fmla="*/ 15612 w 18373"/>
                  <a:gd name="connsiteY10" fmla="*/ 8192 h 24574"/>
                  <a:gd name="connsiteX11" fmla="*/ 9710 w 18373"/>
                  <a:gd name="connsiteY11" fmla="*/ 2286 h 2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373" h="24574">
                    <a:moveTo>
                      <a:pt x="9710" y="2286"/>
                    </a:moveTo>
                    <a:cubicBezTo>
                      <a:pt x="5807" y="2286"/>
                      <a:pt x="3142" y="5905"/>
                      <a:pt x="3142" y="12192"/>
                    </a:cubicBezTo>
                    <a:cubicBezTo>
                      <a:pt x="3142" y="18479"/>
                      <a:pt x="5807" y="22098"/>
                      <a:pt x="9710" y="22098"/>
                    </a:cubicBezTo>
                    <a:cubicBezTo>
                      <a:pt x="12756" y="22098"/>
                      <a:pt x="14756" y="20098"/>
                      <a:pt x="15708" y="16288"/>
                    </a:cubicBezTo>
                    <a:lnTo>
                      <a:pt x="18373" y="16859"/>
                    </a:lnTo>
                    <a:cubicBezTo>
                      <a:pt x="17231" y="21907"/>
                      <a:pt x="14279" y="24575"/>
                      <a:pt x="9710" y="24575"/>
                    </a:cubicBezTo>
                    <a:cubicBezTo>
                      <a:pt x="3808" y="24575"/>
                      <a:pt x="0" y="20002"/>
                      <a:pt x="0" y="12287"/>
                    </a:cubicBezTo>
                    <a:cubicBezTo>
                      <a:pt x="0" y="8287"/>
                      <a:pt x="1047" y="5143"/>
                      <a:pt x="3237" y="2762"/>
                    </a:cubicBezTo>
                    <a:cubicBezTo>
                      <a:pt x="4950" y="952"/>
                      <a:pt x="7235" y="0"/>
                      <a:pt x="9710" y="0"/>
                    </a:cubicBezTo>
                    <a:cubicBezTo>
                      <a:pt x="14184" y="0"/>
                      <a:pt x="17135" y="2572"/>
                      <a:pt x="18278" y="7620"/>
                    </a:cubicBezTo>
                    <a:lnTo>
                      <a:pt x="15612" y="8192"/>
                    </a:lnTo>
                    <a:cubicBezTo>
                      <a:pt x="14756" y="4286"/>
                      <a:pt x="12661" y="2286"/>
                      <a:pt x="9710" y="2286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 191">
                <a:extLst>
                  <a:ext uri="{FF2B5EF4-FFF2-40B4-BE49-F238E27FC236}">
                    <a16:creationId xmlns:a16="http://schemas.microsoft.com/office/drawing/2014/main" id="{8E6216A6-C486-DF46-A132-760D6AB31ADD}"/>
                  </a:ext>
                </a:extLst>
              </p:cNvPr>
              <p:cNvSpPr/>
              <p:nvPr/>
            </p:nvSpPr>
            <p:spPr>
              <a:xfrm>
                <a:off x="7064232" y="4986432"/>
                <a:ext cx="15802" cy="18478"/>
              </a:xfrm>
              <a:custGeom>
                <a:avLst/>
                <a:gdLst>
                  <a:gd name="connsiteX0" fmla="*/ 0 w 15802"/>
                  <a:gd name="connsiteY0" fmla="*/ 9239 h 18478"/>
                  <a:gd name="connsiteX1" fmla="*/ 7901 w 15802"/>
                  <a:gd name="connsiteY1" fmla="*/ 0 h 18478"/>
                  <a:gd name="connsiteX2" fmla="*/ 15803 w 15802"/>
                  <a:gd name="connsiteY2" fmla="*/ 9239 h 18478"/>
                  <a:gd name="connsiteX3" fmla="*/ 7901 w 15802"/>
                  <a:gd name="connsiteY3" fmla="*/ 18479 h 18478"/>
                  <a:gd name="connsiteX4" fmla="*/ 0 w 15802"/>
                  <a:gd name="connsiteY4" fmla="*/ 9239 h 18478"/>
                  <a:gd name="connsiteX5" fmla="*/ 12947 w 15802"/>
                  <a:gd name="connsiteY5" fmla="*/ 9239 h 18478"/>
                  <a:gd name="connsiteX6" fmla="*/ 7901 w 15802"/>
                  <a:gd name="connsiteY6" fmla="*/ 2191 h 18478"/>
                  <a:gd name="connsiteX7" fmla="*/ 2856 w 15802"/>
                  <a:gd name="connsiteY7" fmla="*/ 9239 h 18478"/>
                  <a:gd name="connsiteX8" fmla="*/ 7901 w 15802"/>
                  <a:gd name="connsiteY8" fmla="*/ 16288 h 18478"/>
                  <a:gd name="connsiteX9" fmla="*/ 12947 w 15802"/>
                  <a:gd name="connsiteY9" fmla="*/ 9239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802" h="18478">
                    <a:moveTo>
                      <a:pt x="0" y="9239"/>
                    </a:moveTo>
                    <a:cubicBezTo>
                      <a:pt x="0" y="3524"/>
                      <a:pt x="3237" y="0"/>
                      <a:pt x="7901" y="0"/>
                    </a:cubicBezTo>
                    <a:cubicBezTo>
                      <a:pt x="12566" y="0"/>
                      <a:pt x="15803" y="3620"/>
                      <a:pt x="15803" y="9239"/>
                    </a:cubicBezTo>
                    <a:cubicBezTo>
                      <a:pt x="15803" y="14859"/>
                      <a:pt x="12566" y="18479"/>
                      <a:pt x="7901" y="18479"/>
                    </a:cubicBezTo>
                    <a:cubicBezTo>
                      <a:pt x="3237" y="18479"/>
                      <a:pt x="0" y="14859"/>
                      <a:pt x="0" y="9239"/>
                    </a:cubicBezTo>
                    <a:close/>
                    <a:moveTo>
                      <a:pt x="12947" y="9239"/>
                    </a:moveTo>
                    <a:cubicBezTo>
                      <a:pt x="12947" y="4763"/>
                      <a:pt x="10948" y="2191"/>
                      <a:pt x="7901" y="2191"/>
                    </a:cubicBezTo>
                    <a:cubicBezTo>
                      <a:pt x="4855" y="2191"/>
                      <a:pt x="2856" y="4763"/>
                      <a:pt x="2856" y="9239"/>
                    </a:cubicBezTo>
                    <a:cubicBezTo>
                      <a:pt x="2856" y="13716"/>
                      <a:pt x="4855" y="16288"/>
                      <a:pt x="7901" y="16288"/>
                    </a:cubicBezTo>
                    <a:cubicBezTo>
                      <a:pt x="10948" y="16288"/>
                      <a:pt x="12947" y="13621"/>
                      <a:pt x="12947" y="9239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 192">
                <a:extLst>
                  <a:ext uri="{FF2B5EF4-FFF2-40B4-BE49-F238E27FC236}">
                    <a16:creationId xmlns:a16="http://schemas.microsoft.com/office/drawing/2014/main" id="{25EA8EED-9ACA-834E-905A-58BB579136B3}"/>
                  </a:ext>
                </a:extLst>
              </p:cNvPr>
              <p:cNvSpPr/>
              <p:nvPr/>
            </p:nvSpPr>
            <p:spPr>
              <a:xfrm>
                <a:off x="7083557" y="4986528"/>
                <a:ext cx="23513" cy="18002"/>
              </a:xfrm>
              <a:custGeom>
                <a:avLst/>
                <a:gdLst>
                  <a:gd name="connsiteX0" fmla="*/ 18183 w 23513"/>
                  <a:gd name="connsiteY0" fmla="*/ 0 h 18002"/>
                  <a:gd name="connsiteX1" fmla="*/ 23514 w 23513"/>
                  <a:gd name="connsiteY1" fmla="*/ 6858 h 18002"/>
                  <a:gd name="connsiteX2" fmla="*/ 23514 w 23513"/>
                  <a:gd name="connsiteY2" fmla="*/ 18002 h 18002"/>
                  <a:gd name="connsiteX3" fmla="*/ 20943 w 23513"/>
                  <a:gd name="connsiteY3" fmla="*/ 18002 h 18002"/>
                  <a:gd name="connsiteX4" fmla="*/ 20943 w 23513"/>
                  <a:gd name="connsiteY4" fmla="*/ 6667 h 18002"/>
                  <a:gd name="connsiteX5" fmla="*/ 17707 w 23513"/>
                  <a:gd name="connsiteY5" fmla="*/ 2286 h 18002"/>
                  <a:gd name="connsiteX6" fmla="*/ 13042 w 23513"/>
                  <a:gd name="connsiteY6" fmla="*/ 8287 h 18002"/>
                  <a:gd name="connsiteX7" fmla="*/ 13042 w 23513"/>
                  <a:gd name="connsiteY7" fmla="*/ 18002 h 18002"/>
                  <a:gd name="connsiteX8" fmla="*/ 10472 w 23513"/>
                  <a:gd name="connsiteY8" fmla="*/ 18002 h 18002"/>
                  <a:gd name="connsiteX9" fmla="*/ 10472 w 23513"/>
                  <a:gd name="connsiteY9" fmla="*/ 6667 h 18002"/>
                  <a:gd name="connsiteX10" fmla="*/ 7235 w 23513"/>
                  <a:gd name="connsiteY10" fmla="*/ 2286 h 18002"/>
                  <a:gd name="connsiteX11" fmla="*/ 2570 w 23513"/>
                  <a:gd name="connsiteY11" fmla="*/ 8287 h 18002"/>
                  <a:gd name="connsiteX12" fmla="*/ 2570 w 23513"/>
                  <a:gd name="connsiteY12" fmla="*/ 18002 h 18002"/>
                  <a:gd name="connsiteX13" fmla="*/ 0 w 23513"/>
                  <a:gd name="connsiteY13" fmla="*/ 18002 h 18002"/>
                  <a:gd name="connsiteX14" fmla="*/ 0 w 23513"/>
                  <a:gd name="connsiteY14" fmla="*/ 476 h 18002"/>
                  <a:gd name="connsiteX15" fmla="*/ 2380 w 23513"/>
                  <a:gd name="connsiteY15" fmla="*/ 476 h 18002"/>
                  <a:gd name="connsiteX16" fmla="*/ 2380 w 23513"/>
                  <a:gd name="connsiteY16" fmla="*/ 3715 h 18002"/>
                  <a:gd name="connsiteX17" fmla="*/ 7711 w 23513"/>
                  <a:gd name="connsiteY17" fmla="*/ 95 h 18002"/>
                  <a:gd name="connsiteX18" fmla="*/ 12756 w 23513"/>
                  <a:gd name="connsiteY18" fmla="*/ 3905 h 18002"/>
                  <a:gd name="connsiteX19" fmla="*/ 18183 w 23513"/>
                  <a:gd name="connsiteY19" fmla="*/ 0 h 1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3513" h="18002">
                    <a:moveTo>
                      <a:pt x="18183" y="0"/>
                    </a:moveTo>
                    <a:cubicBezTo>
                      <a:pt x="21610" y="0"/>
                      <a:pt x="23514" y="2381"/>
                      <a:pt x="23514" y="6858"/>
                    </a:cubicBezTo>
                    <a:lnTo>
                      <a:pt x="23514" y="18002"/>
                    </a:lnTo>
                    <a:lnTo>
                      <a:pt x="20943" y="18002"/>
                    </a:lnTo>
                    <a:lnTo>
                      <a:pt x="20943" y="6667"/>
                    </a:lnTo>
                    <a:cubicBezTo>
                      <a:pt x="20943" y="3810"/>
                      <a:pt x="19706" y="2286"/>
                      <a:pt x="17707" y="2286"/>
                    </a:cubicBezTo>
                    <a:cubicBezTo>
                      <a:pt x="15232" y="2286"/>
                      <a:pt x="13042" y="4763"/>
                      <a:pt x="13042" y="8287"/>
                    </a:cubicBezTo>
                    <a:lnTo>
                      <a:pt x="13042" y="18002"/>
                    </a:lnTo>
                    <a:lnTo>
                      <a:pt x="10472" y="18002"/>
                    </a:lnTo>
                    <a:lnTo>
                      <a:pt x="10472" y="6667"/>
                    </a:lnTo>
                    <a:cubicBezTo>
                      <a:pt x="10472" y="3810"/>
                      <a:pt x="9234" y="2286"/>
                      <a:pt x="7235" y="2286"/>
                    </a:cubicBezTo>
                    <a:cubicBezTo>
                      <a:pt x="4760" y="2286"/>
                      <a:pt x="2570" y="4763"/>
                      <a:pt x="2570" y="8287"/>
                    </a:cubicBezTo>
                    <a:lnTo>
                      <a:pt x="2570" y="18002"/>
                    </a:lnTo>
                    <a:lnTo>
                      <a:pt x="0" y="18002"/>
                    </a:lnTo>
                    <a:lnTo>
                      <a:pt x="0" y="476"/>
                    </a:lnTo>
                    <a:lnTo>
                      <a:pt x="2380" y="476"/>
                    </a:lnTo>
                    <a:lnTo>
                      <a:pt x="2380" y="3715"/>
                    </a:lnTo>
                    <a:cubicBezTo>
                      <a:pt x="3713" y="1333"/>
                      <a:pt x="5521" y="95"/>
                      <a:pt x="7711" y="95"/>
                    </a:cubicBezTo>
                    <a:cubicBezTo>
                      <a:pt x="10186" y="95"/>
                      <a:pt x="12090" y="1429"/>
                      <a:pt x="12756" y="3905"/>
                    </a:cubicBezTo>
                    <a:cubicBezTo>
                      <a:pt x="14184" y="1238"/>
                      <a:pt x="15993" y="0"/>
                      <a:pt x="18183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 193">
                <a:extLst>
                  <a:ext uri="{FF2B5EF4-FFF2-40B4-BE49-F238E27FC236}">
                    <a16:creationId xmlns:a16="http://schemas.microsoft.com/office/drawing/2014/main" id="{8860D16B-68C4-4748-A4F6-0B5131A947D2}"/>
                  </a:ext>
                </a:extLst>
              </p:cNvPr>
              <p:cNvSpPr/>
              <p:nvPr/>
            </p:nvSpPr>
            <p:spPr>
              <a:xfrm>
                <a:off x="7111735" y="4986528"/>
                <a:ext cx="23513" cy="18002"/>
              </a:xfrm>
              <a:custGeom>
                <a:avLst/>
                <a:gdLst>
                  <a:gd name="connsiteX0" fmla="*/ 18182 w 23513"/>
                  <a:gd name="connsiteY0" fmla="*/ 0 h 18002"/>
                  <a:gd name="connsiteX1" fmla="*/ 23514 w 23513"/>
                  <a:gd name="connsiteY1" fmla="*/ 6858 h 18002"/>
                  <a:gd name="connsiteX2" fmla="*/ 23514 w 23513"/>
                  <a:gd name="connsiteY2" fmla="*/ 18002 h 18002"/>
                  <a:gd name="connsiteX3" fmla="*/ 20943 w 23513"/>
                  <a:gd name="connsiteY3" fmla="*/ 18002 h 18002"/>
                  <a:gd name="connsiteX4" fmla="*/ 20943 w 23513"/>
                  <a:gd name="connsiteY4" fmla="*/ 6667 h 18002"/>
                  <a:gd name="connsiteX5" fmla="*/ 17707 w 23513"/>
                  <a:gd name="connsiteY5" fmla="*/ 2286 h 18002"/>
                  <a:gd name="connsiteX6" fmla="*/ 13042 w 23513"/>
                  <a:gd name="connsiteY6" fmla="*/ 8287 h 18002"/>
                  <a:gd name="connsiteX7" fmla="*/ 13042 w 23513"/>
                  <a:gd name="connsiteY7" fmla="*/ 18002 h 18002"/>
                  <a:gd name="connsiteX8" fmla="*/ 10472 w 23513"/>
                  <a:gd name="connsiteY8" fmla="*/ 18002 h 18002"/>
                  <a:gd name="connsiteX9" fmla="*/ 10472 w 23513"/>
                  <a:gd name="connsiteY9" fmla="*/ 6667 h 18002"/>
                  <a:gd name="connsiteX10" fmla="*/ 7235 w 23513"/>
                  <a:gd name="connsiteY10" fmla="*/ 2286 h 18002"/>
                  <a:gd name="connsiteX11" fmla="*/ 2570 w 23513"/>
                  <a:gd name="connsiteY11" fmla="*/ 8287 h 18002"/>
                  <a:gd name="connsiteX12" fmla="*/ 2570 w 23513"/>
                  <a:gd name="connsiteY12" fmla="*/ 18002 h 18002"/>
                  <a:gd name="connsiteX13" fmla="*/ 0 w 23513"/>
                  <a:gd name="connsiteY13" fmla="*/ 18002 h 18002"/>
                  <a:gd name="connsiteX14" fmla="*/ 0 w 23513"/>
                  <a:gd name="connsiteY14" fmla="*/ 476 h 18002"/>
                  <a:gd name="connsiteX15" fmla="*/ 2380 w 23513"/>
                  <a:gd name="connsiteY15" fmla="*/ 476 h 18002"/>
                  <a:gd name="connsiteX16" fmla="*/ 2380 w 23513"/>
                  <a:gd name="connsiteY16" fmla="*/ 3715 h 18002"/>
                  <a:gd name="connsiteX17" fmla="*/ 7711 w 23513"/>
                  <a:gd name="connsiteY17" fmla="*/ 95 h 18002"/>
                  <a:gd name="connsiteX18" fmla="*/ 12756 w 23513"/>
                  <a:gd name="connsiteY18" fmla="*/ 3905 h 18002"/>
                  <a:gd name="connsiteX19" fmla="*/ 18182 w 23513"/>
                  <a:gd name="connsiteY19" fmla="*/ 0 h 1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3513" h="18002">
                    <a:moveTo>
                      <a:pt x="18182" y="0"/>
                    </a:moveTo>
                    <a:cubicBezTo>
                      <a:pt x="21610" y="0"/>
                      <a:pt x="23514" y="2381"/>
                      <a:pt x="23514" y="6858"/>
                    </a:cubicBezTo>
                    <a:lnTo>
                      <a:pt x="23514" y="18002"/>
                    </a:lnTo>
                    <a:lnTo>
                      <a:pt x="20943" y="18002"/>
                    </a:lnTo>
                    <a:lnTo>
                      <a:pt x="20943" y="6667"/>
                    </a:lnTo>
                    <a:cubicBezTo>
                      <a:pt x="20943" y="3810"/>
                      <a:pt x="19706" y="2286"/>
                      <a:pt x="17707" y="2286"/>
                    </a:cubicBezTo>
                    <a:cubicBezTo>
                      <a:pt x="15231" y="2286"/>
                      <a:pt x="13042" y="4763"/>
                      <a:pt x="13042" y="8287"/>
                    </a:cubicBezTo>
                    <a:lnTo>
                      <a:pt x="13042" y="18002"/>
                    </a:lnTo>
                    <a:lnTo>
                      <a:pt x="10472" y="18002"/>
                    </a:lnTo>
                    <a:lnTo>
                      <a:pt x="10472" y="6667"/>
                    </a:lnTo>
                    <a:cubicBezTo>
                      <a:pt x="10472" y="3810"/>
                      <a:pt x="9234" y="2286"/>
                      <a:pt x="7235" y="2286"/>
                    </a:cubicBezTo>
                    <a:cubicBezTo>
                      <a:pt x="4760" y="2286"/>
                      <a:pt x="2570" y="4763"/>
                      <a:pt x="2570" y="8287"/>
                    </a:cubicBezTo>
                    <a:lnTo>
                      <a:pt x="2570" y="18002"/>
                    </a:lnTo>
                    <a:lnTo>
                      <a:pt x="0" y="18002"/>
                    </a:lnTo>
                    <a:lnTo>
                      <a:pt x="0" y="476"/>
                    </a:lnTo>
                    <a:lnTo>
                      <a:pt x="2380" y="476"/>
                    </a:lnTo>
                    <a:lnTo>
                      <a:pt x="2380" y="3715"/>
                    </a:lnTo>
                    <a:cubicBezTo>
                      <a:pt x="3713" y="1333"/>
                      <a:pt x="5521" y="95"/>
                      <a:pt x="7711" y="95"/>
                    </a:cubicBezTo>
                    <a:cubicBezTo>
                      <a:pt x="10186" y="95"/>
                      <a:pt x="12090" y="1429"/>
                      <a:pt x="12756" y="3905"/>
                    </a:cubicBezTo>
                    <a:cubicBezTo>
                      <a:pt x="14089" y="1238"/>
                      <a:pt x="15898" y="0"/>
                      <a:pt x="18182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 194">
                <a:extLst>
                  <a:ext uri="{FF2B5EF4-FFF2-40B4-BE49-F238E27FC236}">
                    <a16:creationId xmlns:a16="http://schemas.microsoft.com/office/drawing/2014/main" id="{FC22AFF4-2C5A-5543-9C45-739D3E578819}"/>
                  </a:ext>
                </a:extLst>
              </p:cNvPr>
              <p:cNvSpPr/>
              <p:nvPr/>
            </p:nvSpPr>
            <p:spPr>
              <a:xfrm>
                <a:off x="7139913" y="4980717"/>
                <a:ext cx="2570" cy="23717"/>
              </a:xfrm>
              <a:custGeom>
                <a:avLst/>
                <a:gdLst>
                  <a:gd name="connsiteX0" fmla="*/ 0 w 2570"/>
                  <a:gd name="connsiteY0" fmla="*/ 0 h 23717"/>
                  <a:gd name="connsiteX1" fmla="*/ 2570 w 2570"/>
                  <a:gd name="connsiteY1" fmla="*/ 0 h 23717"/>
                  <a:gd name="connsiteX2" fmla="*/ 2570 w 2570"/>
                  <a:gd name="connsiteY2" fmla="*/ 2572 h 23717"/>
                  <a:gd name="connsiteX3" fmla="*/ 0 w 2570"/>
                  <a:gd name="connsiteY3" fmla="*/ 2572 h 23717"/>
                  <a:gd name="connsiteX4" fmla="*/ 0 w 2570"/>
                  <a:gd name="connsiteY4" fmla="*/ 0 h 23717"/>
                  <a:gd name="connsiteX5" fmla="*/ 0 w 2570"/>
                  <a:gd name="connsiteY5" fmla="*/ 6191 h 23717"/>
                  <a:gd name="connsiteX6" fmla="*/ 2570 w 2570"/>
                  <a:gd name="connsiteY6" fmla="*/ 6191 h 23717"/>
                  <a:gd name="connsiteX7" fmla="*/ 2570 w 2570"/>
                  <a:gd name="connsiteY7" fmla="*/ 23717 h 23717"/>
                  <a:gd name="connsiteX8" fmla="*/ 0 w 2570"/>
                  <a:gd name="connsiteY8" fmla="*/ 23717 h 23717"/>
                  <a:gd name="connsiteX9" fmla="*/ 0 w 2570"/>
                  <a:gd name="connsiteY9" fmla="*/ 6191 h 2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70" h="23717">
                    <a:moveTo>
                      <a:pt x="0" y="0"/>
                    </a:moveTo>
                    <a:lnTo>
                      <a:pt x="2570" y="0"/>
                    </a:lnTo>
                    <a:lnTo>
                      <a:pt x="2570" y="2572"/>
                    </a:lnTo>
                    <a:lnTo>
                      <a:pt x="0" y="2572"/>
                    </a:lnTo>
                    <a:lnTo>
                      <a:pt x="0" y="0"/>
                    </a:lnTo>
                    <a:close/>
                    <a:moveTo>
                      <a:pt x="0" y="6191"/>
                    </a:moveTo>
                    <a:lnTo>
                      <a:pt x="2570" y="6191"/>
                    </a:lnTo>
                    <a:lnTo>
                      <a:pt x="2570" y="23717"/>
                    </a:lnTo>
                    <a:lnTo>
                      <a:pt x="0" y="23717"/>
                    </a:lnTo>
                    <a:lnTo>
                      <a:pt x="0" y="6191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 195">
                <a:extLst>
                  <a:ext uri="{FF2B5EF4-FFF2-40B4-BE49-F238E27FC236}">
                    <a16:creationId xmlns:a16="http://schemas.microsoft.com/office/drawing/2014/main" id="{50363F90-7FB2-EF43-8200-EF7431EA371B}"/>
                  </a:ext>
                </a:extLst>
              </p:cNvPr>
              <p:cNvSpPr/>
              <p:nvPr/>
            </p:nvSpPr>
            <p:spPr>
              <a:xfrm>
                <a:off x="7145815" y="4986432"/>
                <a:ext cx="13993" cy="18478"/>
              </a:xfrm>
              <a:custGeom>
                <a:avLst/>
                <a:gdLst>
                  <a:gd name="connsiteX0" fmla="*/ 2190 w 13993"/>
                  <a:gd name="connsiteY0" fmla="*/ 12954 h 18478"/>
                  <a:gd name="connsiteX1" fmla="*/ 7140 w 13993"/>
                  <a:gd name="connsiteY1" fmla="*/ 16288 h 18478"/>
                  <a:gd name="connsiteX2" fmla="*/ 11138 w 13993"/>
                  <a:gd name="connsiteY2" fmla="*/ 13335 h 18478"/>
                  <a:gd name="connsiteX3" fmla="*/ 6093 w 13993"/>
                  <a:gd name="connsiteY3" fmla="*/ 10192 h 18478"/>
                  <a:gd name="connsiteX4" fmla="*/ 476 w 13993"/>
                  <a:gd name="connsiteY4" fmla="*/ 5239 h 18478"/>
                  <a:gd name="connsiteX5" fmla="*/ 6759 w 13993"/>
                  <a:gd name="connsiteY5" fmla="*/ 0 h 18478"/>
                  <a:gd name="connsiteX6" fmla="*/ 13137 w 13993"/>
                  <a:gd name="connsiteY6" fmla="*/ 4477 h 18478"/>
                  <a:gd name="connsiteX7" fmla="*/ 10757 w 13993"/>
                  <a:gd name="connsiteY7" fmla="*/ 4953 h 18478"/>
                  <a:gd name="connsiteX8" fmla="*/ 6759 w 13993"/>
                  <a:gd name="connsiteY8" fmla="*/ 2191 h 18478"/>
                  <a:gd name="connsiteX9" fmla="*/ 3237 w 13993"/>
                  <a:gd name="connsiteY9" fmla="*/ 4953 h 18478"/>
                  <a:gd name="connsiteX10" fmla="*/ 8568 w 13993"/>
                  <a:gd name="connsiteY10" fmla="*/ 8001 h 18478"/>
                  <a:gd name="connsiteX11" fmla="*/ 13994 w 13993"/>
                  <a:gd name="connsiteY11" fmla="*/ 13049 h 18478"/>
                  <a:gd name="connsiteX12" fmla="*/ 7330 w 13993"/>
                  <a:gd name="connsiteY12" fmla="*/ 18479 h 18478"/>
                  <a:gd name="connsiteX13" fmla="*/ 0 w 13993"/>
                  <a:gd name="connsiteY13" fmla="*/ 13430 h 18478"/>
                  <a:gd name="connsiteX14" fmla="*/ 2190 w 13993"/>
                  <a:gd name="connsiteY14" fmla="*/ 12954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993" h="18478">
                    <a:moveTo>
                      <a:pt x="2190" y="12954"/>
                    </a:moveTo>
                    <a:cubicBezTo>
                      <a:pt x="2951" y="15145"/>
                      <a:pt x="4760" y="16288"/>
                      <a:pt x="7140" y="16288"/>
                    </a:cubicBezTo>
                    <a:cubicBezTo>
                      <a:pt x="9615" y="16288"/>
                      <a:pt x="11138" y="15050"/>
                      <a:pt x="11138" y="13335"/>
                    </a:cubicBezTo>
                    <a:cubicBezTo>
                      <a:pt x="11138" y="11144"/>
                      <a:pt x="9329" y="10954"/>
                      <a:pt x="6093" y="10192"/>
                    </a:cubicBezTo>
                    <a:cubicBezTo>
                      <a:pt x="2285" y="9239"/>
                      <a:pt x="476" y="8096"/>
                      <a:pt x="476" y="5239"/>
                    </a:cubicBezTo>
                    <a:cubicBezTo>
                      <a:pt x="476" y="2286"/>
                      <a:pt x="2951" y="0"/>
                      <a:pt x="6759" y="0"/>
                    </a:cubicBezTo>
                    <a:cubicBezTo>
                      <a:pt x="9996" y="0"/>
                      <a:pt x="12280" y="1619"/>
                      <a:pt x="13137" y="4477"/>
                    </a:cubicBezTo>
                    <a:lnTo>
                      <a:pt x="10757" y="4953"/>
                    </a:lnTo>
                    <a:cubicBezTo>
                      <a:pt x="10186" y="3143"/>
                      <a:pt x="8853" y="2191"/>
                      <a:pt x="6759" y="2191"/>
                    </a:cubicBezTo>
                    <a:cubicBezTo>
                      <a:pt x="4570" y="2191"/>
                      <a:pt x="3237" y="3334"/>
                      <a:pt x="3237" y="4953"/>
                    </a:cubicBezTo>
                    <a:cubicBezTo>
                      <a:pt x="3237" y="7144"/>
                      <a:pt x="5236" y="7144"/>
                      <a:pt x="8568" y="8001"/>
                    </a:cubicBezTo>
                    <a:cubicBezTo>
                      <a:pt x="12185" y="8954"/>
                      <a:pt x="13994" y="10287"/>
                      <a:pt x="13994" y="13049"/>
                    </a:cubicBezTo>
                    <a:cubicBezTo>
                      <a:pt x="13994" y="16193"/>
                      <a:pt x="11328" y="18479"/>
                      <a:pt x="7330" y="18479"/>
                    </a:cubicBezTo>
                    <a:cubicBezTo>
                      <a:pt x="3427" y="18479"/>
                      <a:pt x="762" y="16574"/>
                      <a:pt x="0" y="13430"/>
                    </a:cubicBezTo>
                    <a:lnTo>
                      <a:pt x="2190" y="12954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 196">
                <a:extLst>
                  <a:ext uri="{FF2B5EF4-FFF2-40B4-BE49-F238E27FC236}">
                    <a16:creationId xmlns:a16="http://schemas.microsoft.com/office/drawing/2014/main" id="{6239FE8F-0D22-194D-90A7-79A256858D1C}"/>
                  </a:ext>
                </a:extLst>
              </p:cNvPr>
              <p:cNvSpPr/>
              <p:nvPr/>
            </p:nvSpPr>
            <p:spPr>
              <a:xfrm>
                <a:off x="7161332" y="4986432"/>
                <a:ext cx="13993" cy="18478"/>
              </a:xfrm>
              <a:custGeom>
                <a:avLst/>
                <a:gdLst>
                  <a:gd name="connsiteX0" fmla="*/ 2189 w 13993"/>
                  <a:gd name="connsiteY0" fmla="*/ 12954 h 18478"/>
                  <a:gd name="connsiteX1" fmla="*/ 7140 w 13993"/>
                  <a:gd name="connsiteY1" fmla="*/ 16288 h 18478"/>
                  <a:gd name="connsiteX2" fmla="*/ 11138 w 13993"/>
                  <a:gd name="connsiteY2" fmla="*/ 13335 h 18478"/>
                  <a:gd name="connsiteX3" fmla="*/ 6093 w 13993"/>
                  <a:gd name="connsiteY3" fmla="*/ 10192 h 18478"/>
                  <a:gd name="connsiteX4" fmla="*/ 476 w 13993"/>
                  <a:gd name="connsiteY4" fmla="*/ 5239 h 18478"/>
                  <a:gd name="connsiteX5" fmla="*/ 6759 w 13993"/>
                  <a:gd name="connsiteY5" fmla="*/ 0 h 18478"/>
                  <a:gd name="connsiteX6" fmla="*/ 13137 w 13993"/>
                  <a:gd name="connsiteY6" fmla="*/ 4477 h 18478"/>
                  <a:gd name="connsiteX7" fmla="*/ 10757 w 13993"/>
                  <a:gd name="connsiteY7" fmla="*/ 4953 h 18478"/>
                  <a:gd name="connsiteX8" fmla="*/ 6759 w 13993"/>
                  <a:gd name="connsiteY8" fmla="*/ 2191 h 18478"/>
                  <a:gd name="connsiteX9" fmla="*/ 3237 w 13993"/>
                  <a:gd name="connsiteY9" fmla="*/ 4953 h 18478"/>
                  <a:gd name="connsiteX10" fmla="*/ 8568 w 13993"/>
                  <a:gd name="connsiteY10" fmla="*/ 8001 h 18478"/>
                  <a:gd name="connsiteX11" fmla="*/ 13994 w 13993"/>
                  <a:gd name="connsiteY11" fmla="*/ 13049 h 18478"/>
                  <a:gd name="connsiteX12" fmla="*/ 7330 w 13993"/>
                  <a:gd name="connsiteY12" fmla="*/ 18479 h 18478"/>
                  <a:gd name="connsiteX13" fmla="*/ 0 w 13993"/>
                  <a:gd name="connsiteY13" fmla="*/ 13430 h 18478"/>
                  <a:gd name="connsiteX14" fmla="*/ 2189 w 13993"/>
                  <a:gd name="connsiteY14" fmla="*/ 12954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993" h="18478">
                    <a:moveTo>
                      <a:pt x="2189" y="12954"/>
                    </a:moveTo>
                    <a:cubicBezTo>
                      <a:pt x="2951" y="15145"/>
                      <a:pt x="4760" y="16288"/>
                      <a:pt x="7140" y="16288"/>
                    </a:cubicBezTo>
                    <a:cubicBezTo>
                      <a:pt x="9615" y="16288"/>
                      <a:pt x="11138" y="15050"/>
                      <a:pt x="11138" y="13335"/>
                    </a:cubicBezTo>
                    <a:cubicBezTo>
                      <a:pt x="11138" y="11144"/>
                      <a:pt x="9329" y="10954"/>
                      <a:pt x="6093" y="10192"/>
                    </a:cubicBezTo>
                    <a:cubicBezTo>
                      <a:pt x="2285" y="9239"/>
                      <a:pt x="476" y="8096"/>
                      <a:pt x="476" y="5239"/>
                    </a:cubicBezTo>
                    <a:cubicBezTo>
                      <a:pt x="476" y="2286"/>
                      <a:pt x="2951" y="0"/>
                      <a:pt x="6759" y="0"/>
                    </a:cubicBezTo>
                    <a:cubicBezTo>
                      <a:pt x="9996" y="0"/>
                      <a:pt x="12280" y="1619"/>
                      <a:pt x="13137" y="4477"/>
                    </a:cubicBezTo>
                    <a:lnTo>
                      <a:pt x="10757" y="4953"/>
                    </a:lnTo>
                    <a:cubicBezTo>
                      <a:pt x="10186" y="3143"/>
                      <a:pt x="8853" y="2191"/>
                      <a:pt x="6759" y="2191"/>
                    </a:cubicBezTo>
                    <a:cubicBezTo>
                      <a:pt x="4569" y="2191"/>
                      <a:pt x="3237" y="3334"/>
                      <a:pt x="3237" y="4953"/>
                    </a:cubicBezTo>
                    <a:cubicBezTo>
                      <a:pt x="3237" y="7144"/>
                      <a:pt x="5236" y="7144"/>
                      <a:pt x="8568" y="8001"/>
                    </a:cubicBezTo>
                    <a:cubicBezTo>
                      <a:pt x="12185" y="8954"/>
                      <a:pt x="13994" y="10287"/>
                      <a:pt x="13994" y="13049"/>
                    </a:cubicBezTo>
                    <a:cubicBezTo>
                      <a:pt x="13994" y="16193"/>
                      <a:pt x="11328" y="18479"/>
                      <a:pt x="7330" y="18479"/>
                    </a:cubicBezTo>
                    <a:cubicBezTo>
                      <a:pt x="3427" y="18479"/>
                      <a:pt x="762" y="16574"/>
                      <a:pt x="0" y="13430"/>
                    </a:cubicBezTo>
                    <a:lnTo>
                      <a:pt x="2189" y="12954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 197">
                <a:extLst>
                  <a:ext uri="{FF2B5EF4-FFF2-40B4-BE49-F238E27FC236}">
                    <a16:creationId xmlns:a16="http://schemas.microsoft.com/office/drawing/2014/main" id="{AEB1DCAD-3067-7C46-8CDB-C7FD71D6CC3E}"/>
                  </a:ext>
                </a:extLst>
              </p:cNvPr>
              <p:cNvSpPr/>
              <p:nvPr/>
            </p:nvSpPr>
            <p:spPr>
              <a:xfrm>
                <a:off x="7178373" y="4980717"/>
                <a:ext cx="2570" cy="23717"/>
              </a:xfrm>
              <a:custGeom>
                <a:avLst/>
                <a:gdLst>
                  <a:gd name="connsiteX0" fmla="*/ 0 w 2570"/>
                  <a:gd name="connsiteY0" fmla="*/ 0 h 23717"/>
                  <a:gd name="connsiteX1" fmla="*/ 2570 w 2570"/>
                  <a:gd name="connsiteY1" fmla="*/ 0 h 23717"/>
                  <a:gd name="connsiteX2" fmla="*/ 2570 w 2570"/>
                  <a:gd name="connsiteY2" fmla="*/ 2572 h 23717"/>
                  <a:gd name="connsiteX3" fmla="*/ 0 w 2570"/>
                  <a:gd name="connsiteY3" fmla="*/ 2572 h 23717"/>
                  <a:gd name="connsiteX4" fmla="*/ 0 w 2570"/>
                  <a:gd name="connsiteY4" fmla="*/ 0 h 23717"/>
                  <a:gd name="connsiteX5" fmla="*/ 0 w 2570"/>
                  <a:gd name="connsiteY5" fmla="*/ 6191 h 23717"/>
                  <a:gd name="connsiteX6" fmla="*/ 2570 w 2570"/>
                  <a:gd name="connsiteY6" fmla="*/ 6191 h 23717"/>
                  <a:gd name="connsiteX7" fmla="*/ 2570 w 2570"/>
                  <a:gd name="connsiteY7" fmla="*/ 23717 h 23717"/>
                  <a:gd name="connsiteX8" fmla="*/ 0 w 2570"/>
                  <a:gd name="connsiteY8" fmla="*/ 23717 h 23717"/>
                  <a:gd name="connsiteX9" fmla="*/ 0 w 2570"/>
                  <a:gd name="connsiteY9" fmla="*/ 6191 h 2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70" h="23717">
                    <a:moveTo>
                      <a:pt x="0" y="0"/>
                    </a:moveTo>
                    <a:lnTo>
                      <a:pt x="2570" y="0"/>
                    </a:lnTo>
                    <a:lnTo>
                      <a:pt x="2570" y="2572"/>
                    </a:lnTo>
                    <a:lnTo>
                      <a:pt x="0" y="2572"/>
                    </a:lnTo>
                    <a:lnTo>
                      <a:pt x="0" y="0"/>
                    </a:lnTo>
                    <a:close/>
                    <a:moveTo>
                      <a:pt x="0" y="6191"/>
                    </a:moveTo>
                    <a:lnTo>
                      <a:pt x="2570" y="6191"/>
                    </a:lnTo>
                    <a:lnTo>
                      <a:pt x="2570" y="23717"/>
                    </a:lnTo>
                    <a:lnTo>
                      <a:pt x="0" y="23717"/>
                    </a:lnTo>
                    <a:lnTo>
                      <a:pt x="0" y="6191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 198">
                <a:extLst>
                  <a:ext uri="{FF2B5EF4-FFF2-40B4-BE49-F238E27FC236}">
                    <a16:creationId xmlns:a16="http://schemas.microsoft.com/office/drawing/2014/main" id="{8DC33571-FC5E-4348-9BD6-2AD69FA6689E}"/>
                  </a:ext>
                </a:extLst>
              </p:cNvPr>
              <p:cNvSpPr/>
              <p:nvPr/>
            </p:nvSpPr>
            <p:spPr>
              <a:xfrm>
                <a:off x="7184560" y="4986432"/>
                <a:ext cx="15802" cy="18478"/>
              </a:xfrm>
              <a:custGeom>
                <a:avLst/>
                <a:gdLst>
                  <a:gd name="connsiteX0" fmla="*/ 0 w 15802"/>
                  <a:gd name="connsiteY0" fmla="*/ 9239 h 18478"/>
                  <a:gd name="connsiteX1" fmla="*/ 7901 w 15802"/>
                  <a:gd name="connsiteY1" fmla="*/ 0 h 18478"/>
                  <a:gd name="connsiteX2" fmla="*/ 15803 w 15802"/>
                  <a:gd name="connsiteY2" fmla="*/ 9239 h 18478"/>
                  <a:gd name="connsiteX3" fmla="*/ 7901 w 15802"/>
                  <a:gd name="connsiteY3" fmla="*/ 18479 h 18478"/>
                  <a:gd name="connsiteX4" fmla="*/ 0 w 15802"/>
                  <a:gd name="connsiteY4" fmla="*/ 9239 h 18478"/>
                  <a:gd name="connsiteX5" fmla="*/ 12947 w 15802"/>
                  <a:gd name="connsiteY5" fmla="*/ 9239 h 18478"/>
                  <a:gd name="connsiteX6" fmla="*/ 7901 w 15802"/>
                  <a:gd name="connsiteY6" fmla="*/ 2191 h 18478"/>
                  <a:gd name="connsiteX7" fmla="*/ 2856 w 15802"/>
                  <a:gd name="connsiteY7" fmla="*/ 9239 h 18478"/>
                  <a:gd name="connsiteX8" fmla="*/ 7901 w 15802"/>
                  <a:gd name="connsiteY8" fmla="*/ 16288 h 18478"/>
                  <a:gd name="connsiteX9" fmla="*/ 12947 w 15802"/>
                  <a:gd name="connsiteY9" fmla="*/ 9239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802" h="18478">
                    <a:moveTo>
                      <a:pt x="0" y="9239"/>
                    </a:moveTo>
                    <a:cubicBezTo>
                      <a:pt x="0" y="3524"/>
                      <a:pt x="3237" y="0"/>
                      <a:pt x="7901" y="0"/>
                    </a:cubicBezTo>
                    <a:cubicBezTo>
                      <a:pt x="12566" y="0"/>
                      <a:pt x="15803" y="3620"/>
                      <a:pt x="15803" y="9239"/>
                    </a:cubicBezTo>
                    <a:cubicBezTo>
                      <a:pt x="15803" y="14859"/>
                      <a:pt x="12566" y="18479"/>
                      <a:pt x="7901" y="18479"/>
                    </a:cubicBezTo>
                    <a:cubicBezTo>
                      <a:pt x="3237" y="18479"/>
                      <a:pt x="0" y="14859"/>
                      <a:pt x="0" y="9239"/>
                    </a:cubicBezTo>
                    <a:close/>
                    <a:moveTo>
                      <a:pt x="12947" y="9239"/>
                    </a:moveTo>
                    <a:cubicBezTo>
                      <a:pt x="12947" y="4763"/>
                      <a:pt x="10948" y="2191"/>
                      <a:pt x="7901" y="2191"/>
                    </a:cubicBezTo>
                    <a:cubicBezTo>
                      <a:pt x="4855" y="2191"/>
                      <a:pt x="2856" y="4763"/>
                      <a:pt x="2856" y="9239"/>
                    </a:cubicBezTo>
                    <a:cubicBezTo>
                      <a:pt x="2856" y="13716"/>
                      <a:pt x="4855" y="16288"/>
                      <a:pt x="7901" y="16288"/>
                    </a:cubicBezTo>
                    <a:cubicBezTo>
                      <a:pt x="10948" y="16288"/>
                      <a:pt x="12947" y="13621"/>
                      <a:pt x="12947" y="9239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 199">
                <a:extLst>
                  <a:ext uri="{FF2B5EF4-FFF2-40B4-BE49-F238E27FC236}">
                    <a16:creationId xmlns:a16="http://schemas.microsoft.com/office/drawing/2014/main" id="{DB13682A-1CE5-A141-8F74-D974718F4DF2}"/>
                  </a:ext>
                </a:extLst>
              </p:cNvPr>
              <p:cNvSpPr/>
              <p:nvPr/>
            </p:nvSpPr>
            <p:spPr>
              <a:xfrm>
                <a:off x="7203790" y="4986432"/>
                <a:ext cx="13803" cy="18192"/>
              </a:xfrm>
              <a:custGeom>
                <a:avLst/>
                <a:gdLst>
                  <a:gd name="connsiteX0" fmla="*/ 0 w 13803"/>
                  <a:gd name="connsiteY0" fmla="*/ 476 h 18192"/>
                  <a:gd name="connsiteX1" fmla="*/ 2380 w 13803"/>
                  <a:gd name="connsiteY1" fmla="*/ 476 h 18192"/>
                  <a:gd name="connsiteX2" fmla="*/ 2380 w 13803"/>
                  <a:gd name="connsiteY2" fmla="*/ 3715 h 18192"/>
                  <a:gd name="connsiteX3" fmla="*/ 8092 w 13803"/>
                  <a:gd name="connsiteY3" fmla="*/ 0 h 18192"/>
                  <a:gd name="connsiteX4" fmla="*/ 13803 w 13803"/>
                  <a:gd name="connsiteY4" fmla="*/ 6953 h 18192"/>
                  <a:gd name="connsiteX5" fmla="*/ 13803 w 13803"/>
                  <a:gd name="connsiteY5" fmla="*/ 18098 h 18192"/>
                  <a:gd name="connsiteX6" fmla="*/ 11233 w 13803"/>
                  <a:gd name="connsiteY6" fmla="*/ 18098 h 18192"/>
                  <a:gd name="connsiteX7" fmla="*/ 11233 w 13803"/>
                  <a:gd name="connsiteY7" fmla="*/ 6763 h 18192"/>
                  <a:gd name="connsiteX8" fmla="*/ 7616 w 13803"/>
                  <a:gd name="connsiteY8" fmla="*/ 2286 h 18192"/>
                  <a:gd name="connsiteX9" fmla="*/ 2570 w 13803"/>
                  <a:gd name="connsiteY9" fmla="*/ 8477 h 18192"/>
                  <a:gd name="connsiteX10" fmla="*/ 2570 w 13803"/>
                  <a:gd name="connsiteY10" fmla="*/ 18193 h 18192"/>
                  <a:gd name="connsiteX11" fmla="*/ 0 w 13803"/>
                  <a:gd name="connsiteY11" fmla="*/ 18193 h 18192"/>
                  <a:gd name="connsiteX12" fmla="*/ 0 w 13803"/>
                  <a:gd name="connsiteY12" fmla="*/ 476 h 18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03" h="18192">
                    <a:moveTo>
                      <a:pt x="0" y="476"/>
                    </a:moveTo>
                    <a:lnTo>
                      <a:pt x="2380" y="476"/>
                    </a:lnTo>
                    <a:lnTo>
                      <a:pt x="2380" y="3715"/>
                    </a:lnTo>
                    <a:cubicBezTo>
                      <a:pt x="3808" y="1143"/>
                      <a:pt x="5617" y="0"/>
                      <a:pt x="8092" y="0"/>
                    </a:cubicBezTo>
                    <a:cubicBezTo>
                      <a:pt x="11804" y="0"/>
                      <a:pt x="13803" y="2381"/>
                      <a:pt x="13803" y="6953"/>
                    </a:cubicBezTo>
                    <a:lnTo>
                      <a:pt x="13803" y="18098"/>
                    </a:lnTo>
                    <a:lnTo>
                      <a:pt x="11233" y="18098"/>
                    </a:lnTo>
                    <a:lnTo>
                      <a:pt x="11233" y="6763"/>
                    </a:lnTo>
                    <a:cubicBezTo>
                      <a:pt x="11233" y="3905"/>
                      <a:pt x="9900" y="2286"/>
                      <a:pt x="7616" y="2286"/>
                    </a:cubicBezTo>
                    <a:cubicBezTo>
                      <a:pt x="4855" y="2286"/>
                      <a:pt x="2570" y="4763"/>
                      <a:pt x="2570" y="8477"/>
                    </a:cubicBezTo>
                    <a:lnTo>
                      <a:pt x="2570" y="18193"/>
                    </a:lnTo>
                    <a:lnTo>
                      <a:pt x="0" y="18193"/>
                    </a:lnTo>
                    <a:lnTo>
                      <a:pt x="0" y="476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 200">
                <a:extLst>
                  <a:ext uri="{FF2B5EF4-FFF2-40B4-BE49-F238E27FC236}">
                    <a16:creationId xmlns:a16="http://schemas.microsoft.com/office/drawing/2014/main" id="{3BFAB371-1DDB-D343-A15F-BCE6584962EC}"/>
                  </a:ext>
                </a:extLst>
              </p:cNvPr>
              <p:cNvSpPr/>
              <p:nvPr/>
            </p:nvSpPr>
            <p:spPr>
              <a:xfrm>
                <a:off x="7230064" y="4986432"/>
                <a:ext cx="14184" cy="18478"/>
              </a:xfrm>
              <a:custGeom>
                <a:avLst/>
                <a:gdLst>
                  <a:gd name="connsiteX0" fmla="*/ 7521 w 14184"/>
                  <a:gd name="connsiteY0" fmla="*/ 2191 h 18478"/>
                  <a:gd name="connsiteX1" fmla="*/ 2761 w 14184"/>
                  <a:gd name="connsiteY1" fmla="*/ 9239 h 18478"/>
                  <a:gd name="connsiteX2" fmla="*/ 7521 w 14184"/>
                  <a:gd name="connsiteY2" fmla="*/ 16193 h 18478"/>
                  <a:gd name="connsiteX3" fmla="*/ 11804 w 14184"/>
                  <a:gd name="connsiteY3" fmla="*/ 11906 h 18478"/>
                  <a:gd name="connsiteX4" fmla="*/ 14184 w 14184"/>
                  <a:gd name="connsiteY4" fmla="*/ 12383 h 18478"/>
                  <a:gd name="connsiteX5" fmla="*/ 7425 w 14184"/>
                  <a:gd name="connsiteY5" fmla="*/ 18479 h 18478"/>
                  <a:gd name="connsiteX6" fmla="*/ 0 w 14184"/>
                  <a:gd name="connsiteY6" fmla="*/ 9239 h 18478"/>
                  <a:gd name="connsiteX7" fmla="*/ 7901 w 14184"/>
                  <a:gd name="connsiteY7" fmla="*/ 0 h 18478"/>
                  <a:gd name="connsiteX8" fmla="*/ 14184 w 14184"/>
                  <a:gd name="connsiteY8" fmla="*/ 6287 h 18478"/>
                  <a:gd name="connsiteX9" fmla="*/ 11709 w 14184"/>
                  <a:gd name="connsiteY9" fmla="*/ 6668 h 18478"/>
                  <a:gd name="connsiteX10" fmla="*/ 7521 w 14184"/>
                  <a:gd name="connsiteY10" fmla="*/ 2191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184" h="18478">
                    <a:moveTo>
                      <a:pt x="7521" y="2191"/>
                    </a:moveTo>
                    <a:cubicBezTo>
                      <a:pt x="4760" y="2191"/>
                      <a:pt x="2761" y="4763"/>
                      <a:pt x="2761" y="9239"/>
                    </a:cubicBezTo>
                    <a:cubicBezTo>
                      <a:pt x="2761" y="13621"/>
                      <a:pt x="4665" y="16193"/>
                      <a:pt x="7521" y="16193"/>
                    </a:cubicBezTo>
                    <a:cubicBezTo>
                      <a:pt x="9615" y="16193"/>
                      <a:pt x="11233" y="14669"/>
                      <a:pt x="11804" y="11906"/>
                    </a:cubicBezTo>
                    <a:lnTo>
                      <a:pt x="14184" y="12383"/>
                    </a:lnTo>
                    <a:cubicBezTo>
                      <a:pt x="13518" y="16288"/>
                      <a:pt x="11043" y="18479"/>
                      <a:pt x="7425" y="18479"/>
                    </a:cubicBezTo>
                    <a:cubicBezTo>
                      <a:pt x="3046" y="18479"/>
                      <a:pt x="0" y="14954"/>
                      <a:pt x="0" y="9239"/>
                    </a:cubicBezTo>
                    <a:cubicBezTo>
                      <a:pt x="0" y="3620"/>
                      <a:pt x="3237" y="0"/>
                      <a:pt x="7901" y="0"/>
                    </a:cubicBezTo>
                    <a:cubicBezTo>
                      <a:pt x="11233" y="0"/>
                      <a:pt x="13613" y="2286"/>
                      <a:pt x="14184" y="6287"/>
                    </a:cubicBezTo>
                    <a:lnTo>
                      <a:pt x="11709" y="6668"/>
                    </a:lnTo>
                    <a:cubicBezTo>
                      <a:pt x="11328" y="3810"/>
                      <a:pt x="9615" y="2191"/>
                      <a:pt x="7521" y="2191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 201">
                <a:extLst>
                  <a:ext uri="{FF2B5EF4-FFF2-40B4-BE49-F238E27FC236}">
                    <a16:creationId xmlns:a16="http://schemas.microsoft.com/office/drawing/2014/main" id="{496E495F-4FE5-8E4D-9463-5C93A8624497}"/>
                  </a:ext>
                </a:extLst>
              </p:cNvPr>
              <p:cNvSpPr/>
              <p:nvPr/>
            </p:nvSpPr>
            <p:spPr>
              <a:xfrm>
                <a:off x="7246438" y="4986432"/>
                <a:ext cx="15136" cy="18383"/>
              </a:xfrm>
              <a:custGeom>
                <a:avLst/>
                <a:gdLst>
                  <a:gd name="connsiteX0" fmla="*/ 11995 w 15136"/>
                  <a:gd name="connsiteY0" fmla="*/ 14669 h 18383"/>
                  <a:gd name="connsiteX1" fmla="*/ 5997 w 15136"/>
                  <a:gd name="connsiteY1" fmla="*/ 18383 h 18383"/>
                  <a:gd name="connsiteX2" fmla="*/ 0 w 15136"/>
                  <a:gd name="connsiteY2" fmla="*/ 13049 h 18383"/>
                  <a:gd name="connsiteX3" fmla="*/ 10567 w 15136"/>
                  <a:gd name="connsiteY3" fmla="*/ 7049 h 18383"/>
                  <a:gd name="connsiteX4" fmla="*/ 12090 w 15136"/>
                  <a:gd name="connsiteY4" fmla="*/ 7049 h 18383"/>
                  <a:gd name="connsiteX5" fmla="*/ 12090 w 15136"/>
                  <a:gd name="connsiteY5" fmla="*/ 6001 h 18383"/>
                  <a:gd name="connsiteX6" fmla="*/ 7711 w 15136"/>
                  <a:gd name="connsiteY6" fmla="*/ 2096 h 18383"/>
                  <a:gd name="connsiteX7" fmla="*/ 3046 w 15136"/>
                  <a:gd name="connsiteY7" fmla="*/ 5144 h 18383"/>
                  <a:gd name="connsiteX8" fmla="*/ 571 w 15136"/>
                  <a:gd name="connsiteY8" fmla="*/ 4763 h 18383"/>
                  <a:gd name="connsiteX9" fmla="*/ 8187 w 15136"/>
                  <a:gd name="connsiteY9" fmla="*/ 0 h 18383"/>
                  <a:gd name="connsiteX10" fmla="*/ 14660 w 15136"/>
                  <a:gd name="connsiteY10" fmla="*/ 6953 h 18383"/>
                  <a:gd name="connsiteX11" fmla="*/ 14660 w 15136"/>
                  <a:gd name="connsiteY11" fmla="*/ 14478 h 18383"/>
                  <a:gd name="connsiteX12" fmla="*/ 15136 w 15136"/>
                  <a:gd name="connsiteY12" fmla="*/ 18098 h 18383"/>
                  <a:gd name="connsiteX13" fmla="*/ 12471 w 15136"/>
                  <a:gd name="connsiteY13" fmla="*/ 18098 h 18383"/>
                  <a:gd name="connsiteX14" fmla="*/ 11995 w 15136"/>
                  <a:gd name="connsiteY14" fmla="*/ 14669 h 18383"/>
                  <a:gd name="connsiteX15" fmla="*/ 9900 w 15136"/>
                  <a:gd name="connsiteY15" fmla="*/ 9049 h 18383"/>
                  <a:gd name="connsiteX16" fmla="*/ 2761 w 15136"/>
                  <a:gd name="connsiteY16" fmla="*/ 13049 h 18383"/>
                  <a:gd name="connsiteX17" fmla="*/ 6378 w 15136"/>
                  <a:gd name="connsiteY17" fmla="*/ 16193 h 18383"/>
                  <a:gd name="connsiteX18" fmla="*/ 11900 w 15136"/>
                  <a:gd name="connsiteY18" fmla="*/ 10001 h 18383"/>
                  <a:gd name="connsiteX19" fmla="*/ 11900 w 15136"/>
                  <a:gd name="connsiteY19" fmla="*/ 9049 h 18383"/>
                  <a:gd name="connsiteX20" fmla="*/ 9900 w 15136"/>
                  <a:gd name="connsiteY20" fmla="*/ 9049 h 18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136" h="18383">
                    <a:moveTo>
                      <a:pt x="11995" y="14669"/>
                    </a:moveTo>
                    <a:cubicBezTo>
                      <a:pt x="10757" y="17050"/>
                      <a:pt x="8663" y="18383"/>
                      <a:pt x="5997" y="18383"/>
                    </a:cubicBezTo>
                    <a:cubicBezTo>
                      <a:pt x="2380" y="18383"/>
                      <a:pt x="0" y="16097"/>
                      <a:pt x="0" y="13049"/>
                    </a:cubicBezTo>
                    <a:cubicBezTo>
                      <a:pt x="0" y="9049"/>
                      <a:pt x="3522" y="7049"/>
                      <a:pt x="10567" y="7049"/>
                    </a:cubicBezTo>
                    <a:cubicBezTo>
                      <a:pt x="11043" y="7049"/>
                      <a:pt x="11519" y="7049"/>
                      <a:pt x="12090" y="7049"/>
                    </a:cubicBezTo>
                    <a:lnTo>
                      <a:pt x="12090" y="6001"/>
                    </a:lnTo>
                    <a:cubicBezTo>
                      <a:pt x="12090" y="3334"/>
                      <a:pt x="10662" y="2096"/>
                      <a:pt x="7711" y="2096"/>
                    </a:cubicBezTo>
                    <a:cubicBezTo>
                      <a:pt x="5045" y="2096"/>
                      <a:pt x="3522" y="3048"/>
                      <a:pt x="3046" y="5144"/>
                    </a:cubicBezTo>
                    <a:lnTo>
                      <a:pt x="571" y="4763"/>
                    </a:lnTo>
                    <a:cubicBezTo>
                      <a:pt x="1333" y="1619"/>
                      <a:pt x="3808" y="0"/>
                      <a:pt x="8187" y="0"/>
                    </a:cubicBezTo>
                    <a:cubicBezTo>
                      <a:pt x="12756" y="0"/>
                      <a:pt x="14660" y="2191"/>
                      <a:pt x="14660" y="6953"/>
                    </a:cubicBezTo>
                    <a:lnTo>
                      <a:pt x="14660" y="14478"/>
                    </a:lnTo>
                    <a:cubicBezTo>
                      <a:pt x="14660" y="15812"/>
                      <a:pt x="14756" y="16954"/>
                      <a:pt x="15136" y="18098"/>
                    </a:cubicBezTo>
                    <a:lnTo>
                      <a:pt x="12471" y="18098"/>
                    </a:lnTo>
                    <a:cubicBezTo>
                      <a:pt x="12090" y="17050"/>
                      <a:pt x="11995" y="15907"/>
                      <a:pt x="11995" y="14669"/>
                    </a:cubicBezTo>
                    <a:close/>
                    <a:moveTo>
                      <a:pt x="9900" y="9049"/>
                    </a:moveTo>
                    <a:cubicBezTo>
                      <a:pt x="5141" y="9049"/>
                      <a:pt x="2761" y="10478"/>
                      <a:pt x="2761" y="13049"/>
                    </a:cubicBezTo>
                    <a:cubicBezTo>
                      <a:pt x="2761" y="14954"/>
                      <a:pt x="4093" y="16193"/>
                      <a:pt x="6378" y="16193"/>
                    </a:cubicBezTo>
                    <a:cubicBezTo>
                      <a:pt x="9425" y="16193"/>
                      <a:pt x="11900" y="13430"/>
                      <a:pt x="11900" y="10001"/>
                    </a:cubicBezTo>
                    <a:lnTo>
                      <a:pt x="11900" y="9049"/>
                    </a:lnTo>
                    <a:cubicBezTo>
                      <a:pt x="11233" y="9049"/>
                      <a:pt x="10567" y="9049"/>
                      <a:pt x="9900" y="9049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 202">
                <a:extLst>
                  <a:ext uri="{FF2B5EF4-FFF2-40B4-BE49-F238E27FC236}">
                    <a16:creationId xmlns:a16="http://schemas.microsoft.com/office/drawing/2014/main" id="{92B25ABD-93BD-B149-B5AA-E2CA67080BAB}"/>
                  </a:ext>
                </a:extLst>
              </p:cNvPr>
              <p:cNvSpPr/>
              <p:nvPr/>
            </p:nvSpPr>
            <p:spPr>
              <a:xfrm>
                <a:off x="7265382" y="4986432"/>
                <a:ext cx="13803" cy="18192"/>
              </a:xfrm>
              <a:custGeom>
                <a:avLst/>
                <a:gdLst>
                  <a:gd name="connsiteX0" fmla="*/ 0 w 13803"/>
                  <a:gd name="connsiteY0" fmla="*/ 476 h 18192"/>
                  <a:gd name="connsiteX1" fmla="*/ 2380 w 13803"/>
                  <a:gd name="connsiteY1" fmla="*/ 476 h 18192"/>
                  <a:gd name="connsiteX2" fmla="*/ 2380 w 13803"/>
                  <a:gd name="connsiteY2" fmla="*/ 3715 h 18192"/>
                  <a:gd name="connsiteX3" fmla="*/ 8092 w 13803"/>
                  <a:gd name="connsiteY3" fmla="*/ 0 h 18192"/>
                  <a:gd name="connsiteX4" fmla="*/ 13803 w 13803"/>
                  <a:gd name="connsiteY4" fmla="*/ 6953 h 18192"/>
                  <a:gd name="connsiteX5" fmla="*/ 13803 w 13803"/>
                  <a:gd name="connsiteY5" fmla="*/ 18098 h 18192"/>
                  <a:gd name="connsiteX6" fmla="*/ 11233 w 13803"/>
                  <a:gd name="connsiteY6" fmla="*/ 18098 h 18192"/>
                  <a:gd name="connsiteX7" fmla="*/ 11233 w 13803"/>
                  <a:gd name="connsiteY7" fmla="*/ 6763 h 18192"/>
                  <a:gd name="connsiteX8" fmla="*/ 7616 w 13803"/>
                  <a:gd name="connsiteY8" fmla="*/ 2286 h 18192"/>
                  <a:gd name="connsiteX9" fmla="*/ 2570 w 13803"/>
                  <a:gd name="connsiteY9" fmla="*/ 8477 h 18192"/>
                  <a:gd name="connsiteX10" fmla="*/ 2570 w 13803"/>
                  <a:gd name="connsiteY10" fmla="*/ 18193 h 18192"/>
                  <a:gd name="connsiteX11" fmla="*/ 0 w 13803"/>
                  <a:gd name="connsiteY11" fmla="*/ 18193 h 18192"/>
                  <a:gd name="connsiteX12" fmla="*/ 0 w 13803"/>
                  <a:gd name="connsiteY12" fmla="*/ 476 h 18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03" h="18192">
                    <a:moveTo>
                      <a:pt x="0" y="476"/>
                    </a:moveTo>
                    <a:lnTo>
                      <a:pt x="2380" y="476"/>
                    </a:lnTo>
                    <a:lnTo>
                      <a:pt x="2380" y="3715"/>
                    </a:lnTo>
                    <a:cubicBezTo>
                      <a:pt x="3808" y="1143"/>
                      <a:pt x="5617" y="0"/>
                      <a:pt x="8092" y="0"/>
                    </a:cubicBezTo>
                    <a:cubicBezTo>
                      <a:pt x="11804" y="0"/>
                      <a:pt x="13803" y="2381"/>
                      <a:pt x="13803" y="6953"/>
                    </a:cubicBezTo>
                    <a:lnTo>
                      <a:pt x="13803" y="18098"/>
                    </a:lnTo>
                    <a:lnTo>
                      <a:pt x="11233" y="18098"/>
                    </a:lnTo>
                    <a:lnTo>
                      <a:pt x="11233" y="6763"/>
                    </a:lnTo>
                    <a:cubicBezTo>
                      <a:pt x="11233" y="3905"/>
                      <a:pt x="9900" y="2286"/>
                      <a:pt x="7616" y="2286"/>
                    </a:cubicBezTo>
                    <a:cubicBezTo>
                      <a:pt x="4855" y="2286"/>
                      <a:pt x="2570" y="4763"/>
                      <a:pt x="2570" y="8477"/>
                    </a:cubicBezTo>
                    <a:lnTo>
                      <a:pt x="2570" y="18193"/>
                    </a:lnTo>
                    <a:lnTo>
                      <a:pt x="0" y="18193"/>
                    </a:lnTo>
                    <a:lnTo>
                      <a:pt x="0" y="476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 203">
                <a:extLst>
                  <a:ext uri="{FF2B5EF4-FFF2-40B4-BE49-F238E27FC236}">
                    <a16:creationId xmlns:a16="http://schemas.microsoft.com/office/drawing/2014/main" id="{1F0AA35A-985E-704D-B364-01D9EA917011}"/>
                  </a:ext>
                </a:extLst>
              </p:cNvPr>
              <p:cNvSpPr/>
              <p:nvPr/>
            </p:nvSpPr>
            <p:spPr>
              <a:xfrm>
                <a:off x="7283755" y="4986432"/>
                <a:ext cx="13803" cy="18192"/>
              </a:xfrm>
              <a:custGeom>
                <a:avLst/>
                <a:gdLst>
                  <a:gd name="connsiteX0" fmla="*/ 0 w 13803"/>
                  <a:gd name="connsiteY0" fmla="*/ 476 h 18192"/>
                  <a:gd name="connsiteX1" fmla="*/ 2380 w 13803"/>
                  <a:gd name="connsiteY1" fmla="*/ 476 h 18192"/>
                  <a:gd name="connsiteX2" fmla="*/ 2380 w 13803"/>
                  <a:gd name="connsiteY2" fmla="*/ 3715 h 18192"/>
                  <a:gd name="connsiteX3" fmla="*/ 8092 w 13803"/>
                  <a:gd name="connsiteY3" fmla="*/ 0 h 18192"/>
                  <a:gd name="connsiteX4" fmla="*/ 13803 w 13803"/>
                  <a:gd name="connsiteY4" fmla="*/ 6953 h 18192"/>
                  <a:gd name="connsiteX5" fmla="*/ 13803 w 13803"/>
                  <a:gd name="connsiteY5" fmla="*/ 18098 h 18192"/>
                  <a:gd name="connsiteX6" fmla="*/ 11233 w 13803"/>
                  <a:gd name="connsiteY6" fmla="*/ 18098 h 18192"/>
                  <a:gd name="connsiteX7" fmla="*/ 11233 w 13803"/>
                  <a:gd name="connsiteY7" fmla="*/ 6763 h 18192"/>
                  <a:gd name="connsiteX8" fmla="*/ 7616 w 13803"/>
                  <a:gd name="connsiteY8" fmla="*/ 2286 h 18192"/>
                  <a:gd name="connsiteX9" fmla="*/ 2570 w 13803"/>
                  <a:gd name="connsiteY9" fmla="*/ 8477 h 18192"/>
                  <a:gd name="connsiteX10" fmla="*/ 2570 w 13803"/>
                  <a:gd name="connsiteY10" fmla="*/ 18193 h 18192"/>
                  <a:gd name="connsiteX11" fmla="*/ 0 w 13803"/>
                  <a:gd name="connsiteY11" fmla="*/ 18193 h 18192"/>
                  <a:gd name="connsiteX12" fmla="*/ 0 w 13803"/>
                  <a:gd name="connsiteY12" fmla="*/ 476 h 18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03" h="18192">
                    <a:moveTo>
                      <a:pt x="0" y="476"/>
                    </a:moveTo>
                    <a:lnTo>
                      <a:pt x="2380" y="476"/>
                    </a:lnTo>
                    <a:lnTo>
                      <a:pt x="2380" y="3715"/>
                    </a:lnTo>
                    <a:cubicBezTo>
                      <a:pt x="3808" y="1143"/>
                      <a:pt x="5617" y="0"/>
                      <a:pt x="8092" y="0"/>
                    </a:cubicBezTo>
                    <a:cubicBezTo>
                      <a:pt x="11804" y="0"/>
                      <a:pt x="13803" y="2381"/>
                      <a:pt x="13803" y="6953"/>
                    </a:cubicBezTo>
                    <a:lnTo>
                      <a:pt x="13803" y="18098"/>
                    </a:lnTo>
                    <a:lnTo>
                      <a:pt x="11233" y="18098"/>
                    </a:lnTo>
                    <a:lnTo>
                      <a:pt x="11233" y="6763"/>
                    </a:lnTo>
                    <a:cubicBezTo>
                      <a:pt x="11233" y="3905"/>
                      <a:pt x="9901" y="2286"/>
                      <a:pt x="7616" y="2286"/>
                    </a:cubicBezTo>
                    <a:cubicBezTo>
                      <a:pt x="4855" y="2286"/>
                      <a:pt x="2570" y="4763"/>
                      <a:pt x="2570" y="8477"/>
                    </a:cubicBezTo>
                    <a:lnTo>
                      <a:pt x="2570" y="18193"/>
                    </a:lnTo>
                    <a:lnTo>
                      <a:pt x="0" y="18193"/>
                    </a:lnTo>
                    <a:lnTo>
                      <a:pt x="0" y="476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 204">
                <a:extLst>
                  <a:ext uri="{FF2B5EF4-FFF2-40B4-BE49-F238E27FC236}">
                    <a16:creationId xmlns:a16="http://schemas.microsoft.com/office/drawing/2014/main" id="{77952D30-DBD3-434F-866E-A6D9F70CD598}"/>
                  </a:ext>
                </a:extLst>
              </p:cNvPr>
              <p:cNvSpPr/>
              <p:nvPr/>
            </p:nvSpPr>
            <p:spPr>
              <a:xfrm>
                <a:off x="7300891" y="4986432"/>
                <a:ext cx="15802" cy="18478"/>
              </a:xfrm>
              <a:custGeom>
                <a:avLst/>
                <a:gdLst>
                  <a:gd name="connsiteX0" fmla="*/ 0 w 15802"/>
                  <a:gd name="connsiteY0" fmla="*/ 9239 h 18478"/>
                  <a:gd name="connsiteX1" fmla="*/ 7901 w 15802"/>
                  <a:gd name="connsiteY1" fmla="*/ 0 h 18478"/>
                  <a:gd name="connsiteX2" fmla="*/ 15803 w 15802"/>
                  <a:gd name="connsiteY2" fmla="*/ 9239 h 18478"/>
                  <a:gd name="connsiteX3" fmla="*/ 7901 w 15802"/>
                  <a:gd name="connsiteY3" fmla="*/ 18479 h 18478"/>
                  <a:gd name="connsiteX4" fmla="*/ 0 w 15802"/>
                  <a:gd name="connsiteY4" fmla="*/ 9239 h 18478"/>
                  <a:gd name="connsiteX5" fmla="*/ 12852 w 15802"/>
                  <a:gd name="connsiteY5" fmla="*/ 9239 h 18478"/>
                  <a:gd name="connsiteX6" fmla="*/ 7806 w 15802"/>
                  <a:gd name="connsiteY6" fmla="*/ 2191 h 18478"/>
                  <a:gd name="connsiteX7" fmla="*/ 2761 w 15802"/>
                  <a:gd name="connsiteY7" fmla="*/ 9239 h 18478"/>
                  <a:gd name="connsiteX8" fmla="*/ 7806 w 15802"/>
                  <a:gd name="connsiteY8" fmla="*/ 16288 h 18478"/>
                  <a:gd name="connsiteX9" fmla="*/ 12852 w 15802"/>
                  <a:gd name="connsiteY9" fmla="*/ 9239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802" h="18478">
                    <a:moveTo>
                      <a:pt x="0" y="9239"/>
                    </a:moveTo>
                    <a:cubicBezTo>
                      <a:pt x="0" y="3524"/>
                      <a:pt x="3237" y="0"/>
                      <a:pt x="7901" y="0"/>
                    </a:cubicBezTo>
                    <a:cubicBezTo>
                      <a:pt x="12566" y="0"/>
                      <a:pt x="15803" y="3620"/>
                      <a:pt x="15803" y="9239"/>
                    </a:cubicBezTo>
                    <a:cubicBezTo>
                      <a:pt x="15803" y="14859"/>
                      <a:pt x="12566" y="18479"/>
                      <a:pt x="7901" y="18479"/>
                    </a:cubicBezTo>
                    <a:cubicBezTo>
                      <a:pt x="3142" y="18479"/>
                      <a:pt x="0" y="14859"/>
                      <a:pt x="0" y="9239"/>
                    </a:cubicBezTo>
                    <a:close/>
                    <a:moveTo>
                      <a:pt x="12852" y="9239"/>
                    </a:moveTo>
                    <a:cubicBezTo>
                      <a:pt x="12852" y="4763"/>
                      <a:pt x="10852" y="2191"/>
                      <a:pt x="7806" y="2191"/>
                    </a:cubicBezTo>
                    <a:cubicBezTo>
                      <a:pt x="4760" y="2191"/>
                      <a:pt x="2761" y="4763"/>
                      <a:pt x="2761" y="9239"/>
                    </a:cubicBezTo>
                    <a:cubicBezTo>
                      <a:pt x="2761" y="13716"/>
                      <a:pt x="4760" y="16288"/>
                      <a:pt x="7806" y="16288"/>
                    </a:cubicBezTo>
                    <a:cubicBezTo>
                      <a:pt x="10852" y="16288"/>
                      <a:pt x="12852" y="13621"/>
                      <a:pt x="12852" y="9239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 205">
                <a:extLst>
                  <a:ext uri="{FF2B5EF4-FFF2-40B4-BE49-F238E27FC236}">
                    <a16:creationId xmlns:a16="http://schemas.microsoft.com/office/drawing/2014/main" id="{67DE0F36-85CE-884C-A281-2277AB4F3B71}"/>
                  </a:ext>
                </a:extLst>
              </p:cNvPr>
              <p:cNvSpPr/>
              <p:nvPr/>
            </p:nvSpPr>
            <p:spPr>
              <a:xfrm>
                <a:off x="7317836" y="4982432"/>
                <a:ext cx="10471" cy="22479"/>
              </a:xfrm>
              <a:custGeom>
                <a:avLst/>
                <a:gdLst>
                  <a:gd name="connsiteX0" fmla="*/ 3046 w 10471"/>
                  <a:gd name="connsiteY0" fmla="*/ 6382 h 22479"/>
                  <a:gd name="connsiteX1" fmla="*/ 0 w 10471"/>
                  <a:gd name="connsiteY1" fmla="*/ 6382 h 22479"/>
                  <a:gd name="connsiteX2" fmla="*/ 0 w 10471"/>
                  <a:gd name="connsiteY2" fmla="*/ 4477 h 22479"/>
                  <a:gd name="connsiteX3" fmla="*/ 3046 w 10471"/>
                  <a:gd name="connsiteY3" fmla="*/ 4477 h 22479"/>
                  <a:gd name="connsiteX4" fmla="*/ 3046 w 10471"/>
                  <a:gd name="connsiteY4" fmla="*/ 286 h 22479"/>
                  <a:gd name="connsiteX5" fmla="*/ 5712 w 10471"/>
                  <a:gd name="connsiteY5" fmla="*/ 0 h 22479"/>
                  <a:gd name="connsiteX6" fmla="*/ 5712 w 10471"/>
                  <a:gd name="connsiteY6" fmla="*/ 4477 h 22479"/>
                  <a:gd name="connsiteX7" fmla="*/ 9900 w 10471"/>
                  <a:gd name="connsiteY7" fmla="*/ 4477 h 22479"/>
                  <a:gd name="connsiteX8" fmla="*/ 9900 w 10471"/>
                  <a:gd name="connsiteY8" fmla="*/ 6382 h 22479"/>
                  <a:gd name="connsiteX9" fmla="*/ 5712 w 10471"/>
                  <a:gd name="connsiteY9" fmla="*/ 6382 h 22479"/>
                  <a:gd name="connsiteX10" fmla="*/ 5712 w 10471"/>
                  <a:gd name="connsiteY10" fmla="*/ 15526 h 22479"/>
                  <a:gd name="connsiteX11" fmla="*/ 8663 w 10471"/>
                  <a:gd name="connsiteY11" fmla="*/ 20193 h 22479"/>
                  <a:gd name="connsiteX12" fmla="*/ 10472 w 10471"/>
                  <a:gd name="connsiteY12" fmla="*/ 20003 h 22479"/>
                  <a:gd name="connsiteX13" fmla="*/ 10472 w 10471"/>
                  <a:gd name="connsiteY13" fmla="*/ 22193 h 22479"/>
                  <a:gd name="connsiteX14" fmla="*/ 8282 w 10471"/>
                  <a:gd name="connsiteY14" fmla="*/ 22479 h 22479"/>
                  <a:gd name="connsiteX15" fmla="*/ 3808 w 10471"/>
                  <a:gd name="connsiteY15" fmla="*/ 20383 h 22479"/>
                  <a:gd name="connsiteX16" fmla="*/ 3046 w 10471"/>
                  <a:gd name="connsiteY16" fmla="*/ 15431 h 22479"/>
                  <a:gd name="connsiteX17" fmla="*/ 3046 w 10471"/>
                  <a:gd name="connsiteY17" fmla="*/ 6382 h 22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1" h="22479">
                    <a:moveTo>
                      <a:pt x="3046" y="6382"/>
                    </a:moveTo>
                    <a:lnTo>
                      <a:pt x="0" y="6382"/>
                    </a:lnTo>
                    <a:lnTo>
                      <a:pt x="0" y="4477"/>
                    </a:lnTo>
                    <a:lnTo>
                      <a:pt x="3046" y="4477"/>
                    </a:lnTo>
                    <a:lnTo>
                      <a:pt x="3046" y="286"/>
                    </a:lnTo>
                    <a:lnTo>
                      <a:pt x="5712" y="0"/>
                    </a:lnTo>
                    <a:lnTo>
                      <a:pt x="5712" y="4477"/>
                    </a:lnTo>
                    <a:lnTo>
                      <a:pt x="9900" y="4477"/>
                    </a:lnTo>
                    <a:lnTo>
                      <a:pt x="9900" y="6382"/>
                    </a:lnTo>
                    <a:lnTo>
                      <a:pt x="5712" y="6382"/>
                    </a:lnTo>
                    <a:lnTo>
                      <a:pt x="5712" y="15526"/>
                    </a:lnTo>
                    <a:cubicBezTo>
                      <a:pt x="5712" y="18764"/>
                      <a:pt x="5997" y="20193"/>
                      <a:pt x="8663" y="20193"/>
                    </a:cubicBezTo>
                    <a:cubicBezTo>
                      <a:pt x="9234" y="20193"/>
                      <a:pt x="9805" y="20193"/>
                      <a:pt x="10472" y="20003"/>
                    </a:cubicBezTo>
                    <a:lnTo>
                      <a:pt x="10472" y="22193"/>
                    </a:lnTo>
                    <a:cubicBezTo>
                      <a:pt x="9710" y="22384"/>
                      <a:pt x="9044" y="22479"/>
                      <a:pt x="8282" y="22479"/>
                    </a:cubicBezTo>
                    <a:cubicBezTo>
                      <a:pt x="6188" y="22479"/>
                      <a:pt x="4760" y="21908"/>
                      <a:pt x="3808" y="20383"/>
                    </a:cubicBezTo>
                    <a:cubicBezTo>
                      <a:pt x="3046" y="19336"/>
                      <a:pt x="3046" y="17717"/>
                      <a:pt x="3046" y="15431"/>
                    </a:cubicBezTo>
                    <a:lnTo>
                      <a:pt x="3046" y="6382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 206">
                <a:extLst>
                  <a:ext uri="{FF2B5EF4-FFF2-40B4-BE49-F238E27FC236}">
                    <a16:creationId xmlns:a16="http://schemas.microsoft.com/office/drawing/2014/main" id="{4B062E9E-9A6D-6840-84EA-AA0D46431C21}"/>
                  </a:ext>
                </a:extLst>
              </p:cNvPr>
              <p:cNvSpPr/>
              <p:nvPr/>
            </p:nvSpPr>
            <p:spPr>
              <a:xfrm>
                <a:off x="7339636" y="4980717"/>
                <a:ext cx="14565" cy="24002"/>
              </a:xfrm>
              <a:custGeom>
                <a:avLst/>
                <a:gdLst>
                  <a:gd name="connsiteX0" fmla="*/ 0 w 14565"/>
                  <a:gd name="connsiteY0" fmla="*/ 0 h 24002"/>
                  <a:gd name="connsiteX1" fmla="*/ 2570 w 14565"/>
                  <a:gd name="connsiteY1" fmla="*/ 0 h 24002"/>
                  <a:gd name="connsiteX2" fmla="*/ 2570 w 14565"/>
                  <a:gd name="connsiteY2" fmla="*/ 9239 h 24002"/>
                  <a:gd name="connsiteX3" fmla="*/ 7806 w 14565"/>
                  <a:gd name="connsiteY3" fmla="*/ 5620 h 24002"/>
                  <a:gd name="connsiteX4" fmla="*/ 14565 w 14565"/>
                  <a:gd name="connsiteY4" fmla="*/ 14764 h 24002"/>
                  <a:gd name="connsiteX5" fmla="*/ 7711 w 14565"/>
                  <a:gd name="connsiteY5" fmla="*/ 24003 h 24002"/>
                  <a:gd name="connsiteX6" fmla="*/ 2380 w 14565"/>
                  <a:gd name="connsiteY6" fmla="*/ 20669 h 24002"/>
                  <a:gd name="connsiteX7" fmla="*/ 1333 w 14565"/>
                  <a:gd name="connsiteY7" fmla="*/ 23813 h 24002"/>
                  <a:gd name="connsiteX8" fmla="*/ 0 w 14565"/>
                  <a:gd name="connsiteY8" fmla="*/ 23813 h 24002"/>
                  <a:gd name="connsiteX9" fmla="*/ 0 w 14565"/>
                  <a:gd name="connsiteY9" fmla="*/ 0 h 24002"/>
                  <a:gd name="connsiteX10" fmla="*/ 7045 w 14565"/>
                  <a:gd name="connsiteY10" fmla="*/ 21812 h 24002"/>
                  <a:gd name="connsiteX11" fmla="*/ 11709 w 14565"/>
                  <a:gd name="connsiteY11" fmla="*/ 14859 h 24002"/>
                  <a:gd name="connsiteX12" fmla="*/ 7140 w 14565"/>
                  <a:gd name="connsiteY12" fmla="*/ 8001 h 24002"/>
                  <a:gd name="connsiteX13" fmla="*/ 2570 w 14565"/>
                  <a:gd name="connsiteY13" fmla="*/ 13430 h 24002"/>
                  <a:gd name="connsiteX14" fmla="*/ 2570 w 14565"/>
                  <a:gd name="connsiteY14" fmla="*/ 16288 h 24002"/>
                  <a:gd name="connsiteX15" fmla="*/ 7045 w 14565"/>
                  <a:gd name="connsiteY15" fmla="*/ 21812 h 2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565" h="24002">
                    <a:moveTo>
                      <a:pt x="0" y="0"/>
                    </a:moveTo>
                    <a:lnTo>
                      <a:pt x="2570" y="0"/>
                    </a:lnTo>
                    <a:lnTo>
                      <a:pt x="2570" y="9239"/>
                    </a:lnTo>
                    <a:cubicBezTo>
                      <a:pt x="3713" y="6858"/>
                      <a:pt x="5617" y="5620"/>
                      <a:pt x="7806" y="5620"/>
                    </a:cubicBezTo>
                    <a:cubicBezTo>
                      <a:pt x="11614" y="5620"/>
                      <a:pt x="14565" y="9144"/>
                      <a:pt x="14565" y="14764"/>
                    </a:cubicBezTo>
                    <a:cubicBezTo>
                      <a:pt x="14565" y="20479"/>
                      <a:pt x="11614" y="24003"/>
                      <a:pt x="7711" y="24003"/>
                    </a:cubicBezTo>
                    <a:cubicBezTo>
                      <a:pt x="5521" y="24003"/>
                      <a:pt x="3808" y="22955"/>
                      <a:pt x="2380" y="20669"/>
                    </a:cubicBezTo>
                    <a:lnTo>
                      <a:pt x="1333" y="23813"/>
                    </a:lnTo>
                    <a:lnTo>
                      <a:pt x="0" y="23813"/>
                    </a:lnTo>
                    <a:lnTo>
                      <a:pt x="0" y="0"/>
                    </a:lnTo>
                    <a:close/>
                    <a:moveTo>
                      <a:pt x="7045" y="21812"/>
                    </a:moveTo>
                    <a:cubicBezTo>
                      <a:pt x="9901" y="21812"/>
                      <a:pt x="11709" y="19336"/>
                      <a:pt x="11709" y="14859"/>
                    </a:cubicBezTo>
                    <a:cubicBezTo>
                      <a:pt x="11709" y="10477"/>
                      <a:pt x="9901" y="8001"/>
                      <a:pt x="7140" y="8001"/>
                    </a:cubicBezTo>
                    <a:cubicBezTo>
                      <a:pt x="4665" y="8001"/>
                      <a:pt x="2570" y="10192"/>
                      <a:pt x="2570" y="13430"/>
                    </a:cubicBezTo>
                    <a:lnTo>
                      <a:pt x="2570" y="16288"/>
                    </a:lnTo>
                    <a:cubicBezTo>
                      <a:pt x="2570" y="19812"/>
                      <a:pt x="4474" y="21812"/>
                      <a:pt x="7045" y="21812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 207">
                <a:extLst>
                  <a:ext uri="{FF2B5EF4-FFF2-40B4-BE49-F238E27FC236}">
                    <a16:creationId xmlns:a16="http://schemas.microsoft.com/office/drawing/2014/main" id="{DB43722C-42F8-B441-8144-3957A7190D8A}"/>
                  </a:ext>
                </a:extLst>
              </p:cNvPr>
              <p:cNvSpPr/>
              <p:nvPr/>
            </p:nvSpPr>
            <p:spPr>
              <a:xfrm>
                <a:off x="7356390" y="4986432"/>
                <a:ext cx="15612" cy="18478"/>
              </a:xfrm>
              <a:custGeom>
                <a:avLst/>
                <a:gdLst>
                  <a:gd name="connsiteX0" fmla="*/ 7901 w 15612"/>
                  <a:gd name="connsiteY0" fmla="*/ 18479 h 18478"/>
                  <a:gd name="connsiteX1" fmla="*/ 0 w 15612"/>
                  <a:gd name="connsiteY1" fmla="*/ 9239 h 18478"/>
                  <a:gd name="connsiteX2" fmla="*/ 7901 w 15612"/>
                  <a:gd name="connsiteY2" fmla="*/ 0 h 18478"/>
                  <a:gd name="connsiteX3" fmla="*/ 15612 w 15612"/>
                  <a:gd name="connsiteY3" fmla="*/ 9049 h 18478"/>
                  <a:gd name="connsiteX4" fmla="*/ 15612 w 15612"/>
                  <a:gd name="connsiteY4" fmla="*/ 9430 h 18478"/>
                  <a:gd name="connsiteX5" fmla="*/ 2856 w 15612"/>
                  <a:gd name="connsiteY5" fmla="*/ 9430 h 18478"/>
                  <a:gd name="connsiteX6" fmla="*/ 2856 w 15612"/>
                  <a:gd name="connsiteY6" fmla="*/ 9525 h 18478"/>
                  <a:gd name="connsiteX7" fmla="*/ 8092 w 15612"/>
                  <a:gd name="connsiteY7" fmla="*/ 16288 h 18478"/>
                  <a:gd name="connsiteX8" fmla="*/ 12851 w 15612"/>
                  <a:gd name="connsiteY8" fmla="*/ 12859 h 18478"/>
                  <a:gd name="connsiteX9" fmla="*/ 15327 w 15612"/>
                  <a:gd name="connsiteY9" fmla="*/ 13335 h 18478"/>
                  <a:gd name="connsiteX10" fmla="*/ 7901 w 15612"/>
                  <a:gd name="connsiteY10" fmla="*/ 18479 h 18478"/>
                  <a:gd name="connsiteX11" fmla="*/ 12851 w 15612"/>
                  <a:gd name="connsiteY11" fmla="*/ 7525 h 18478"/>
                  <a:gd name="connsiteX12" fmla="*/ 8092 w 15612"/>
                  <a:gd name="connsiteY12" fmla="*/ 2191 h 18478"/>
                  <a:gd name="connsiteX13" fmla="*/ 2951 w 15612"/>
                  <a:gd name="connsiteY13" fmla="*/ 7525 h 18478"/>
                  <a:gd name="connsiteX14" fmla="*/ 12851 w 15612"/>
                  <a:gd name="connsiteY14" fmla="*/ 7525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612" h="18478">
                    <a:moveTo>
                      <a:pt x="7901" y="18479"/>
                    </a:moveTo>
                    <a:cubicBezTo>
                      <a:pt x="3142" y="18479"/>
                      <a:pt x="0" y="14954"/>
                      <a:pt x="0" y="9239"/>
                    </a:cubicBezTo>
                    <a:cubicBezTo>
                      <a:pt x="0" y="3620"/>
                      <a:pt x="3237" y="0"/>
                      <a:pt x="7901" y="0"/>
                    </a:cubicBezTo>
                    <a:cubicBezTo>
                      <a:pt x="12566" y="0"/>
                      <a:pt x="15612" y="3429"/>
                      <a:pt x="15612" y="9049"/>
                    </a:cubicBezTo>
                    <a:cubicBezTo>
                      <a:pt x="15612" y="9144"/>
                      <a:pt x="15612" y="9239"/>
                      <a:pt x="15612" y="9430"/>
                    </a:cubicBezTo>
                    <a:lnTo>
                      <a:pt x="2856" y="9430"/>
                    </a:lnTo>
                    <a:cubicBezTo>
                      <a:pt x="2856" y="9430"/>
                      <a:pt x="2856" y="9525"/>
                      <a:pt x="2856" y="9525"/>
                    </a:cubicBezTo>
                    <a:cubicBezTo>
                      <a:pt x="2856" y="13811"/>
                      <a:pt x="4855" y="16288"/>
                      <a:pt x="8092" y="16288"/>
                    </a:cubicBezTo>
                    <a:cubicBezTo>
                      <a:pt x="10281" y="16288"/>
                      <a:pt x="11995" y="15050"/>
                      <a:pt x="12851" y="12859"/>
                    </a:cubicBezTo>
                    <a:lnTo>
                      <a:pt x="15327" y="13335"/>
                    </a:lnTo>
                    <a:cubicBezTo>
                      <a:pt x="14184" y="16669"/>
                      <a:pt x="11614" y="18479"/>
                      <a:pt x="7901" y="18479"/>
                    </a:cubicBezTo>
                    <a:close/>
                    <a:moveTo>
                      <a:pt x="12851" y="7525"/>
                    </a:moveTo>
                    <a:cubicBezTo>
                      <a:pt x="12756" y="4096"/>
                      <a:pt x="10948" y="2191"/>
                      <a:pt x="8092" y="2191"/>
                    </a:cubicBezTo>
                    <a:cubicBezTo>
                      <a:pt x="5236" y="2191"/>
                      <a:pt x="3427" y="4096"/>
                      <a:pt x="2951" y="7525"/>
                    </a:cubicBezTo>
                    <a:lnTo>
                      <a:pt x="12851" y="7525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 208">
                <a:extLst>
                  <a:ext uri="{FF2B5EF4-FFF2-40B4-BE49-F238E27FC236}">
                    <a16:creationId xmlns:a16="http://schemas.microsoft.com/office/drawing/2014/main" id="{3B68CC2C-BD23-A64E-9CF1-097D51BBB702}"/>
                  </a:ext>
                </a:extLst>
              </p:cNvPr>
              <p:cNvSpPr/>
              <p:nvPr/>
            </p:nvSpPr>
            <p:spPr>
              <a:xfrm>
                <a:off x="7384568" y="4980717"/>
                <a:ext cx="13803" cy="23812"/>
              </a:xfrm>
              <a:custGeom>
                <a:avLst/>
                <a:gdLst>
                  <a:gd name="connsiteX0" fmla="*/ 0 w 13803"/>
                  <a:gd name="connsiteY0" fmla="*/ 0 h 23812"/>
                  <a:gd name="connsiteX1" fmla="*/ 2570 w 13803"/>
                  <a:gd name="connsiteY1" fmla="*/ 0 h 23812"/>
                  <a:gd name="connsiteX2" fmla="*/ 2570 w 13803"/>
                  <a:gd name="connsiteY2" fmla="*/ 9239 h 23812"/>
                  <a:gd name="connsiteX3" fmla="*/ 8091 w 13803"/>
                  <a:gd name="connsiteY3" fmla="*/ 5620 h 23812"/>
                  <a:gd name="connsiteX4" fmla="*/ 13803 w 13803"/>
                  <a:gd name="connsiteY4" fmla="*/ 12573 h 23812"/>
                  <a:gd name="connsiteX5" fmla="*/ 13803 w 13803"/>
                  <a:gd name="connsiteY5" fmla="*/ 23717 h 23812"/>
                  <a:gd name="connsiteX6" fmla="*/ 11233 w 13803"/>
                  <a:gd name="connsiteY6" fmla="*/ 23717 h 23812"/>
                  <a:gd name="connsiteX7" fmla="*/ 11233 w 13803"/>
                  <a:gd name="connsiteY7" fmla="*/ 12383 h 23812"/>
                  <a:gd name="connsiteX8" fmla="*/ 7616 w 13803"/>
                  <a:gd name="connsiteY8" fmla="*/ 7906 h 23812"/>
                  <a:gd name="connsiteX9" fmla="*/ 2570 w 13803"/>
                  <a:gd name="connsiteY9" fmla="*/ 14097 h 23812"/>
                  <a:gd name="connsiteX10" fmla="*/ 2570 w 13803"/>
                  <a:gd name="connsiteY10" fmla="*/ 23813 h 23812"/>
                  <a:gd name="connsiteX11" fmla="*/ 0 w 13803"/>
                  <a:gd name="connsiteY11" fmla="*/ 23813 h 23812"/>
                  <a:gd name="connsiteX12" fmla="*/ 0 w 13803"/>
                  <a:gd name="connsiteY12" fmla="*/ 0 h 2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03" h="23812">
                    <a:moveTo>
                      <a:pt x="0" y="0"/>
                    </a:moveTo>
                    <a:lnTo>
                      <a:pt x="2570" y="0"/>
                    </a:lnTo>
                    <a:lnTo>
                      <a:pt x="2570" y="9239"/>
                    </a:lnTo>
                    <a:cubicBezTo>
                      <a:pt x="3808" y="6858"/>
                      <a:pt x="5617" y="5620"/>
                      <a:pt x="8091" y="5620"/>
                    </a:cubicBezTo>
                    <a:cubicBezTo>
                      <a:pt x="11804" y="5620"/>
                      <a:pt x="13803" y="8001"/>
                      <a:pt x="13803" y="12573"/>
                    </a:cubicBezTo>
                    <a:lnTo>
                      <a:pt x="13803" y="23717"/>
                    </a:lnTo>
                    <a:lnTo>
                      <a:pt x="11233" y="23717"/>
                    </a:lnTo>
                    <a:lnTo>
                      <a:pt x="11233" y="12383"/>
                    </a:lnTo>
                    <a:cubicBezTo>
                      <a:pt x="11233" y="9525"/>
                      <a:pt x="9900" y="7906"/>
                      <a:pt x="7616" y="7906"/>
                    </a:cubicBezTo>
                    <a:cubicBezTo>
                      <a:pt x="4855" y="7906"/>
                      <a:pt x="2570" y="10382"/>
                      <a:pt x="2570" y="14097"/>
                    </a:cubicBezTo>
                    <a:lnTo>
                      <a:pt x="2570" y="23813"/>
                    </a:lnTo>
                    <a:lnTo>
                      <a:pt x="0" y="238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 209">
                <a:extLst>
                  <a:ext uri="{FF2B5EF4-FFF2-40B4-BE49-F238E27FC236}">
                    <a16:creationId xmlns:a16="http://schemas.microsoft.com/office/drawing/2014/main" id="{A15D5B3B-F90B-1441-A969-47E28FB715AB}"/>
                  </a:ext>
                </a:extLst>
              </p:cNvPr>
              <p:cNvSpPr/>
              <p:nvPr/>
            </p:nvSpPr>
            <p:spPr>
              <a:xfrm>
                <a:off x="7401704" y="4986432"/>
                <a:ext cx="15612" cy="18478"/>
              </a:xfrm>
              <a:custGeom>
                <a:avLst/>
                <a:gdLst>
                  <a:gd name="connsiteX0" fmla="*/ 7901 w 15612"/>
                  <a:gd name="connsiteY0" fmla="*/ 18479 h 18478"/>
                  <a:gd name="connsiteX1" fmla="*/ 0 w 15612"/>
                  <a:gd name="connsiteY1" fmla="*/ 9239 h 18478"/>
                  <a:gd name="connsiteX2" fmla="*/ 7901 w 15612"/>
                  <a:gd name="connsiteY2" fmla="*/ 0 h 18478"/>
                  <a:gd name="connsiteX3" fmla="*/ 15612 w 15612"/>
                  <a:gd name="connsiteY3" fmla="*/ 9049 h 18478"/>
                  <a:gd name="connsiteX4" fmla="*/ 15612 w 15612"/>
                  <a:gd name="connsiteY4" fmla="*/ 9430 h 18478"/>
                  <a:gd name="connsiteX5" fmla="*/ 2856 w 15612"/>
                  <a:gd name="connsiteY5" fmla="*/ 9430 h 18478"/>
                  <a:gd name="connsiteX6" fmla="*/ 2856 w 15612"/>
                  <a:gd name="connsiteY6" fmla="*/ 9525 h 18478"/>
                  <a:gd name="connsiteX7" fmla="*/ 8092 w 15612"/>
                  <a:gd name="connsiteY7" fmla="*/ 16288 h 18478"/>
                  <a:gd name="connsiteX8" fmla="*/ 12852 w 15612"/>
                  <a:gd name="connsiteY8" fmla="*/ 12859 h 18478"/>
                  <a:gd name="connsiteX9" fmla="*/ 15327 w 15612"/>
                  <a:gd name="connsiteY9" fmla="*/ 13335 h 18478"/>
                  <a:gd name="connsiteX10" fmla="*/ 7901 w 15612"/>
                  <a:gd name="connsiteY10" fmla="*/ 18479 h 18478"/>
                  <a:gd name="connsiteX11" fmla="*/ 12756 w 15612"/>
                  <a:gd name="connsiteY11" fmla="*/ 7525 h 18478"/>
                  <a:gd name="connsiteX12" fmla="*/ 7996 w 15612"/>
                  <a:gd name="connsiteY12" fmla="*/ 2191 h 18478"/>
                  <a:gd name="connsiteX13" fmla="*/ 2856 w 15612"/>
                  <a:gd name="connsiteY13" fmla="*/ 7525 h 18478"/>
                  <a:gd name="connsiteX14" fmla="*/ 12756 w 15612"/>
                  <a:gd name="connsiteY14" fmla="*/ 7525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612" h="18478">
                    <a:moveTo>
                      <a:pt x="7901" y="18479"/>
                    </a:moveTo>
                    <a:cubicBezTo>
                      <a:pt x="3142" y="18479"/>
                      <a:pt x="0" y="14954"/>
                      <a:pt x="0" y="9239"/>
                    </a:cubicBezTo>
                    <a:cubicBezTo>
                      <a:pt x="0" y="3620"/>
                      <a:pt x="3237" y="0"/>
                      <a:pt x="7901" y="0"/>
                    </a:cubicBezTo>
                    <a:cubicBezTo>
                      <a:pt x="12566" y="0"/>
                      <a:pt x="15612" y="3429"/>
                      <a:pt x="15612" y="9049"/>
                    </a:cubicBezTo>
                    <a:cubicBezTo>
                      <a:pt x="15612" y="9144"/>
                      <a:pt x="15612" y="9239"/>
                      <a:pt x="15612" y="9430"/>
                    </a:cubicBezTo>
                    <a:lnTo>
                      <a:pt x="2856" y="9430"/>
                    </a:lnTo>
                    <a:cubicBezTo>
                      <a:pt x="2856" y="9430"/>
                      <a:pt x="2856" y="9525"/>
                      <a:pt x="2856" y="9525"/>
                    </a:cubicBezTo>
                    <a:cubicBezTo>
                      <a:pt x="2856" y="13811"/>
                      <a:pt x="4855" y="16288"/>
                      <a:pt x="8092" y="16288"/>
                    </a:cubicBezTo>
                    <a:cubicBezTo>
                      <a:pt x="10281" y="16288"/>
                      <a:pt x="11995" y="15050"/>
                      <a:pt x="12852" y="12859"/>
                    </a:cubicBezTo>
                    <a:lnTo>
                      <a:pt x="15327" y="13335"/>
                    </a:lnTo>
                    <a:cubicBezTo>
                      <a:pt x="14089" y="16669"/>
                      <a:pt x="11519" y="18479"/>
                      <a:pt x="7901" y="18479"/>
                    </a:cubicBezTo>
                    <a:close/>
                    <a:moveTo>
                      <a:pt x="12756" y="7525"/>
                    </a:moveTo>
                    <a:cubicBezTo>
                      <a:pt x="12661" y="4096"/>
                      <a:pt x="10853" y="2191"/>
                      <a:pt x="7996" y="2191"/>
                    </a:cubicBezTo>
                    <a:cubicBezTo>
                      <a:pt x="5141" y="2191"/>
                      <a:pt x="3332" y="4096"/>
                      <a:pt x="2856" y="7525"/>
                    </a:cubicBezTo>
                    <a:lnTo>
                      <a:pt x="12756" y="7525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 210">
                <a:extLst>
                  <a:ext uri="{FF2B5EF4-FFF2-40B4-BE49-F238E27FC236}">
                    <a16:creationId xmlns:a16="http://schemas.microsoft.com/office/drawing/2014/main" id="{260A55B9-151B-4945-B6F6-35BE47685E8B}"/>
                  </a:ext>
                </a:extLst>
              </p:cNvPr>
              <p:cNvSpPr/>
              <p:nvPr/>
            </p:nvSpPr>
            <p:spPr>
              <a:xfrm>
                <a:off x="7420838" y="4980717"/>
                <a:ext cx="2570" cy="23717"/>
              </a:xfrm>
              <a:custGeom>
                <a:avLst/>
                <a:gdLst>
                  <a:gd name="connsiteX0" fmla="*/ 0 w 2570"/>
                  <a:gd name="connsiteY0" fmla="*/ 0 h 23717"/>
                  <a:gd name="connsiteX1" fmla="*/ 2570 w 2570"/>
                  <a:gd name="connsiteY1" fmla="*/ 0 h 23717"/>
                  <a:gd name="connsiteX2" fmla="*/ 2570 w 2570"/>
                  <a:gd name="connsiteY2" fmla="*/ 23717 h 23717"/>
                  <a:gd name="connsiteX3" fmla="*/ 0 w 2570"/>
                  <a:gd name="connsiteY3" fmla="*/ 23717 h 23717"/>
                  <a:gd name="connsiteX4" fmla="*/ 0 w 2570"/>
                  <a:gd name="connsiteY4" fmla="*/ 0 h 2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0" h="23717">
                    <a:moveTo>
                      <a:pt x="0" y="0"/>
                    </a:moveTo>
                    <a:lnTo>
                      <a:pt x="2570" y="0"/>
                    </a:lnTo>
                    <a:lnTo>
                      <a:pt x="2570" y="23717"/>
                    </a:lnTo>
                    <a:lnTo>
                      <a:pt x="0" y="237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 211">
                <a:extLst>
                  <a:ext uri="{FF2B5EF4-FFF2-40B4-BE49-F238E27FC236}">
                    <a16:creationId xmlns:a16="http://schemas.microsoft.com/office/drawing/2014/main" id="{ABE6817A-35D8-2349-88D5-A22B7F5CDA0B}"/>
                  </a:ext>
                </a:extLst>
              </p:cNvPr>
              <p:cNvSpPr/>
              <p:nvPr/>
            </p:nvSpPr>
            <p:spPr>
              <a:xfrm>
                <a:off x="7427121" y="4980717"/>
                <a:ext cx="14565" cy="24098"/>
              </a:xfrm>
              <a:custGeom>
                <a:avLst/>
                <a:gdLst>
                  <a:gd name="connsiteX0" fmla="*/ 14565 w 14565"/>
                  <a:gd name="connsiteY0" fmla="*/ 23717 h 24098"/>
                  <a:gd name="connsiteX1" fmla="*/ 12185 w 14565"/>
                  <a:gd name="connsiteY1" fmla="*/ 23717 h 24098"/>
                  <a:gd name="connsiteX2" fmla="*/ 12185 w 14565"/>
                  <a:gd name="connsiteY2" fmla="*/ 20193 h 24098"/>
                  <a:gd name="connsiteX3" fmla="*/ 6759 w 14565"/>
                  <a:gd name="connsiteY3" fmla="*/ 24098 h 24098"/>
                  <a:gd name="connsiteX4" fmla="*/ 0 w 14565"/>
                  <a:gd name="connsiteY4" fmla="*/ 15050 h 24098"/>
                  <a:gd name="connsiteX5" fmla="*/ 6949 w 14565"/>
                  <a:gd name="connsiteY5" fmla="*/ 5715 h 24098"/>
                  <a:gd name="connsiteX6" fmla="*/ 11995 w 14565"/>
                  <a:gd name="connsiteY6" fmla="*/ 8858 h 24098"/>
                  <a:gd name="connsiteX7" fmla="*/ 11995 w 14565"/>
                  <a:gd name="connsiteY7" fmla="*/ 0 h 24098"/>
                  <a:gd name="connsiteX8" fmla="*/ 14565 w 14565"/>
                  <a:gd name="connsiteY8" fmla="*/ 0 h 24098"/>
                  <a:gd name="connsiteX9" fmla="*/ 14565 w 14565"/>
                  <a:gd name="connsiteY9" fmla="*/ 23717 h 24098"/>
                  <a:gd name="connsiteX10" fmla="*/ 7425 w 14565"/>
                  <a:gd name="connsiteY10" fmla="*/ 8001 h 24098"/>
                  <a:gd name="connsiteX11" fmla="*/ 2856 w 14565"/>
                  <a:gd name="connsiteY11" fmla="*/ 14954 h 24098"/>
                  <a:gd name="connsiteX12" fmla="*/ 7425 w 14565"/>
                  <a:gd name="connsiteY12" fmla="*/ 21812 h 24098"/>
                  <a:gd name="connsiteX13" fmla="*/ 11995 w 14565"/>
                  <a:gd name="connsiteY13" fmla="*/ 16192 h 24098"/>
                  <a:gd name="connsiteX14" fmla="*/ 11995 w 14565"/>
                  <a:gd name="connsiteY14" fmla="*/ 13525 h 24098"/>
                  <a:gd name="connsiteX15" fmla="*/ 7425 w 14565"/>
                  <a:gd name="connsiteY15" fmla="*/ 8001 h 24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565" h="24098">
                    <a:moveTo>
                      <a:pt x="14565" y="23717"/>
                    </a:moveTo>
                    <a:lnTo>
                      <a:pt x="12185" y="23717"/>
                    </a:lnTo>
                    <a:lnTo>
                      <a:pt x="12185" y="20193"/>
                    </a:lnTo>
                    <a:cubicBezTo>
                      <a:pt x="10948" y="22765"/>
                      <a:pt x="9044" y="24098"/>
                      <a:pt x="6759" y="24098"/>
                    </a:cubicBezTo>
                    <a:cubicBezTo>
                      <a:pt x="2951" y="24098"/>
                      <a:pt x="0" y="20574"/>
                      <a:pt x="0" y="15050"/>
                    </a:cubicBezTo>
                    <a:cubicBezTo>
                      <a:pt x="0" y="9334"/>
                      <a:pt x="3046" y="5715"/>
                      <a:pt x="6949" y="5715"/>
                    </a:cubicBezTo>
                    <a:cubicBezTo>
                      <a:pt x="9044" y="5715"/>
                      <a:pt x="10852" y="6763"/>
                      <a:pt x="11995" y="8858"/>
                    </a:cubicBezTo>
                    <a:lnTo>
                      <a:pt x="11995" y="0"/>
                    </a:lnTo>
                    <a:lnTo>
                      <a:pt x="14565" y="0"/>
                    </a:lnTo>
                    <a:lnTo>
                      <a:pt x="14565" y="23717"/>
                    </a:lnTo>
                    <a:close/>
                    <a:moveTo>
                      <a:pt x="7425" y="8001"/>
                    </a:moveTo>
                    <a:cubicBezTo>
                      <a:pt x="4760" y="8001"/>
                      <a:pt x="2856" y="10477"/>
                      <a:pt x="2856" y="14954"/>
                    </a:cubicBezTo>
                    <a:cubicBezTo>
                      <a:pt x="2856" y="19336"/>
                      <a:pt x="4665" y="21812"/>
                      <a:pt x="7425" y="21812"/>
                    </a:cubicBezTo>
                    <a:cubicBezTo>
                      <a:pt x="9900" y="21812"/>
                      <a:pt x="11995" y="19621"/>
                      <a:pt x="11995" y="16192"/>
                    </a:cubicBezTo>
                    <a:lnTo>
                      <a:pt x="11995" y="13525"/>
                    </a:lnTo>
                    <a:cubicBezTo>
                      <a:pt x="11995" y="10096"/>
                      <a:pt x="10186" y="8001"/>
                      <a:pt x="7425" y="8001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 212">
                <a:extLst>
                  <a:ext uri="{FF2B5EF4-FFF2-40B4-BE49-F238E27FC236}">
                    <a16:creationId xmlns:a16="http://schemas.microsoft.com/office/drawing/2014/main" id="{E85C2AC2-1D30-3946-856A-EB41C2F0C9CA}"/>
                  </a:ext>
                </a:extLst>
              </p:cNvPr>
              <p:cNvSpPr/>
              <p:nvPr/>
            </p:nvSpPr>
            <p:spPr>
              <a:xfrm>
                <a:off x="7455300" y="4986337"/>
                <a:ext cx="8662" cy="18192"/>
              </a:xfrm>
              <a:custGeom>
                <a:avLst/>
                <a:gdLst>
                  <a:gd name="connsiteX0" fmla="*/ 95 w 8662"/>
                  <a:gd name="connsiteY0" fmla="*/ 571 h 18192"/>
                  <a:gd name="connsiteX1" fmla="*/ 2570 w 8662"/>
                  <a:gd name="connsiteY1" fmla="*/ 571 h 18192"/>
                  <a:gd name="connsiteX2" fmla="*/ 2570 w 8662"/>
                  <a:gd name="connsiteY2" fmla="*/ 4477 h 18192"/>
                  <a:gd name="connsiteX3" fmla="*/ 7711 w 8662"/>
                  <a:gd name="connsiteY3" fmla="*/ 0 h 18192"/>
                  <a:gd name="connsiteX4" fmla="*/ 8663 w 8662"/>
                  <a:gd name="connsiteY4" fmla="*/ 95 h 18192"/>
                  <a:gd name="connsiteX5" fmla="*/ 8663 w 8662"/>
                  <a:gd name="connsiteY5" fmla="*/ 2762 h 18192"/>
                  <a:gd name="connsiteX6" fmla="*/ 8187 w 8662"/>
                  <a:gd name="connsiteY6" fmla="*/ 2762 h 18192"/>
                  <a:gd name="connsiteX7" fmla="*/ 2665 w 8662"/>
                  <a:gd name="connsiteY7" fmla="*/ 9334 h 18192"/>
                  <a:gd name="connsiteX8" fmla="*/ 2665 w 8662"/>
                  <a:gd name="connsiteY8" fmla="*/ 18193 h 18192"/>
                  <a:gd name="connsiteX9" fmla="*/ 0 w 8662"/>
                  <a:gd name="connsiteY9" fmla="*/ 18193 h 18192"/>
                  <a:gd name="connsiteX10" fmla="*/ 0 w 8662"/>
                  <a:gd name="connsiteY10" fmla="*/ 571 h 18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62" h="18192">
                    <a:moveTo>
                      <a:pt x="95" y="571"/>
                    </a:moveTo>
                    <a:lnTo>
                      <a:pt x="2570" y="571"/>
                    </a:lnTo>
                    <a:lnTo>
                      <a:pt x="2570" y="4477"/>
                    </a:lnTo>
                    <a:cubicBezTo>
                      <a:pt x="3618" y="1524"/>
                      <a:pt x="5236" y="0"/>
                      <a:pt x="7711" y="0"/>
                    </a:cubicBezTo>
                    <a:cubicBezTo>
                      <a:pt x="7996" y="0"/>
                      <a:pt x="8282" y="0"/>
                      <a:pt x="8663" y="95"/>
                    </a:cubicBezTo>
                    <a:lnTo>
                      <a:pt x="8663" y="2762"/>
                    </a:lnTo>
                    <a:cubicBezTo>
                      <a:pt x="8472" y="2762"/>
                      <a:pt x="8377" y="2762"/>
                      <a:pt x="8187" y="2762"/>
                    </a:cubicBezTo>
                    <a:cubicBezTo>
                      <a:pt x="4855" y="2762"/>
                      <a:pt x="2665" y="5239"/>
                      <a:pt x="2665" y="9334"/>
                    </a:cubicBezTo>
                    <a:lnTo>
                      <a:pt x="2665" y="18193"/>
                    </a:lnTo>
                    <a:lnTo>
                      <a:pt x="0" y="18193"/>
                    </a:lnTo>
                    <a:lnTo>
                      <a:pt x="0" y="571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 213">
                <a:extLst>
                  <a:ext uri="{FF2B5EF4-FFF2-40B4-BE49-F238E27FC236}">
                    <a16:creationId xmlns:a16="http://schemas.microsoft.com/office/drawing/2014/main" id="{61F25879-81D9-724C-8B99-2606A4260B5E}"/>
                  </a:ext>
                </a:extLst>
              </p:cNvPr>
              <p:cNvSpPr/>
              <p:nvPr/>
            </p:nvSpPr>
            <p:spPr>
              <a:xfrm>
                <a:off x="7464629" y="4986432"/>
                <a:ext cx="15612" cy="18478"/>
              </a:xfrm>
              <a:custGeom>
                <a:avLst/>
                <a:gdLst>
                  <a:gd name="connsiteX0" fmla="*/ 7901 w 15612"/>
                  <a:gd name="connsiteY0" fmla="*/ 18479 h 18478"/>
                  <a:gd name="connsiteX1" fmla="*/ 0 w 15612"/>
                  <a:gd name="connsiteY1" fmla="*/ 9239 h 18478"/>
                  <a:gd name="connsiteX2" fmla="*/ 7901 w 15612"/>
                  <a:gd name="connsiteY2" fmla="*/ 0 h 18478"/>
                  <a:gd name="connsiteX3" fmla="*/ 15612 w 15612"/>
                  <a:gd name="connsiteY3" fmla="*/ 9049 h 18478"/>
                  <a:gd name="connsiteX4" fmla="*/ 15612 w 15612"/>
                  <a:gd name="connsiteY4" fmla="*/ 9430 h 18478"/>
                  <a:gd name="connsiteX5" fmla="*/ 2856 w 15612"/>
                  <a:gd name="connsiteY5" fmla="*/ 9430 h 18478"/>
                  <a:gd name="connsiteX6" fmla="*/ 2856 w 15612"/>
                  <a:gd name="connsiteY6" fmla="*/ 9525 h 18478"/>
                  <a:gd name="connsiteX7" fmla="*/ 8091 w 15612"/>
                  <a:gd name="connsiteY7" fmla="*/ 16288 h 18478"/>
                  <a:gd name="connsiteX8" fmla="*/ 12851 w 15612"/>
                  <a:gd name="connsiteY8" fmla="*/ 12859 h 18478"/>
                  <a:gd name="connsiteX9" fmla="*/ 15327 w 15612"/>
                  <a:gd name="connsiteY9" fmla="*/ 13335 h 18478"/>
                  <a:gd name="connsiteX10" fmla="*/ 7901 w 15612"/>
                  <a:gd name="connsiteY10" fmla="*/ 18479 h 18478"/>
                  <a:gd name="connsiteX11" fmla="*/ 12851 w 15612"/>
                  <a:gd name="connsiteY11" fmla="*/ 7525 h 18478"/>
                  <a:gd name="connsiteX12" fmla="*/ 8091 w 15612"/>
                  <a:gd name="connsiteY12" fmla="*/ 2191 h 18478"/>
                  <a:gd name="connsiteX13" fmla="*/ 2951 w 15612"/>
                  <a:gd name="connsiteY13" fmla="*/ 7525 h 18478"/>
                  <a:gd name="connsiteX14" fmla="*/ 12851 w 15612"/>
                  <a:gd name="connsiteY14" fmla="*/ 7525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612" h="18478">
                    <a:moveTo>
                      <a:pt x="7901" y="18479"/>
                    </a:moveTo>
                    <a:cubicBezTo>
                      <a:pt x="3141" y="18479"/>
                      <a:pt x="0" y="14954"/>
                      <a:pt x="0" y="9239"/>
                    </a:cubicBezTo>
                    <a:cubicBezTo>
                      <a:pt x="0" y="3620"/>
                      <a:pt x="3237" y="0"/>
                      <a:pt x="7901" y="0"/>
                    </a:cubicBezTo>
                    <a:cubicBezTo>
                      <a:pt x="12566" y="0"/>
                      <a:pt x="15612" y="3429"/>
                      <a:pt x="15612" y="9049"/>
                    </a:cubicBezTo>
                    <a:cubicBezTo>
                      <a:pt x="15612" y="9144"/>
                      <a:pt x="15612" y="9239"/>
                      <a:pt x="15612" y="9430"/>
                    </a:cubicBezTo>
                    <a:lnTo>
                      <a:pt x="2856" y="9430"/>
                    </a:lnTo>
                    <a:cubicBezTo>
                      <a:pt x="2856" y="9430"/>
                      <a:pt x="2856" y="9525"/>
                      <a:pt x="2856" y="9525"/>
                    </a:cubicBezTo>
                    <a:cubicBezTo>
                      <a:pt x="2856" y="13811"/>
                      <a:pt x="4855" y="16288"/>
                      <a:pt x="8091" y="16288"/>
                    </a:cubicBezTo>
                    <a:cubicBezTo>
                      <a:pt x="10281" y="16288"/>
                      <a:pt x="11995" y="15050"/>
                      <a:pt x="12851" y="12859"/>
                    </a:cubicBezTo>
                    <a:lnTo>
                      <a:pt x="15327" y="13335"/>
                    </a:lnTo>
                    <a:cubicBezTo>
                      <a:pt x="14184" y="16669"/>
                      <a:pt x="11614" y="18479"/>
                      <a:pt x="7901" y="18479"/>
                    </a:cubicBezTo>
                    <a:close/>
                    <a:moveTo>
                      <a:pt x="12851" y="7525"/>
                    </a:moveTo>
                    <a:cubicBezTo>
                      <a:pt x="12756" y="4096"/>
                      <a:pt x="10948" y="2191"/>
                      <a:pt x="8091" y="2191"/>
                    </a:cubicBezTo>
                    <a:cubicBezTo>
                      <a:pt x="5236" y="2191"/>
                      <a:pt x="3427" y="4096"/>
                      <a:pt x="2951" y="7525"/>
                    </a:cubicBezTo>
                    <a:lnTo>
                      <a:pt x="12851" y="7525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 214">
                <a:extLst>
                  <a:ext uri="{FF2B5EF4-FFF2-40B4-BE49-F238E27FC236}">
                    <a16:creationId xmlns:a16="http://schemas.microsoft.com/office/drawing/2014/main" id="{E49281A7-A288-0440-844D-6F60EA5031F3}"/>
                  </a:ext>
                </a:extLst>
              </p:cNvPr>
              <p:cNvSpPr/>
              <p:nvPr/>
            </p:nvSpPr>
            <p:spPr>
              <a:xfrm>
                <a:off x="7482335" y="4986432"/>
                <a:ext cx="13993" cy="18478"/>
              </a:xfrm>
              <a:custGeom>
                <a:avLst/>
                <a:gdLst>
                  <a:gd name="connsiteX0" fmla="*/ 2190 w 13993"/>
                  <a:gd name="connsiteY0" fmla="*/ 12954 h 18478"/>
                  <a:gd name="connsiteX1" fmla="*/ 7140 w 13993"/>
                  <a:gd name="connsiteY1" fmla="*/ 16288 h 18478"/>
                  <a:gd name="connsiteX2" fmla="*/ 11138 w 13993"/>
                  <a:gd name="connsiteY2" fmla="*/ 13335 h 18478"/>
                  <a:gd name="connsiteX3" fmla="*/ 6093 w 13993"/>
                  <a:gd name="connsiteY3" fmla="*/ 10192 h 18478"/>
                  <a:gd name="connsiteX4" fmla="*/ 476 w 13993"/>
                  <a:gd name="connsiteY4" fmla="*/ 5239 h 18478"/>
                  <a:gd name="connsiteX5" fmla="*/ 6759 w 13993"/>
                  <a:gd name="connsiteY5" fmla="*/ 0 h 18478"/>
                  <a:gd name="connsiteX6" fmla="*/ 13137 w 13993"/>
                  <a:gd name="connsiteY6" fmla="*/ 4477 h 18478"/>
                  <a:gd name="connsiteX7" fmla="*/ 10757 w 13993"/>
                  <a:gd name="connsiteY7" fmla="*/ 4953 h 18478"/>
                  <a:gd name="connsiteX8" fmla="*/ 6759 w 13993"/>
                  <a:gd name="connsiteY8" fmla="*/ 2191 h 18478"/>
                  <a:gd name="connsiteX9" fmla="*/ 3237 w 13993"/>
                  <a:gd name="connsiteY9" fmla="*/ 4953 h 18478"/>
                  <a:gd name="connsiteX10" fmla="*/ 8568 w 13993"/>
                  <a:gd name="connsiteY10" fmla="*/ 8001 h 18478"/>
                  <a:gd name="connsiteX11" fmla="*/ 13994 w 13993"/>
                  <a:gd name="connsiteY11" fmla="*/ 13049 h 18478"/>
                  <a:gd name="connsiteX12" fmla="*/ 7330 w 13993"/>
                  <a:gd name="connsiteY12" fmla="*/ 18479 h 18478"/>
                  <a:gd name="connsiteX13" fmla="*/ 0 w 13993"/>
                  <a:gd name="connsiteY13" fmla="*/ 13430 h 18478"/>
                  <a:gd name="connsiteX14" fmla="*/ 2190 w 13993"/>
                  <a:gd name="connsiteY14" fmla="*/ 12954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993" h="18478">
                    <a:moveTo>
                      <a:pt x="2190" y="12954"/>
                    </a:moveTo>
                    <a:cubicBezTo>
                      <a:pt x="2951" y="15145"/>
                      <a:pt x="4760" y="16288"/>
                      <a:pt x="7140" y="16288"/>
                    </a:cubicBezTo>
                    <a:cubicBezTo>
                      <a:pt x="9615" y="16288"/>
                      <a:pt x="11138" y="15050"/>
                      <a:pt x="11138" y="13335"/>
                    </a:cubicBezTo>
                    <a:cubicBezTo>
                      <a:pt x="11138" y="11144"/>
                      <a:pt x="9329" y="10954"/>
                      <a:pt x="6093" y="10192"/>
                    </a:cubicBezTo>
                    <a:cubicBezTo>
                      <a:pt x="2285" y="9239"/>
                      <a:pt x="476" y="8096"/>
                      <a:pt x="476" y="5239"/>
                    </a:cubicBezTo>
                    <a:cubicBezTo>
                      <a:pt x="476" y="2286"/>
                      <a:pt x="2951" y="0"/>
                      <a:pt x="6759" y="0"/>
                    </a:cubicBezTo>
                    <a:cubicBezTo>
                      <a:pt x="9996" y="0"/>
                      <a:pt x="12280" y="1619"/>
                      <a:pt x="13137" y="4477"/>
                    </a:cubicBezTo>
                    <a:lnTo>
                      <a:pt x="10757" y="4953"/>
                    </a:lnTo>
                    <a:cubicBezTo>
                      <a:pt x="10186" y="3143"/>
                      <a:pt x="8853" y="2191"/>
                      <a:pt x="6759" y="2191"/>
                    </a:cubicBezTo>
                    <a:cubicBezTo>
                      <a:pt x="4570" y="2191"/>
                      <a:pt x="3237" y="3334"/>
                      <a:pt x="3237" y="4953"/>
                    </a:cubicBezTo>
                    <a:cubicBezTo>
                      <a:pt x="3237" y="7144"/>
                      <a:pt x="5236" y="7144"/>
                      <a:pt x="8568" y="8001"/>
                    </a:cubicBezTo>
                    <a:cubicBezTo>
                      <a:pt x="12185" y="8954"/>
                      <a:pt x="13994" y="10287"/>
                      <a:pt x="13994" y="13049"/>
                    </a:cubicBezTo>
                    <a:cubicBezTo>
                      <a:pt x="13994" y="16193"/>
                      <a:pt x="11328" y="18479"/>
                      <a:pt x="7330" y="18479"/>
                    </a:cubicBezTo>
                    <a:cubicBezTo>
                      <a:pt x="3427" y="18479"/>
                      <a:pt x="761" y="16574"/>
                      <a:pt x="0" y="13430"/>
                    </a:cubicBezTo>
                    <a:lnTo>
                      <a:pt x="2190" y="12954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 215">
                <a:extLst>
                  <a:ext uri="{FF2B5EF4-FFF2-40B4-BE49-F238E27FC236}">
                    <a16:creationId xmlns:a16="http://schemas.microsoft.com/office/drawing/2014/main" id="{FC63CA9C-0D9A-4549-9A59-81CD2EAD9E4D}"/>
                  </a:ext>
                </a:extLst>
              </p:cNvPr>
              <p:cNvSpPr/>
              <p:nvPr/>
            </p:nvSpPr>
            <p:spPr>
              <a:xfrm>
                <a:off x="7499280" y="4986432"/>
                <a:ext cx="14565" cy="24098"/>
              </a:xfrm>
              <a:custGeom>
                <a:avLst/>
                <a:gdLst>
                  <a:gd name="connsiteX0" fmla="*/ 0 w 14565"/>
                  <a:gd name="connsiteY0" fmla="*/ 476 h 24098"/>
                  <a:gd name="connsiteX1" fmla="*/ 2380 w 14565"/>
                  <a:gd name="connsiteY1" fmla="*/ 476 h 24098"/>
                  <a:gd name="connsiteX2" fmla="*/ 2380 w 14565"/>
                  <a:gd name="connsiteY2" fmla="*/ 3905 h 24098"/>
                  <a:gd name="connsiteX3" fmla="*/ 7806 w 14565"/>
                  <a:gd name="connsiteY3" fmla="*/ 0 h 24098"/>
                  <a:gd name="connsiteX4" fmla="*/ 14565 w 14565"/>
                  <a:gd name="connsiteY4" fmla="*/ 9144 h 24098"/>
                  <a:gd name="connsiteX5" fmla="*/ 7616 w 14565"/>
                  <a:gd name="connsiteY5" fmla="*/ 18383 h 24098"/>
                  <a:gd name="connsiteX6" fmla="*/ 2570 w 14565"/>
                  <a:gd name="connsiteY6" fmla="*/ 15240 h 24098"/>
                  <a:gd name="connsiteX7" fmla="*/ 2570 w 14565"/>
                  <a:gd name="connsiteY7" fmla="*/ 24098 h 24098"/>
                  <a:gd name="connsiteX8" fmla="*/ 0 w 14565"/>
                  <a:gd name="connsiteY8" fmla="*/ 24098 h 24098"/>
                  <a:gd name="connsiteX9" fmla="*/ 0 w 14565"/>
                  <a:gd name="connsiteY9" fmla="*/ 476 h 24098"/>
                  <a:gd name="connsiteX10" fmla="*/ 7044 w 14565"/>
                  <a:gd name="connsiteY10" fmla="*/ 16097 h 24098"/>
                  <a:gd name="connsiteX11" fmla="*/ 11709 w 14565"/>
                  <a:gd name="connsiteY11" fmla="*/ 9144 h 24098"/>
                  <a:gd name="connsiteX12" fmla="*/ 7140 w 14565"/>
                  <a:gd name="connsiteY12" fmla="*/ 2286 h 24098"/>
                  <a:gd name="connsiteX13" fmla="*/ 2570 w 14565"/>
                  <a:gd name="connsiteY13" fmla="*/ 7715 h 24098"/>
                  <a:gd name="connsiteX14" fmla="*/ 2570 w 14565"/>
                  <a:gd name="connsiteY14" fmla="*/ 10668 h 24098"/>
                  <a:gd name="connsiteX15" fmla="*/ 7044 w 14565"/>
                  <a:gd name="connsiteY15" fmla="*/ 16097 h 24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565" h="24098">
                    <a:moveTo>
                      <a:pt x="0" y="476"/>
                    </a:moveTo>
                    <a:lnTo>
                      <a:pt x="2380" y="476"/>
                    </a:lnTo>
                    <a:lnTo>
                      <a:pt x="2380" y="3905"/>
                    </a:lnTo>
                    <a:cubicBezTo>
                      <a:pt x="3618" y="1333"/>
                      <a:pt x="5426" y="0"/>
                      <a:pt x="7806" y="0"/>
                    </a:cubicBezTo>
                    <a:cubicBezTo>
                      <a:pt x="11614" y="0"/>
                      <a:pt x="14565" y="3524"/>
                      <a:pt x="14565" y="9144"/>
                    </a:cubicBezTo>
                    <a:cubicBezTo>
                      <a:pt x="14565" y="14859"/>
                      <a:pt x="11519" y="18383"/>
                      <a:pt x="7616" y="18383"/>
                    </a:cubicBezTo>
                    <a:cubicBezTo>
                      <a:pt x="5617" y="18383"/>
                      <a:pt x="3713" y="17336"/>
                      <a:pt x="2570" y="15240"/>
                    </a:cubicBezTo>
                    <a:lnTo>
                      <a:pt x="2570" y="24098"/>
                    </a:lnTo>
                    <a:lnTo>
                      <a:pt x="0" y="24098"/>
                    </a:lnTo>
                    <a:lnTo>
                      <a:pt x="0" y="476"/>
                    </a:lnTo>
                    <a:close/>
                    <a:moveTo>
                      <a:pt x="7044" y="16097"/>
                    </a:moveTo>
                    <a:cubicBezTo>
                      <a:pt x="9901" y="16097"/>
                      <a:pt x="11709" y="13621"/>
                      <a:pt x="11709" y="9144"/>
                    </a:cubicBezTo>
                    <a:cubicBezTo>
                      <a:pt x="11709" y="4763"/>
                      <a:pt x="9901" y="2286"/>
                      <a:pt x="7140" y="2286"/>
                    </a:cubicBezTo>
                    <a:cubicBezTo>
                      <a:pt x="4665" y="2286"/>
                      <a:pt x="2570" y="4477"/>
                      <a:pt x="2570" y="7715"/>
                    </a:cubicBezTo>
                    <a:lnTo>
                      <a:pt x="2570" y="10668"/>
                    </a:lnTo>
                    <a:cubicBezTo>
                      <a:pt x="2570" y="14097"/>
                      <a:pt x="4474" y="16097"/>
                      <a:pt x="7044" y="16097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 216">
                <a:extLst>
                  <a:ext uri="{FF2B5EF4-FFF2-40B4-BE49-F238E27FC236}">
                    <a16:creationId xmlns:a16="http://schemas.microsoft.com/office/drawing/2014/main" id="{775D07C5-17F1-6C43-9372-F78450CDB603}"/>
                  </a:ext>
                </a:extLst>
              </p:cNvPr>
              <p:cNvSpPr/>
              <p:nvPr/>
            </p:nvSpPr>
            <p:spPr>
              <a:xfrm>
                <a:off x="7516130" y="4986432"/>
                <a:ext cx="15802" cy="18478"/>
              </a:xfrm>
              <a:custGeom>
                <a:avLst/>
                <a:gdLst>
                  <a:gd name="connsiteX0" fmla="*/ 0 w 15802"/>
                  <a:gd name="connsiteY0" fmla="*/ 9239 h 18478"/>
                  <a:gd name="connsiteX1" fmla="*/ 7901 w 15802"/>
                  <a:gd name="connsiteY1" fmla="*/ 0 h 18478"/>
                  <a:gd name="connsiteX2" fmla="*/ 15803 w 15802"/>
                  <a:gd name="connsiteY2" fmla="*/ 9239 h 18478"/>
                  <a:gd name="connsiteX3" fmla="*/ 7901 w 15802"/>
                  <a:gd name="connsiteY3" fmla="*/ 18479 h 18478"/>
                  <a:gd name="connsiteX4" fmla="*/ 0 w 15802"/>
                  <a:gd name="connsiteY4" fmla="*/ 9239 h 18478"/>
                  <a:gd name="connsiteX5" fmla="*/ 12947 w 15802"/>
                  <a:gd name="connsiteY5" fmla="*/ 9239 h 18478"/>
                  <a:gd name="connsiteX6" fmla="*/ 7901 w 15802"/>
                  <a:gd name="connsiteY6" fmla="*/ 2191 h 18478"/>
                  <a:gd name="connsiteX7" fmla="*/ 2856 w 15802"/>
                  <a:gd name="connsiteY7" fmla="*/ 9239 h 18478"/>
                  <a:gd name="connsiteX8" fmla="*/ 7901 w 15802"/>
                  <a:gd name="connsiteY8" fmla="*/ 16288 h 18478"/>
                  <a:gd name="connsiteX9" fmla="*/ 12947 w 15802"/>
                  <a:gd name="connsiteY9" fmla="*/ 9239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802" h="18478">
                    <a:moveTo>
                      <a:pt x="0" y="9239"/>
                    </a:moveTo>
                    <a:cubicBezTo>
                      <a:pt x="0" y="3524"/>
                      <a:pt x="3237" y="0"/>
                      <a:pt x="7901" y="0"/>
                    </a:cubicBezTo>
                    <a:cubicBezTo>
                      <a:pt x="12566" y="0"/>
                      <a:pt x="15803" y="3620"/>
                      <a:pt x="15803" y="9239"/>
                    </a:cubicBezTo>
                    <a:cubicBezTo>
                      <a:pt x="15803" y="14859"/>
                      <a:pt x="12566" y="18479"/>
                      <a:pt x="7901" y="18479"/>
                    </a:cubicBezTo>
                    <a:cubicBezTo>
                      <a:pt x="3237" y="18479"/>
                      <a:pt x="0" y="14859"/>
                      <a:pt x="0" y="9239"/>
                    </a:cubicBezTo>
                    <a:close/>
                    <a:moveTo>
                      <a:pt x="12947" y="9239"/>
                    </a:moveTo>
                    <a:cubicBezTo>
                      <a:pt x="12947" y="4763"/>
                      <a:pt x="10948" y="2191"/>
                      <a:pt x="7901" y="2191"/>
                    </a:cubicBezTo>
                    <a:cubicBezTo>
                      <a:pt x="4855" y="2191"/>
                      <a:pt x="2856" y="4763"/>
                      <a:pt x="2856" y="9239"/>
                    </a:cubicBezTo>
                    <a:cubicBezTo>
                      <a:pt x="2856" y="13716"/>
                      <a:pt x="4855" y="16288"/>
                      <a:pt x="7901" y="16288"/>
                    </a:cubicBezTo>
                    <a:cubicBezTo>
                      <a:pt x="10948" y="16288"/>
                      <a:pt x="12947" y="13621"/>
                      <a:pt x="12947" y="9239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 217">
                <a:extLst>
                  <a:ext uri="{FF2B5EF4-FFF2-40B4-BE49-F238E27FC236}">
                    <a16:creationId xmlns:a16="http://schemas.microsoft.com/office/drawing/2014/main" id="{B308547E-050D-D44F-9D2E-7CAC43148866}"/>
                  </a:ext>
                </a:extLst>
              </p:cNvPr>
              <p:cNvSpPr/>
              <p:nvPr/>
            </p:nvSpPr>
            <p:spPr>
              <a:xfrm>
                <a:off x="7535360" y="4986432"/>
                <a:ext cx="13803" cy="18192"/>
              </a:xfrm>
              <a:custGeom>
                <a:avLst/>
                <a:gdLst>
                  <a:gd name="connsiteX0" fmla="*/ 0 w 13803"/>
                  <a:gd name="connsiteY0" fmla="*/ 476 h 18192"/>
                  <a:gd name="connsiteX1" fmla="*/ 2380 w 13803"/>
                  <a:gd name="connsiteY1" fmla="*/ 476 h 18192"/>
                  <a:gd name="connsiteX2" fmla="*/ 2380 w 13803"/>
                  <a:gd name="connsiteY2" fmla="*/ 3715 h 18192"/>
                  <a:gd name="connsiteX3" fmla="*/ 8092 w 13803"/>
                  <a:gd name="connsiteY3" fmla="*/ 0 h 18192"/>
                  <a:gd name="connsiteX4" fmla="*/ 13803 w 13803"/>
                  <a:gd name="connsiteY4" fmla="*/ 6953 h 18192"/>
                  <a:gd name="connsiteX5" fmla="*/ 13803 w 13803"/>
                  <a:gd name="connsiteY5" fmla="*/ 18098 h 18192"/>
                  <a:gd name="connsiteX6" fmla="*/ 11233 w 13803"/>
                  <a:gd name="connsiteY6" fmla="*/ 18098 h 18192"/>
                  <a:gd name="connsiteX7" fmla="*/ 11233 w 13803"/>
                  <a:gd name="connsiteY7" fmla="*/ 6763 h 18192"/>
                  <a:gd name="connsiteX8" fmla="*/ 7616 w 13803"/>
                  <a:gd name="connsiteY8" fmla="*/ 2286 h 18192"/>
                  <a:gd name="connsiteX9" fmla="*/ 2570 w 13803"/>
                  <a:gd name="connsiteY9" fmla="*/ 8477 h 18192"/>
                  <a:gd name="connsiteX10" fmla="*/ 2570 w 13803"/>
                  <a:gd name="connsiteY10" fmla="*/ 18193 h 18192"/>
                  <a:gd name="connsiteX11" fmla="*/ 0 w 13803"/>
                  <a:gd name="connsiteY11" fmla="*/ 18193 h 18192"/>
                  <a:gd name="connsiteX12" fmla="*/ 0 w 13803"/>
                  <a:gd name="connsiteY12" fmla="*/ 476 h 18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03" h="18192">
                    <a:moveTo>
                      <a:pt x="0" y="476"/>
                    </a:moveTo>
                    <a:lnTo>
                      <a:pt x="2380" y="476"/>
                    </a:lnTo>
                    <a:lnTo>
                      <a:pt x="2380" y="3715"/>
                    </a:lnTo>
                    <a:cubicBezTo>
                      <a:pt x="3808" y="1143"/>
                      <a:pt x="5617" y="0"/>
                      <a:pt x="8092" y="0"/>
                    </a:cubicBezTo>
                    <a:cubicBezTo>
                      <a:pt x="11804" y="0"/>
                      <a:pt x="13803" y="2381"/>
                      <a:pt x="13803" y="6953"/>
                    </a:cubicBezTo>
                    <a:lnTo>
                      <a:pt x="13803" y="18098"/>
                    </a:lnTo>
                    <a:lnTo>
                      <a:pt x="11233" y="18098"/>
                    </a:lnTo>
                    <a:lnTo>
                      <a:pt x="11233" y="6763"/>
                    </a:lnTo>
                    <a:cubicBezTo>
                      <a:pt x="11233" y="3905"/>
                      <a:pt x="9901" y="2286"/>
                      <a:pt x="7616" y="2286"/>
                    </a:cubicBezTo>
                    <a:cubicBezTo>
                      <a:pt x="4855" y="2286"/>
                      <a:pt x="2570" y="4763"/>
                      <a:pt x="2570" y="8477"/>
                    </a:cubicBezTo>
                    <a:lnTo>
                      <a:pt x="2570" y="18193"/>
                    </a:lnTo>
                    <a:lnTo>
                      <a:pt x="0" y="18193"/>
                    </a:lnTo>
                    <a:lnTo>
                      <a:pt x="0" y="476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 218">
                <a:extLst>
                  <a:ext uri="{FF2B5EF4-FFF2-40B4-BE49-F238E27FC236}">
                    <a16:creationId xmlns:a16="http://schemas.microsoft.com/office/drawing/2014/main" id="{74A31DC6-251A-2742-9B2B-43AAA2FE18BA}"/>
                  </a:ext>
                </a:extLst>
              </p:cNvPr>
              <p:cNvSpPr/>
              <p:nvPr/>
            </p:nvSpPr>
            <p:spPr>
              <a:xfrm>
                <a:off x="7552305" y="4986432"/>
                <a:ext cx="13993" cy="18478"/>
              </a:xfrm>
              <a:custGeom>
                <a:avLst/>
                <a:gdLst>
                  <a:gd name="connsiteX0" fmla="*/ 2189 w 13993"/>
                  <a:gd name="connsiteY0" fmla="*/ 12954 h 18478"/>
                  <a:gd name="connsiteX1" fmla="*/ 7140 w 13993"/>
                  <a:gd name="connsiteY1" fmla="*/ 16288 h 18478"/>
                  <a:gd name="connsiteX2" fmla="*/ 11138 w 13993"/>
                  <a:gd name="connsiteY2" fmla="*/ 13335 h 18478"/>
                  <a:gd name="connsiteX3" fmla="*/ 6092 w 13993"/>
                  <a:gd name="connsiteY3" fmla="*/ 10192 h 18478"/>
                  <a:gd name="connsiteX4" fmla="*/ 476 w 13993"/>
                  <a:gd name="connsiteY4" fmla="*/ 5239 h 18478"/>
                  <a:gd name="connsiteX5" fmla="*/ 6759 w 13993"/>
                  <a:gd name="connsiteY5" fmla="*/ 0 h 18478"/>
                  <a:gd name="connsiteX6" fmla="*/ 13137 w 13993"/>
                  <a:gd name="connsiteY6" fmla="*/ 4477 h 18478"/>
                  <a:gd name="connsiteX7" fmla="*/ 10757 w 13993"/>
                  <a:gd name="connsiteY7" fmla="*/ 4953 h 18478"/>
                  <a:gd name="connsiteX8" fmla="*/ 6759 w 13993"/>
                  <a:gd name="connsiteY8" fmla="*/ 2191 h 18478"/>
                  <a:gd name="connsiteX9" fmla="*/ 3237 w 13993"/>
                  <a:gd name="connsiteY9" fmla="*/ 4953 h 18478"/>
                  <a:gd name="connsiteX10" fmla="*/ 8568 w 13993"/>
                  <a:gd name="connsiteY10" fmla="*/ 8001 h 18478"/>
                  <a:gd name="connsiteX11" fmla="*/ 13994 w 13993"/>
                  <a:gd name="connsiteY11" fmla="*/ 13049 h 18478"/>
                  <a:gd name="connsiteX12" fmla="*/ 7330 w 13993"/>
                  <a:gd name="connsiteY12" fmla="*/ 18479 h 18478"/>
                  <a:gd name="connsiteX13" fmla="*/ 0 w 13993"/>
                  <a:gd name="connsiteY13" fmla="*/ 13430 h 18478"/>
                  <a:gd name="connsiteX14" fmla="*/ 2189 w 13993"/>
                  <a:gd name="connsiteY14" fmla="*/ 12954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993" h="18478">
                    <a:moveTo>
                      <a:pt x="2189" y="12954"/>
                    </a:moveTo>
                    <a:cubicBezTo>
                      <a:pt x="2951" y="15145"/>
                      <a:pt x="4760" y="16288"/>
                      <a:pt x="7140" y="16288"/>
                    </a:cubicBezTo>
                    <a:cubicBezTo>
                      <a:pt x="9615" y="16288"/>
                      <a:pt x="11138" y="15050"/>
                      <a:pt x="11138" y="13335"/>
                    </a:cubicBezTo>
                    <a:cubicBezTo>
                      <a:pt x="11138" y="11144"/>
                      <a:pt x="9329" y="10954"/>
                      <a:pt x="6092" y="10192"/>
                    </a:cubicBezTo>
                    <a:cubicBezTo>
                      <a:pt x="2285" y="9239"/>
                      <a:pt x="476" y="8096"/>
                      <a:pt x="476" y="5239"/>
                    </a:cubicBezTo>
                    <a:cubicBezTo>
                      <a:pt x="476" y="2286"/>
                      <a:pt x="2951" y="0"/>
                      <a:pt x="6759" y="0"/>
                    </a:cubicBezTo>
                    <a:cubicBezTo>
                      <a:pt x="9996" y="0"/>
                      <a:pt x="12280" y="1619"/>
                      <a:pt x="13137" y="4477"/>
                    </a:cubicBezTo>
                    <a:lnTo>
                      <a:pt x="10757" y="4953"/>
                    </a:lnTo>
                    <a:cubicBezTo>
                      <a:pt x="10186" y="3143"/>
                      <a:pt x="8853" y="2191"/>
                      <a:pt x="6759" y="2191"/>
                    </a:cubicBezTo>
                    <a:cubicBezTo>
                      <a:pt x="4569" y="2191"/>
                      <a:pt x="3237" y="3334"/>
                      <a:pt x="3237" y="4953"/>
                    </a:cubicBezTo>
                    <a:cubicBezTo>
                      <a:pt x="3237" y="7144"/>
                      <a:pt x="5236" y="7144"/>
                      <a:pt x="8568" y="8001"/>
                    </a:cubicBezTo>
                    <a:cubicBezTo>
                      <a:pt x="12185" y="8954"/>
                      <a:pt x="13994" y="10287"/>
                      <a:pt x="13994" y="13049"/>
                    </a:cubicBezTo>
                    <a:cubicBezTo>
                      <a:pt x="13994" y="16193"/>
                      <a:pt x="11328" y="18479"/>
                      <a:pt x="7330" y="18479"/>
                    </a:cubicBezTo>
                    <a:cubicBezTo>
                      <a:pt x="3427" y="18479"/>
                      <a:pt x="761" y="16574"/>
                      <a:pt x="0" y="13430"/>
                    </a:cubicBezTo>
                    <a:lnTo>
                      <a:pt x="2189" y="12954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 219">
                <a:extLst>
                  <a:ext uri="{FF2B5EF4-FFF2-40B4-BE49-F238E27FC236}">
                    <a16:creationId xmlns:a16="http://schemas.microsoft.com/office/drawing/2014/main" id="{DFBA5B0A-1AFF-D949-B10B-D1D01E00DF37}"/>
                  </a:ext>
                </a:extLst>
              </p:cNvPr>
              <p:cNvSpPr/>
              <p:nvPr/>
            </p:nvSpPr>
            <p:spPr>
              <a:xfrm>
                <a:off x="7569345" y="4980717"/>
                <a:ext cx="2570" cy="23717"/>
              </a:xfrm>
              <a:custGeom>
                <a:avLst/>
                <a:gdLst>
                  <a:gd name="connsiteX0" fmla="*/ 0 w 2570"/>
                  <a:gd name="connsiteY0" fmla="*/ 0 h 23717"/>
                  <a:gd name="connsiteX1" fmla="*/ 2570 w 2570"/>
                  <a:gd name="connsiteY1" fmla="*/ 0 h 23717"/>
                  <a:gd name="connsiteX2" fmla="*/ 2570 w 2570"/>
                  <a:gd name="connsiteY2" fmla="*/ 2572 h 23717"/>
                  <a:gd name="connsiteX3" fmla="*/ 0 w 2570"/>
                  <a:gd name="connsiteY3" fmla="*/ 2572 h 23717"/>
                  <a:gd name="connsiteX4" fmla="*/ 0 w 2570"/>
                  <a:gd name="connsiteY4" fmla="*/ 0 h 23717"/>
                  <a:gd name="connsiteX5" fmla="*/ 0 w 2570"/>
                  <a:gd name="connsiteY5" fmla="*/ 6191 h 23717"/>
                  <a:gd name="connsiteX6" fmla="*/ 2570 w 2570"/>
                  <a:gd name="connsiteY6" fmla="*/ 6191 h 23717"/>
                  <a:gd name="connsiteX7" fmla="*/ 2570 w 2570"/>
                  <a:gd name="connsiteY7" fmla="*/ 23717 h 23717"/>
                  <a:gd name="connsiteX8" fmla="*/ 0 w 2570"/>
                  <a:gd name="connsiteY8" fmla="*/ 23717 h 23717"/>
                  <a:gd name="connsiteX9" fmla="*/ 0 w 2570"/>
                  <a:gd name="connsiteY9" fmla="*/ 6191 h 2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70" h="23717">
                    <a:moveTo>
                      <a:pt x="0" y="0"/>
                    </a:moveTo>
                    <a:lnTo>
                      <a:pt x="2570" y="0"/>
                    </a:lnTo>
                    <a:lnTo>
                      <a:pt x="2570" y="2572"/>
                    </a:lnTo>
                    <a:lnTo>
                      <a:pt x="0" y="2572"/>
                    </a:lnTo>
                    <a:lnTo>
                      <a:pt x="0" y="0"/>
                    </a:lnTo>
                    <a:close/>
                    <a:moveTo>
                      <a:pt x="0" y="6191"/>
                    </a:moveTo>
                    <a:lnTo>
                      <a:pt x="2570" y="6191"/>
                    </a:lnTo>
                    <a:lnTo>
                      <a:pt x="2570" y="23717"/>
                    </a:lnTo>
                    <a:lnTo>
                      <a:pt x="0" y="23717"/>
                    </a:lnTo>
                    <a:lnTo>
                      <a:pt x="0" y="6191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 220">
                <a:extLst>
                  <a:ext uri="{FF2B5EF4-FFF2-40B4-BE49-F238E27FC236}">
                    <a16:creationId xmlns:a16="http://schemas.microsoft.com/office/drawing/2014/main" id="{7CA5A18F-7E6B-FD4D-94E4-71058A291E29}"/>
                  </a:ext>
                </a:extLst>
              </p:cNvPr>
              <p:cNvSpPr/>
              <p:nvPr/>
            </p:nvSpPr>
            <p:spPr>
              <a:xfrm>
                <a:off x="7576771" y="4980717"/>
                <a:ext cx="14565" cy="24002"/>
              </a:xfrm>
              <a:custGeom>
                <a:avLst/>
                <a:gdLst>
                  <a:gd name="connsiteX0" fmla="*/ 0 w 14565"/>
                  <a:gd name="connsiteY0" fmla="*/ 0 h 24002"/>
                  <a:gd name="connsiteX1" fmla="*/ 2570 w 14565"/>
                  <a:gd name="connsiteY1" fmla="*/ 0 h 24002"/>
                  <a:gd name="connsiteX2" fmla="*/ 2570 w 14565"/>
                  <a:gd name="connsiteY2" fmla="*/ 9239 h 24002"/>
                  <a:gd name="connsiteX3" fmla="*/ 7806 w 14565"/>
                  <a:gd name="connsiteY3" fmla="*/ 5620 h 24002"/>
                  <a:gd name="connsiteX4" fmla="*/ 14565 w 14565"/>
                  <a:gd name="connsiteY4" fmla="*/ 14764 h 24002"/>
                  <a:gd name="connsiteX5" fmla="*/ 7711 w 14565"/>
                  <a:gd name="connsiteY5" fmla="*/ 24003 h 24002"/>
                  <a:gd name="connsiteX6" fmla="*/ 2380 w 14565"/>
                  <a:gd name="connsiteY6" fmla="*/ 20669 h 24002"/>
                  <a:gd name="connsiteX7" fmla="*/ 1333 w 14565"/>
                  <a:gd name="connsiteY7" fmla="*/ 23813 h 24002"/>
                  <a:gd name="connsiteX8" fmla="*/ 0 w 14565"/>
                  <a:gd name="connsiteY8" fmla="*/ 23813 h 24002"/>
                  <a:gd name="connsiteX9" fmla="*/ 0 w 14565"/>
                  <a:gd name="connsiteY9" fmla="*/ 0 h 24002"/>
                  <a:gd name="connsiteX10" fmla="*/ 7044 w 14565"/>
                  <a:gd name="connsiteY10" fmla="*/ 21812 h 24002"/>
                  <a:gd name="connsiteX11" fmla="*/ 11709 w 14565"/>
                  <a:gd name="connsiteY11" fmla="*/ 14859 h 24002"/>
                  <a:gd name="connsiteX12" fmla="*/ 7140 w 14565"/>
                  <a:gd name="connsiteY12" fmla="*/ 8001 h 24002"/>
                  <a:gd name="connsiteX13" fmla="*/ 2570 w 14565"/>
                  <a:gd name="connsiteY13" fmla="*/ 13430 h 24002"/>
                  <a:gd name="connsiteX14" fmla="*/ 2570 w 14565"/>
                  <a:gd name="connsiteY14" fmla="*/ 16288 h 24002"/>
                  <a:gd name="connsiteX15" fmla="*/ 7044 w 14565"/>
                  <a:gd name="connsiteY15" fmla="*/ 21812 h 2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565" h="24002">
                    <a:moveTo>
                      <a:pt x="0" y="0"/>
                    </a:moveTo>
                    <a:lnTo>
                      <a:pt x="2570" y="0"/>
                    </a:lnTo>
                    <a:lnTo>
                      <a:pt x="2570" y="9239"/>
                    </a:lnTo>
                    <a:cubicBezTo>
                      <a:pt x="3713" y="6858"/>
                      <a:pt x="5617" y="5620"/>
                      <a:pt x="7806" y="5620"/>
                    </a:cubicBezTo>
                    <a:cubicBezTo>
                      <a:pt x="11614" y="5620"/>
                      <a:pt x="14565" y="9144"/>
                      <a:pt x="14565" y="14764"/>
                    </a:cubicBezTo>
                    <a:cubicBezTo>
                      <a:pt x="14565" y="20479"/>
                      <a:pt x="11614" y="24003"/>
                      <a:pt x="7711" y="24003"/>
                    </a:cubicBezTo>
                    <a:cubicBezTo>
                      <a:pt x="5521" y="24003"/>
                      <a:pt x="3808" y="22955"/>
                      <a:pt x="2380" y="20669"/>
                    </a:cubicBezTo>
                    <a:lnTo>
                      <a:pt x="1333" y="23813"/>
                    </a:lnTo>
                    <a:lnTo>
                      <a:pt x="0" y="23813"/>
                    </a:lnTo>
                    <a:lnTo>
                      <a:pt x="0" y="0"/>
                    </a:lnTo>
                    <a:close/>
                    <a:moveTo>
                      <a:pt x="7044" y="21812"/>
                    </a:moveTo>
                    <a:cubicBezTo>
                      <a:pt x="9900" y="21812"/>
                      <a:pt x="11709" y="19336"/>
                      <a:pt x="11709" y="14859"/>
                    </a:cubicBezTo>
                    <a:cubicBezTo>
                      <a:pt x="11709" y="10477"/>
                      <a:pt x="9900" y="8001"/>
                      <a:pt x="7140" y="8001"/>
                    </a:cubicBezTo>
                    <a:cubicBezTo>
                      <a:pt x="4665" y="8001"/>
                      <a:pt x="2570" y="10192"/>
                      <a:pt x="2570" y="13430"/>
                    </a:cubicBezTo>
                    <a:lnTo>
                      <a:pt x="2570" y="16288"/>
                    </a:lnTo>
                    <a:cubicBezTo>
                      <a:pt x="2570" y="19812"/>
                      <a:pt x="4379" y="21812"/>
                      <a:pt x="7044" y="21812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 221">
                <a:extLst>
                  <a:ext uri="{FF2B5EF4-FFF2-40B4-BE49-F238E27FC236}">
                    <a16:creationId xmlns:a16="http://schemas.microsoft.com/office/drawing/2014/main" id="{B8FBD77E-E139-AD4F-8CCD-055584131D94}"/>
                  </a:ext>
                </a:extLst>
              </p:cNvPr>
              <p:cNvSpPr/>
              <p:nvPr/>
            </p:nvSpPr>
            <p:spPr>
              <a:xfrm>
                <a:off x="7594858" y="4980717"/>
                <a:ext cx="2570" cy="23717"/>
              </a:xfrm>
              <a:custGeom>
                <a:avLst/>
                <a:gdLst>
                  <a:gd name="connsiteX0" fmla="*/ 0 w 2570"/>
                  <a:gd name="connsiteY0" fmla="*/ 0 h 23717"/>
                  <a:gd name="connsiteX1" fmla="*/ 2570 w 2570"/>
                  <a:gd name="connsiteY1" fmla="*/ 0 h 23717"/>
                  <a:gd name="connsiteX2" fmla="*/ 2570 w 2570"/>
                  <a:gd name="connsiteY2" fmla="*/ 23717 h 23717"/>
                  <a:gd name="connsiteX3" fmla="*/ 0 w 2570"/>
                  <a:gd name="connsiteY3" fmla="*/ 23717 h 23717"/>
                  <a:gd name="connsiteX4" fmla="*/ 0 w 2570"/>
                  <a:gd name="connsiteY4" fmla="*/ 0 h 2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0" h="23717">
                    <a:moveTo>
                      <a:pt x="0" y="0"/>
                    </a:moveTo>
                    <a:lnTo>
                      <a:pt x="2570" y="0"/>
                    </a:lnTo>
                    <a:lnTo>
                      <a:pt x="2570" y="23717"/>
                    </a:lnTo>
                    <a:lnTo>
                      <a:pt x="0" y="237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 222">
                <a:extLst>
                  <a:ext uri="{FF2B5EF4-FFF2-40B4-BE49-F238E27FC236}">
                    <a16:creationId xmlns:a16="http://schemas.microsoft.com/office/drawing/2014/main" id="{5874CD2D-E8F7-7640-A0C3-BC0CBDF10634}"/>
                  </a:ext>
                </a:extLst>
              </p:cNvPr>
              <p:cNvSpPr/>
              <p:nvPr/>
            </p:nvSpPr>
            <p:spPr>
              <a:xfrm>
                <a:off x="7601046" y="4986432"/>
                <a:ext cx="15612" cy="18478"/>
              </a:xfrm>
              <a:custGeom>
                <a:avLst/>
                <a:gdLst>
                  <a:gd name="connsiteX0" fmla="*/ 7901 w 15612"/>
                  <a:gd name="connsiteY0" fmla="*/ 18479 h 18478"/>
                  <a:gd name="connsiteX1" fmla="*/ 0 w 15612"/>
                  <a:gd name="connsiteY1" fmla="*/ 9239 h 18478"/>
                  <a:gd name="connsiteX2" fmla="*/ 7901 w 15612"/>
                  <a:gd name="connsiteY2" fmla="*/ 0 h 18478"/>
                  <a:gd name="connsiteX3" fmla="*/ 15612 w 15612"/>
                  <a:gd name="connsiteY3" fmla="*/ 9049 h 18478"/>
                  <a:gd name="connsiteX4" fmla="*/ 15612 w 15612"/>
                  <a:gd name="connsiteY4" fmla="*/ 9430 h 18478"/>
                  <a:gd name="connsiteX5" fmla="*/ 2856 w 15612"/>
                  <a:gd name="connsiteY5" fmla="*/ 9430 h 18478"/>
                  <a:gd name="connsiteX6" fmla="*/ 2856 w 15612"/>
                  <a:gd name="connsiteY6" fmla="*/ 9525 h 18478"/>
                  <a:gd name="connsiteX7" fmla="*/ 8092 w 15612"/>
                  <a:gd name="connsiteY7" fmla="*/ 16288 h 18478"/>
                  <a:gd name="connsiteX8" fmla="*/ 12852 w 15612"/>
                  <a:gd name="connsiteY8" fmla="*/ 12859 h 18478"/>
                  <a:gd name="connsiteX9" fmla="*/ 15327 w 15612"/>
                  <a:gd name="connsiteY9" fmla="*/ 13335 h 18478"/>
                  <a:gd name="connsiteX10" fmla="*/ 7901 w 15612"/>
                  <a:gd name="connsiteY10" fmla="*/ 18479 h 18478"/>
                  <a:gd name="connsiteX11" fmla="*/ 12756 w 15612"/>
                  <a:gd name="connsiteY11" fmla="*/ 7525 h 18478"/>
                  <a:gd name="connsiteX12" fmla="*/ 7996 w 15612"/>
                  <a:gd name="connsiteY12" fmla="*/ 2191 h 18478"/>
                  <a:gd name="connsiteX13" fmla="*/ 2856 w 15612"/>
                  <a:gd name="connsiteY13" fmla="*/ 7525 h 18478"/>
                  <a:gd name="connsiteX14" fmla="*/ 12756 w 15612"/>
                  <a:gd name="connsiteY14" fmla="*/ 7525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612" h="18478">
                    <a:moveTo>
                      <a:pt x="7901" y="18479"/>
                    </a:moveTo>
                    <a:cubicBezTo>
                      <a:pt x="3141" y="18479"/>
                      <a:pt x="0" y="14954"/>
                      <a:pt x="0" y="9239"/>
                    </a:cubicBezTo>
                    <a:cubicBezTo>
                      <a:pt x="0" y="3620"/>
                      <a:pt x="3237" y="0"/>
                      <a:pt x="7901" y="0"/>
                    </a:cubicBezTo>
                    <a:cubicBezTo>
                      <a:pt x="12566" y="0"/>
                      <a:pt x="15612" y="3429"/>
                      <a:pt x="15612" y="9049"/>
                    </a:cubicBezTo>
                    <a:cubicBezTo>
                      <a:pt x="15612" y="9144"/>
                      <a:pt x="15612" y="9239"/>
                      <a:pt x="15612" y="9430"/>
                    </a:cubicBezTo>
                    <a:lnTo>
                      <a:pt x="2856" y="9430"/>
                    </a:lnTo>
                    <a:cubicBezTo>
                      <a:pt x="2856" y="9430"/>
                      <a:pt x="2856" y="9525"/>
                      <a:pt x="2856" y="9525"/>
                    </a:cubicBezTo>
                    <a:cubicBezTo>
                      <a:pt x="2856" y="13811"/>
                      <a:pt x="4855" y="16288"/>
                      <a:pt x="8092" y="16288"/>
                    </a:cubicBezTo>
                    <a:cubicBezTo>
                      <a:pt x="10281" y="16288"/>
                      <a:pt x="11995" y="15050"/>
                      <a:pt x="12852" y="12859"/>
                    </a:cubicBezTo>
                    <a:lnTo>
                      <a:pt x="15327" y="13335"/>
                    </a:lnTo>
                    <a:cubicBezTo>
                      <a:pt x="14184" y="16669"/>
                      <a:pt x="11519" y="18479"/>
                      <a:pt x="7901" y="18479"/>
                    </a:cubicBezTo>
                    <a:close/>
                    <a:moveTo>
                      <a:pt x="12756" y="7525"/>
                    </a:moveTo>
                    <a:cubicBezTo>
                      <a:pt x="12661" y="4096"/>
                      <a:pt x="10853" y="2191"/>
                      <a:pt x="7996" y="2191"/>
                    </a:cubicBezTo>
                    <a:cubicBezTo>
                      <a:pt x="5141" y="2191"/>
                      <a:pt x="3332" y="4096"/>
                      <a:pt x="2856" y="7525"/>
                    </a:cubicBezTo>
                    <a:lnTo>
                      <a:pt x="12756" y="7525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 223">
                <a:extLst>
                  <a:ext uri="{FF2B5EF4-FFF2-40B4-BE49-F238E27FC236}">
                    <a16:creationId xmlns:a16="http://schemas.microsoft.com/office/drawing/2014/main" id="{23A045B5-6C09-8D43-9B48-2E1EB800113D}"/>
                  </a:ext>
                </a:extLst>
              </p:cNvPr>
              <p:cNvSpPr/>
              <p:nvPr/>
            </p:nvSpPr>
            <p:spPr>
              <a:xfrm>
                <a:off x="7626939" y="4980432"/>
                <a:ext cx="10947" cy="24002"/>
              </a:xfrm>
              <a:custGeom>
                <a:avLst/>
                <a:gdLst>
                  <a:gd name="connsiteX0" fmla="*/ 3141 w 10947"/>
                  <a:gd name="connsiteY0" fmla="*/ 8382 h 24002"/>
                  <a:gd name="connsiteX1" fmla="*/ 0 w 10947"/>
                  <a:gd name="connsiteY1" fmla="*/ 8382 h 24002"/>
                  <a:gd name="connsiteX2" fmla="*/ 0 w 10947"/>
                  <a:gd name="connsiteY2" fmla="*/ 6477 h 24002"/>
                  <a:gd name="connsiteX3" fmla="*/ 3141 w 10947"/>
                  <a:gd name="connsiteY3" fmla="*/ 6477 h 24002"/>
                  <a:gd name="connsiteX4" fmla="*/ 3141 w 10947"/>
                  <a:gd name="connsiteY4" fmla="*/ 6382 h 24002"/>
                  <a:gd name="connsiteX5" fmla="*/ 8377 w 10947"/>
                  <a:gd name="connsiteY5" fmla="*/ 0 h 24002"/>
                  <a:gd name="connsiteX6" fmla="*/ 10948 w 10947"/>
                  <a:gd name="connsiteY6" fmla="*/ 190 h 24002"/>
                  <a:gd name="connsiteX7" fmla="*/ 10948 w 10947"/>
                  <a:gd name="connsiteY7" fmla="*/ 2381 h 24002"/>
                  <a:gd name="connsiteX8" fmla="*/ 8853 w 10947"/>
                  <a:gd name="connsiteY8" fmla="*/ 2191 h 24002"/>
                  <a:gd name="connsiteX9" fmla="*/ 5712 w 10947"/>
                  <a:gd name="connsiteY9" fmla="*/ 5810 h 24002"/>
                  <a:gd name="connsiteX10" fmla="*/ 5712 w 10947"/>
                  <a:gd name="connsiteY10" fmla="*/ 6477 h 24002"/>
                  <a:gd name="connsiteX11" fmla="*/ 9901 w 10947"/>
                  <a:gd name="connsiteY11" fmla="*/ 6477 h 24002"/>
                  <a:gd name="connsiteX12" fmla="*/ 9901 w 10947"/>
                  <a:gd name="connsiteY12" fmla="*/ 8382 h 24002"/>
                  <a:gd name="connsiteX13" fmla="*/ 5712 w 10947"/>
                  <a:gd name="connsiteY13" fmla="*/ 8382 h 24002"/>
                  <a:gd name="connsiteX14" fmla="*/ 5712 w 10947"/>
                  <a:gd name="connsiteY14" fmla="*/ 24003 h 24002"/>
                  <a:gd name="connsiteX15" fmla="*/ 3141 w 10947"/>
                  <a:gd name="connsiteY15" fmla="*/ 24003 h 24002"/>
                  <a:gd name="connsiteX16" fmla="*/ 3141 w 10947"/>
                  <a:gd name="connsiteY16" fmla="*/ 8382 h 2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947" h="24002">
                    <a:moveTo>
                      <a:pt x="3141" y="8382"/>
                    </a:moveTo>
                    <a:lnTo>
                      <a:pt x="0" y="8382"/>
                    </a:lnTo>
                    <a:lnTo>
                      <a:pt x="0" y="6477"/>
                    </a:lnTo>
                    <a:lnTo>
                      <a:pt x="3141" y="6477"/>
                    </a:lnTo>
                    <a:cubicBezTo>
                      <a:pt x="3141" y="6477"/>
                      <a:pt x="3141" y="6382"/>
                      <a:pt x="3141" y="6382"/>
                    </a:cubicBezTo>
                    <a:cubicBezTo>
                      <a:pt x="3141" y="2096"/>
                      <a:pt x="4855" y="0"/>
                      <a:pt x="8377" y="0"/>
                    </a:cubicBezTo>
                    <a:cubicBezTo>
                      <a:pt x="9234" y="0"/>
                      <a:pt x="10091" y="95"/>
                      <a:pt x="10948" y="190"/>
                    </a:cubicBezTo>
                    <a:lnTo>
                      <a:pt x="10948" y="2381"/>
                    </a:lnTo>
                    <a:cubicBezTo>
                      <a:pt x="9996" y="2191"/>
                      <a:pt x="9329" y="2191"/>
                      <a:pt x="8853" y="2191"/>
                    </a:cubicBezTo>
                    <a:cubicBezTo>
                      <a:pt x="6664" y="2191"/>
                      <a:pt x="5712" y="3334"/>
                      <a:pt x="5712" y="5810"/>
                    </a:cubicBezTo>
                    <a:cubicBezTo>
                      <a:pt x="5712" y="6001"/>
                      <a:pt x="5712" y="6286"/>
                      <a:pt x="5712" y="6477"/>
                    </a:cubicBezTo>
                    <a:lnTo>
                      <a:pt x="9901" y="6477"/>
                    </a:lnTo>
                    <a:lnTo>
                      <a:pt x="9901" y="8382"/>
                    </a:lnTo>
                    <a:lnTo>
                      <a:pt x="5712" y="8382"/>
                    </a:lnTo>
                    <a:lnTo>
                      <a:pt x="5712" y="24003"/>
                    </a:lnTo>
                    <a:lnTo>
                      <a:pt x="3141" y="24003"/>
                    </a:lnTo>
                    <a:lnTo>
                      <a:pt x="3141" y="8382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 224">
                <a:extLst>
                  <a:ext uri="{FF2B5EF4-FFF2-40B4-BE49-F238E27FC236}">
                    <a16:creationId xmlns:a16="http://schemas.microsoft.com/office/drawing/2014/main" id="{849C42C2-1648-0C46-A8AC-FC33E8B8141A}"/>
                  </a:ext>
                </a:extLst>
              </p:cNvPr>
              <p:cNvSpPr/>
              <p:nvPr/>
            </p:nvSpPr>
            <p:spPr>
              <a:xfrm>
                <a:off x="7637506" y="4986432"/>
                <a:ext cx="15802" cy="18478"/>
              </a:xfrm>
              <a:custGeom>
                <a:avLst/>
                <a:gdLst>
                  <a:gd name="connsiteX0" fmla="*/ 0 w 15802"/>
                  <a:gd name="connsiteY0" fmla="*/ 9239 h 18478"/>
                  <a:gd name="connsiteX1" fmla="*/ 7901 w 15802"/>
                  <a:gd name="connsiteY1" fmla="*/ 0 h 18478"/>
                  <a:gd name="connsiteX2" fmla="*/ 15803 w 15802"/>
                  <a:gd name="connsiteY2" fmla="*/ 9239 h 18478"/>
                  <a:gd name="connsiteX3" fmla="*/ 7901 w 15802"/>
                  <a:gd name="connsiteY3" fmla="*/ 18479 h 18478"/>
                  <a:gd name="connsiteX4" fmla="*/ 0 w 15802"/>
                  <a:gd name="connsiteY4" fmla="*/ 9239 h 18478"/>
                  <a:gd name="connsiteX5" fmla="*/ 12947 w 15802"/>
                  <a:gd name="connsiteY5" fmla="*/ 9239 h 18478"/>
                  <a:gd name="connsiteX6" fmla="*/ 7901 w 15802"/>
                  <a:gd name="connsiteY6" fmla="*/ 2191 h 18478"/>
                  <a:gd name="connsiteX7" fmla="*/ 2856 w 15802"/>
                  <a:gd name="connsiteY7" fmla="*/ 9239 h 18478"/>
                  <a:gd name="connsiteX8" fmla="*/ 7901 w 15802"/>
                  <a:gd name="connsiteY8" fmla="*/ 16288 h 18478"/>
                  <a:gd name="connsiteX9" fmla="*/ 12947 w 15802"/>
                  <a:gd name="connsiteY9" fmla="*/ 9239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802" h="18478">
                    <a:moveTo>
                      <a:pt x="0" y="9239"/>
                    </a:moveTo>
                    <a:cubicBezTo>
                      <a:pt x="0" y="3524"/>
                      <a:pt x="3237" y="0"/>
                      <a:pt x="7901" y="0"/>
                    </a:cubicBezTo>
                    <a:cubicBezTo>
                      <a:pt x="12566" y="0"/>
                      <a:pt x="15803" y="3620"/>
                      <a:pt x="15803" y="9239"/>
                    </a:cubicBezTo>
                    <a:cubicBezTo>
                      <a:pt x="15803" y="14859"/>
                      <a:pt x="12566" y="18479"/>
                      <a:pt x="7901" y="18479"/>
                    </a:cubicBezTo>
                    <a:cubicBezTo>
                      <a:pt x="3237" y="18479"/>
                      <a:pt x="0" y="14859"/>
                      <a:pt x="0" y="9239"/>
                    </a:cubicBezTo>
                    <a:close/>
                    <a:moveTo>
                      <a:pt x="12947" y="9239"/>
                    </a:moveTo>
                    <a:cubicBezTo>
                      <a:pt x="12947" y="4763"/>
                      <a:pt x="10948" y="2191"/>
                      <a:pt x="7901" y="2191"/>
                    </a:cubicBezTo>
                    <a:cubicBezTo>
                      <a:pt x="4855" y="2191"/>
                      <a:pt x="2856" y="4763"/>
                      <a:pt x="2856" y="9239"/>
                    </a:cubicBezTo>
                    <a:cubicBezTo>
                      <a:pt x="2856" y="13716"/>
                      <a:pt x="4855" y="16288"/>
                      <a:pt x="7901" y="16288"/>
                    </a:cubicBezTo>
                    <a:cubicBezTo>
                      <a:pt x="10948" y="16288"/>
                      <a:pt x="12947" y="13621"/>
                      <a:pt x="12947" y="9239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 225">
                <a:extLst>
                  <a:ext uri="{FF2B5EF4-FFF2-40B4-BE49-F238E27FC236}">
                    <a16:creationId xmlns:a16="http://schemas.microsoft.com/office/drawing/2014/main" id="{923C9FFD-9605-FB4F-B45A-81D720EB7E55}"/>
                  </a:ext>
                </a:extLst>
              </p:cNvPr>
              <p:cNvSpPr/>
              <p:nvPr/>
            </p:nvSpPr>
            <p:spPr>
              <a:xfrm>
                <a:off x="7656640" y="4986337"/>
                <a:ext cx="8662" cy="18192"/>
              </a:xfrm>
              <a:custGeom>
                <a:avLst/>
                <a:gdLst>
                  <a:gd name="connsiteX0" fmla="*/ 95 w 8662"/>
                  <a:gd name="connsiteY0" fmla="*/ 571 h 18192"/>
                  <a:gd name="connsiteX1" fmla="*/ 2570 w 8662"/>
                  <a:gd name="connsiteY1" fmla="*/ 571 h 18192"/>
                  <a:gd name="connsiteX2" fmla="*/ 2570 w 8662"/>
                  <a:gd name="connsiteY2" fmla="*/ 4477 h 18192"/>
                  <a:gd name="connsiteX3" fmla="*/ 7711 w 8662"/>
                  <a:gd name="connsiteY3" fmla="*/ 0 h 18192"/>
                  <a:gd name="connsiteX4" fmla="*/ 8663 w 8662"/>
                  <a:gd name="connsiteY4" fmla="*/ 95 h 18192"/>
                  <a:gd name="connsiteX5" fmla="*/ 8663 w 8662"/>
                  <a:gd name="connsiteY5" fmla="*/ 2762 h 18192"/>
                  <a:gd name="connsiteX6" fmla="*/ 8187 w 8662"/>
                  <a:gd name="connsiteY6" fmla="*/ 2762 h 18192"/>
                  <a:gd name="connsiteX7" fmla="*/ 2665 w 8662"/>
                  <a:gd name="connsiteY7" fmla="*/ 9334 h 18192"/>
                  <a:gd name="connsiteX8" fmla="*/ 2665 w 8662"/>
                  <a:gd name="connsiteY8" fmla="*/ 18193 h 18192"/>
                  <a:gd name="connsiteX9" fmla="*/ 0 w 8662"/>
                  <a:gd name="connsiteY9" fmla="*/ 18193 h 18192"/>
                  <a:gd name="connsiteX10" fmla="*/ 0 w 8662"/>
                  <a:gd name="connsiteY10" fmla="*/ 571 h 18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62" h="18192">
                    <a:moveTo>
                      <a:pt x="95" y="571"/>
                    </a:moveTo>
                    <a:lnTo>
                      <a:pt x="2570" y="571"/>
                    </a:lnTo>
                    <a:lnTo>
                      <a:pt x="2570" y="4477"/>
                    </a:lnTo>
                    <a:cubicBezTo>
                      <a:pt x="3618" y="1524"/>
                      <a:pt x="5236" y="0"/>
                      <a:pt x="7711" y="0"/>
                    </a:cubicBezTo>
                    <a:cubicBezTo>
                      <a:pt x="7996" y="0"/>
                      <a:pt x="8282" y="0"/>
                      <a:pt x="8663" y="95"/>
                    </a:cubicBezTo>
                    <a:lnTo>
                      <a:pt x="8663" y="2762"/>
                    </a:lnTo>
                    <a:cubicBezTo>
                      <a:pt x="8473" y="2762"/>
                      <a:pt x="8377" y="2762"/>
                      <a:pt x="8187" y="2762"/>
                    </a:cubicBezTo>
                    <a:cubicBezTo>
                      <a:pt x="4855" y="2762"/>
                      <a:pt x="2665" y="5239"/>
                      <a:pt x="2665" y="9334"/>
                    </a:cubicBezTo>
                    <a:lnTo>
                      <a:pt x="2665" y="18193"/>
                    </a:lnTo>
                    <a:lnTo>
                      <a:pt x="0" y="18193"/>
                    </a:lnTo>
                    <a:lnTo>
                      <a:pt x="0" y="571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 226">
                <a:extLst>
                  <a:ext uri="{FF2B5EF4-FFF2-40B4-BE49-F238E27FC236}">
                    <a16:creationId xmlns:a16="http://schemas.microsoft.com/office/drawing/2014/main" id="{9344B7C9-4109-2C4E-AE29-6AA48C979F7F}"/>
                  </a:ext>
                </a:extLst>
              </p:cNvPr>
              <p:cNvSpPr/>
              <p:nvPr/>
            </p:nvSpPr>
            <p:spPr>
              <a:xfrm>
                <a:off x="7675204" y="4986432"/>
                <a:ext cx="15136" cy="18383"/>
              </a:xfrm>
              <a:custGeom>
                <a:avLst/>
                <a:gdLst>
                  <a:gd name="connsiteX0" fmla="*/ 11995 w 15136"/>
                  <a:gd name="connsiteY0" fmla="*/ 14669 h 18383"/>
                  <a:gd name="connsiteX1" fmla="*/ 5997 w 15136"/>
                  <a:gd name="connsiteY1" fmla="*/ 18383 h 18383"/>
                  <a:gd name="connsiteX2" fmla="*/ 0 w 15136"/>
                  <a:gd name="connsiteY2" fmla="*/ 13049 h 18383"/>
                  <a:gd name="connsiteX3" fmla="*/ 10567 w 15136"/>
                  <a:gd name="connsiteY3" fmla="*/ 7049 h 18383"/>
                  <a:gd name="connsiteX4" fmla="*/ 12090 w 15136"/>
                  <a:gd name="connsiteY4" fmla="*/ 7049 h 18383"/>
                  <a:gd name="connsiteX5" fmla="*/ 12090 w 15136"/>
                  <a:gd name="connsiteY5" fmla="*/ 6001 h 18383"/>
                  <a:gd name="connsiteX6" fmla="*/ 7711 w 15136"/>
                  <a:gd name="connsiteY6" fmla="*/ 2096 h 18383"/>
                  <a:gd name="connsiteX7" fmla="*/ 3046 w 15136"/>
                  <a:gd name="connsiteY7" fmla="*/ 5144 h 18383"/>
                  <a:gd name="connsiteX8" fmla="*/ 571 w 15136"/>
                  <a:gd name="connsiteY8" fmla="*/ 4763 h 18383"/>
                  <a:gd name="connsiteX9" fmla="*/ 8187 w 15136"/>
                  <a:gd name="connsiteY9" fmla="*/ 0 h 18383"/>
                  <a:gd name="connsiteX10" fmla="*/ 14660 w 15136"/>
                  <a:gd name="connsiteY10" fmla="*/ 6953 h 18383"/>
                  <a:gd name="connsiteX11" fmla="*/ 14660 w 15136"/>
                  <a:gd name="connsiteY11" fmla="*/ 14478 h 18383"/>
                  <a:gd name="connsiteX12" fmla="*/ 15136 w 15136"/>
                  <a:gd name="connsiteY12" fmla="*/ 18098 h 18383"/>
                  <a:gd name="connsiteX13" fmla="*/ 12471 w 15136"/>
                  <a:gd name="connsiteY13" fmla="*/ 18098 h 18383"/>
                  <a:gd name="connsiteX14" fmla="*/ 11995 w 15136"/>
                  <a:gd name="connsiteY14" fmla="*/ 14669 h 18383"/>
                  <a:gd name="connsiteX15" fmla="*/ 9996 w 15136"/>
                  <a:gd name="connsiteY15" fmla="*/ 9049 h 18383"/>
                  <a:gd name="connsiteX16" fmla="*/ 2856 w 15136"/>
                  <a:gd name="connsiteY16" fmla="*/ 13049 h 18383"/>
                  <a:gd name="connsiteX17" fmla="*/ 6473 w 15136"/>
                  <a:gd name="connsiteY17" fmla="*/ 16193 h 18383"/>
                  <a:gd name="connsiteX18" fmla="*/ 11995 w 15136"/>
                  <a:gd name="connsiteY18" fmla="*/ 10001 h 18383"/>
                  <a:gd name="connsiteX19" fmla="*/ 11995 w 15136"/>
                  <a:gd name="connsiteY19" fmla="*/ 9049 h 18383"/>
                  <a:gd name="connsiteX20" fmla="*/ 9996 w 15136"/>
                  <a:gd name="connsiteY20" fmla="*/ 9049 h 18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136" h="18383">
                    <a:moveTo>
                      <a:pt x="11995" y="14669"/>
                    </a:moveTo>
                    <a:cubicBezTo>
                      <a:pt x="10852" y="17050"/>
                      <a:pt x="8568" y="18383"/>
                      <a:pt x="5997" y="18383"/>
                    </a:cubicBezTo>
                    <a:cubicBezTo>
                      <a:pt x="2380" y="18383"/>
                      <a:pt x="0" y="16097"/>
                      <a:pt x="0" y="13049"/>
                    </a:cubicBezTo>
                    <a:cubicBezTo>
                      <a:pt x="0" y="9049"/>
                      <a:pt x="3522" y="7049"/>
                      <a:pt x="10567" y="7049"/>
                    </a:cubicBezTo>
                    <a:cubicBezTo>
                      <a:pt x="11043" y="7049"/>
                      <a:pt x="11519" y="7049"/>
                      <a:pt x="12090" y="7049"/>
                    </a:cubicBezTo>
                    <a:lnTo>
                      <a:pt x="12090" y="6001"/>
                    </a:lnTo>
                    <a:cubicBezTo>
                      <a:pt x="12090" y="3334"/>
                      <a:pt x="10662" y="2096"/>
                      <a:pt x="7711" y="2096"/>
                    </a:cubicBezTo>
                    <a:cubicBezTo>
                      <a:pt x="5045" y="2096"/>
                      <a:pt x="3522" y="3048"/>
                      <a:pt x="3046" y="5144"/>
                    </a:cubicBezTo>
                    <a:lnTo>
                      <a:pt x="571" y="4763"/>
                    </a:lnTo>
                    <a:cubicBezTo>
                      <a:pt x="1333" y="1619"/>
                      <a:pt x="3808" y="0"/>
                      <a:pt x="8187" y="0"/>
                    </a:cubicBezTo>
                    <a:cubicBezTo>
                      <a:pt x="12756" y="0"/>
                      <a:pt x="14660" y="2191"/>
                      <a:pt x="14660" y="6953"/>
                    </a:cubicBezTo>
                    <a:lnTo>
                      <a:pt x="14660" y="14478"/>
                    </a:lnTo>
                    <a:cubicBezTo>
                      <a:pt x="14660" y="15812"/>
                      <a:pt x="14755" y="16954"/>
                      <a:pt x="15136" y="18098"/>
                    </a:cubicBezTo>
                    <a:lnTo>
                      <a:pt x="12471" y="18098"/>
                    </a:lnTo>
                    <a:cubicBezTo>
                      <a:pt x="12090" y="17050"/>
                      <a:pt x="11995" y="15907"/>
                      <a:pt x="11995" y="14669"/>
                    </a:cubicBezTo>
                    <a:close/>
                    <a:moveTo>
                      <a:pt x="9996" y="9049"/>
                    </a:moveTo>
                    <a:cubicBezTo>
                      <a:pt x="5236" y="9049"/>
                      <a:pt x="2856" y="10478"/>
                      <a:pt x="2856" y="13049"/>
                    </a:cubicBezTo>
                    <a:cubicBezTo>
                      <a:pt x="2856" y="14954"/>
                      <a:pt x="4189" y="16193"/>
                      <a:pt x="6473" y="16193"/>
                    </a:cubicBezTo>
                    <a:cubicBezTo>
                      <a:pt x="9520" y="16193"/>
                      <a:pt x="11995" y="13430"/>
                      <a:pt x="11995" y="10001"/>
                    </a:cubicBezTo>
                    <a:lnTo>
                      <a:pt x="11995" y="9049"/>
                    </a:lnTo>
                    <a:cubicBezTo>
                      <a:pt x="11328" y="9049"/>
                      <a:pt x="10567" y="9049"/>
                      <a:pt x="9996" y="9049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 227">
                <a:extLst>
                  <a:ext uri="{FF2B5EF4-FFF2-40B4-BE49-F238E27FC236}">
                    <a16:creationId xmlns:a16="http://schemas.microsoft.com/office/drawing/2014/main" id="{DED45C9B-73F0-604E-85F7-448259187862}"/>
                  </a:ext>
                </a:extLst>
              </p:cNvPr>
              <p:cNvSpPr/>
              <p:nvPr/>
            </p:nvSpPr>
            <p:spPr>
              <a:xfrm>
                <a:off x="7694148" y="4986432"/>
                <a:ext cx="13803" cy="18192"/>
              </a:xfrm>
              <a:custGeom>
                <a:avLst/>
                <a:gdLst>
                  <a:gd name="connsiteX0" fmla="*/ 0 w 13803"/>
                  <a:gd name="connsiteY0" fmla="*/ 476 h 18192"/>
                  <a:gd name="connsiteX1" fmla="*/ 2380 w 13803"/>
                  <a:gd name="connsiteY1" fmla="*/ 476 h 18192"/>
                  <a:gd name="connsiteX2" fmla="*/ 2380 w 13803"/>
                  <a:gd name="connsiteY2" fmla="*/ 3715 h 18192"/>
                  <a:gd name="connsiteX3" fmla="*/ 8092 w 13803"/>
                  <a:gd name="connsiteY3" fmla="*/ 0 h 18192"/>
                  <a:gd name="connsiteX4" fmla="*/ 13804 w 13803"/>
                  <a:gd name="connsiteY4" fmla="*/ 6953 h 18192"/>
                  <a:gd name="connsiteX5" fmla="*/ 13804 w 13803"/>
                  <a:gd name="connsiteY5" fmla="*/ 18098 h 18192"/>
                  <a:gd name="connsiteX6" fmla="*/ 11233 w 13803"/>
                  <a:gd name="connsiteY6" fmla="*/ 18098 h 18192"/>
                  <a:gd name="connsiteX7" fmla="*/ 11233 w 13803"/>
                  <a:gd name="connsiteY7" fmla="*/ 6763 h 18192"/>
                  <a:gd name="connsiteX8" fmla="*/ 7616 w 13803"/>
                  <a:gd name="connsiteY8" fmla="*/ 2286 h 18192"/>
                  <a:gd name="connsiteX9" fmla="*/ 2570 w 13803"/>
                  <a:gd name="connsiteY9" fmla="*/ 8477 h 18192"/>
                  <a:gd name="connsiteX10" fmla="*/ 2570 w 13803"/>
                  <a:gd name="connsiteY10" fmla="*/ 18193 h 18192"/>
                  <a:gd name="connsiteX11" fmla="*/ 0 w 13803"/>
                  <a:gd name="connsiteY11" fmla="*/ 18193 h 18192"/>
                  <a:gd name="connsiteX12" fmla="*/ 0 w 13803"/>
                  <a:gd name="connsiteY12" fmla="*/ 476 h 18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03" h="18192">
                    <a:moveTo>
                      <a:pt x="0" y="476"/>
                    </a:moveTo>
                    <a:lnTo>
                      <a:pt x="2380" y="476"/>
                    </a:lnTo>
                    <a:lnTo>
                      <a:pt x="2380" y="3715"/>
                    </a:lnTo>
                    <a:cubicBezTo>
                      <a:pt x="3808" y="1143"/>
                      <a:pt x="5617" y="0"/>
                      <a:pt x="8092" y="0"/>
                    </a:cubicBezTo>
                    <a:cubicBezTo>
                      <a:pt x="11804" y="0"/>
                      <a:pt x="13804" y="2381"/>
                      <a:pt x="13804" y="6953"/>
                    </a:cubicBezTo>
                    <a:lnTo>
                      <a:pt x="13804" y="18098"/>
                    </a:lnTo>
                    <a:lnTo>
                      <a:pt x="11233" y="18098"/>
                    </a:lnTo>
                    <a:lnTo>
                      <a:pt x="11233" y="6763"/>
                    </a:lnTo>
                    <a:cubicBezTo>
                      <a:pt x="11233" y="3905"/>
                      <a:pt x="9901" y="2286"/>
                      <a:pt x="7616" y="2286"/>
                    </a:cubicBezTo>
                    <a:cubicBezTo>
                      <a:pt x="4855" y="2286"/>
                      <a:pt x="2570" y="4763"/>
                      <a:pt x="2570" y="8477"/>
                    </a:cubicBezTo>
                    <a:lnTo>
                      <a:pt x="2570" y="18193"/>
                    </a:lnTo>
                    <a:lnTo>
                      <a:pt x="0" y="18193"/>
                    </a:lnTo>
                    <a:lnTo>
                      <a:pt x="0" y="476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 228">
                <a:extLst>
                  <a:ext uri="{FF2B5EF4-FFF2-40B4-BE49-F238E27FC236}">
                    <a16:creationId xmlns:a16="http://schemas.microsoft.com/office/drawing/2014/main" id="{F87D73F3-D40E-D849-8D60-E1DA91D17FE9}"/>
                  </a:ext>
                </a:extLst>
              </p:cNvPr>
              <p:cNvSpPr/>
              <p:nvPr/>
            </p:nvSpPr>
            <p:spPr>
              <a:xfrm>
                <a:off x="7710046" y="4986908"/>
                <a:ext cx="14850" cy="24003"/>
              </a:xfrm>
              <a:custGeom>
                <a:avLst/>
                <a:gdLst>
                  <a:gd name="connsiteX0" fmla="*/ 190 w 14850"/>
                  <a:gd name="connsiteY0" fmla="*/ 21527 h 24003"/>
                  <a:gd name="connsiteX1" fmla="*/ 2189 w 14850"/>
                  <a:gd name="connsiteY1" fmla="*/ 21812 h 24003"/>
                  <a:gd name="connsiteX2" fmla="*/ 6283 w 14850"/>
                  <a:gd name="connsiteY2" fmla="*/ 17431 h 24003"/>
                  <a:gd name="connsiteX3" fmla="*/ 0 w 14850"/>
                  <a:gd name="connsiteY3" fmla="*/ 0 h 24003"/>
                  <a:gd name="connsiteX4" fmla="*/ 2665 w 14850"/>
                  <a:gd name="connsiteY4" fmla="*/ 0 h 24003"/>
                  <a:gd name="connsiteX5" fmla="*/ 7616 w 14850"/>
                  <a:gd name="connsiteY5" fmla="*/ 14097 h 24003"/>
                  <a:gd name="connsiteX6" fmla="*/ 12566 w 14850"/>
                  <a:gd name="connsiteY6" fmla="*/ 0 h 24003"/>
                  <a:gd name="connsiteX7" fmla="*/ 14851 w 14850"/>
                  <a:gd name="connsiteY7" fmla="*/ 0 h 24003"/>
                  <a:gd name="connsiteX8" fmla="*/ 7996 w 14850"/>
                  <a:gd name="connsiteY8" fmla="*/ 18955 h 24003"/>
                  <a:gd name="connsiteX9" fmla="*/ 2189 w 14850"/>
                  <a:gd name="connsiteY9" fmla="*/ 24003 h 24003"/>
                  <a:gd name="connsiteX10" fmla="*/ 190 w 14850"/>
                  <a:gd name="connsiteY10" fmla="*/ 23717 h 24003"/>
                  <a:gd name="connsiteX11" fmla="*/ 190 w 14850"/>
                  <a:gd name="connsiteY11" fmla="*/ 21527 h 24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850" h="24003">
                    <a:moveTo>
                      <a:pt x="190" y="21527"/>
                    </a:moveTo>
                    <a:cubicBezTo>
                      <a:pt x="1047" y="21717"/>
                      <a:pt x="1618" y="21812"/>
                      <a:pt x="2189" y="21812"/>
                    </a:cubicBezTo>
                    <a:cubicBezTo>
                      <a:pt x="4379" y="21812"/>
                      <a:pt x="5426" y="20479"/>
                      <a:pt x="6283" y="17431"/>
                    </a:cubicBezTo>
                    <a:lnTo>
                      <a:pt x="0" y="0"/>
                    </a:lnTo>
                    <a:lnTo>
                      <a:pt x="2665" y="0"/>
                    </a:lnTo>
                    <a:lnTo>
                      <a:pt x="7616" y="14097"/>
                    </a:lnTo>
                    <a:lnTo>
                      <a:pt x="12566" y="0"/>
                    </a:lnTo>
                    <a:lnTo>
                      <a:pt x="14851" y="0"/>
                    </a:lnTo>
                    <a:lnTo>
                      <a:pt x="7996" y="18955"/>
                    </a:lnTo>
                    <a:cubicBezTo>
                      <a:pt x="6664" y="22670"/>
                      <a:pt x="5236" y="24003"/>
                      <a:pt x="2189" y="24003"/>
                    </a:cubicBezTo>
                    <a:cubicBezTo>
                      <a:pt x="1523" y="24003"/>
                      <a:pt x="857" y="23908"/>
                      <a:pt x="190" y="23717"/>
                    </a:cubicBezTo>
                    <a:lnTo>
                      <a:pt x="190" y="21527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 229">
                <a:extLst>
                  <a:ext uri="{FF2B5EF4-FFF2-40B4-BE49-F238E27FC236}">
                    <a16:creationId xmlns:a16="http://schemas.microsoft.com/office/drawing/2014/main" id="{FB9E4B7A-9374-8143-B7C1-1D3D61C007FC}"/>
                  </a:ext>
                </a:extLst>
              </p:cNvPr>
              <p:cNvSpPr/>
              <p:nvPr/>
            </p:nvSpPr>
            <p:spPr>
              <a:xfrm>
                <a:off x="7735844" y="4986718"/>
                <a:ext cx="13708" cy="18192"/>
              </a:xfrm>
              <a:custGeom>
                <a:avLst/>
                <a:gdLst>
                  <a:gd name="connsiteX0" fmla="*/ 13708 w 13708"/>
                  <a:gd name="connsiteY0" fmla="*/ 17717 h 18192"/>
                  <a:gd name="connsiteX1" fmla="*/ 11328 w 13708"/>
                  <a:gd name="connsiteY1" fmla="*/ 17717 h 18192"/>
                  <a:gd name="connsiteX2" fmla="*/ 11328 w 13708"/>
                  <a:gd name="connsiteY2" fmla="*/ 14478 h 18192"/>
                  <a:gd name="connsiteX3" fmla="*/ 5712 w 13708"/>
                  <a:gd name="connsiteY3" fmla="*/ 18193 h 18192"/>
                  <a:gd name="connsiteX4" fmla="*/ 0 w 13708"/>
                  <a:gd name="connsiteY4" fmla="*/ 11240 h 18192"/>
                  <a:gd name="connsiteX5" fmla="*/ 0 w 13708"/>
                  <a:gd name="connsiteY5" fmla="*/ 95 h 18192"/>
                  <a:gd name="connsiteX6" fmla="*/ 2475 w 13708"/>
                  <a:gd name="connsiteY6" fmla="*/ 95 h 18192"/>
                  <a:gd name="connsiteX7" fmla="*/ 2475 w 13708"/>
                  <a:gd name="connsiteY7" fmla="*/ 11430 h 18192"/>
                  <a:gd name="connsiteX8" fmla="*/ 6092 w 13708"/>
                  <a:gd name="connsiteY8" fmla="*/ 15907 h 18192"/>
                  <a:gd name="connsiteX9" fmla="*/ 11138 w 13708"/>
                  <a:gd name="connsiteY9" fmla="*/ 9716 h 18192"/>
                  <a:gd name="connsiteX10" fmla="*/ 11138 w 13708"/>
                  <a:gd name="connsiteY10" fmla="*/ 0 h 18192"/>
                  <a:gd name="connsiteX11" fmla="*/ 13613 w 13708"/>
                  <a:gd name="connsiteY11" fmla="*/ 0 h 18192"/>
                  <a:gd name="connsiteX12" fmla="*/ 13613 w 13708"/>
                  <a:gd name="connsiteY12" fmla="*/ 17717 h 18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708" h="18192">
                    <a:moveTo>
                      <a:pt x="13708" y="17717"/>
                    </a:moveTo>
                    <a:lnTo>
                      <a:pt x="11328" y="17717"/>
                    </a:lnTo>
                    <a:lnTo>
                      <a:pt x="11328" y="14478"/>
                    </a:lnTo>
                    <a:cubicBezTo>
                      <a:pt x="9901" y="17050"/>
                      <a:pt x="8092" y="18193"/>
                      <a:pt x="5712" y="18193"/>
                    </a:cubicBezTo>
                    <a:cubicBezTo>
                      <a:pt x="1999" y="18193"/>
                      <a:pt x="0" y="15812"/>
                      <a:pt x="0" y="11240"/>
                    </a:cubicBezTo>
                    <a:lnTo>
                      <a:pt x="0" y="95"/>
                    </a:lnTo>
                    <a:lnTo>
                      <a:pt x="2475" y="95"/>
                    </a:lnTo>
                    <a:lnTo>
                      <a:pt x="2475" y="11430"/>
                    </a:lnTo>
                    <a:cubicBezTo>
                      <a:pt x="2475" y="14383"/>
                      <a:pt x="3808" y="15907"/>
                      <a:pt x="6092" y="15907"/>
                    </a:cubicBezTo>
                    <a:cubicBezTo>
                      <a:pt x="8853" y="15907"/>
                      <a:pt x="11138" y="13430"/>
                      <a:pt x="11138" y="9716"/>
                    </a:cubicBezTo>
                    <a:lnTo>
                      <a:pt x="11138" y="0"/>
                    </a:lnTo>
                    <a:lnTo>
                      <a:pt x="13613" y="0"/>
                    </a:lnTo>
                    <a:lnTo>
                      <a:pt x="13613" y="17717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 230">
                <a:extLst>
                  <a:ext uri="{FF2B5EF4-FFF2-40B4-BE49-F238E27FC236}">
                    <a16:creationId xmlns:a16="http://schemas.microsoft.com/office/drawing/2014/main" id="{FB8905DB-06E3-A247-88C9-6C8EDDE65B04}"/>
                  </a:ext>
                </a:extLst>
              </p:cNvPr>
              <p:cNvSpPr/>
              <p:nvPr/>
            </p:nvSpPr>
            <p:spPr>
              <a:xfrm>
                <a:off x="7752789" y="4986432"/>
                <a:ext cx="13993" cy="18478"/>
              </a:xfrm>
              <a:custGeom>
                <a:avLst/>
                <a:gdLst>
                  <a:gd name="connsiteX0" fmla="*/ 2190 w 13993"/>
                  <a:gd name="connsiteY0" fmla="*/ 12954 h 18478"/>
                  <a:gd name="connsiteX1" fmla="*/ 7140 w 13993"/>
                  <a:gd name="connsiteY1" fmla="*/ 16288 h 18478"/>
                  <a:gd name="connsiteX2" fmla="*/ 11138 w 13993"/>
                  <a:gd name="connsiteY2" fmla="*/ 13335 h 18478"/>
                  <a:gd name="connsiteX3" fmla="*/ 6092 w 13993"/>
                  <a:gd name="connsiteY3" fmla="*/ 10192 h 18478"/>
                  <a:gd name="connsiteX4" fmla="*/ 476 w 13993"/>
                  <a:gd name="connsiteY4" fmla="*/ 5239 h 18478"/>
                  <a:gd name="connsiteX5" fmla="*/ 6759 w 13993"/>
                  <a:gd name="connsiteY5" fmla="*/ 0 h 18478"/>
                  <a:gd name="connsiteX6" fmla="*/ 13137 w 13993"/>
                  <a:gd name="connsiteY6" fmla="*/ 4477 h 18478"/>
                  <a:gd name="connsiteX7" fmla="*/ 10757 w 13993"/>
                  <a:gd name="connsiteY7" fmla="*/ 4953 h 18478"/>
                  <a:gd name="connsiteX8" fmla="*/ 6759 w 13993"/>
                  <a:gd name="connsiteY8" fmla="*/ 2191 h 18478"/>
                  <a:gd name="connsiteX9" fmla="*/ 3237 w 13993"/>
                  <a:gd name="connsiteY9" fmla="*/ 4953 h 18478"/>
                  <a:gd name="connsiteX10" fmla="*/ 8568 w 13993"/>
                  <a:gd name="connsiteY10" fmla="*/ 8001 h 18478"/>
                  <a:gd name="connsiteX11" fmla="*/ 13994 w 13993"/>
                  <a:gd name="connsiteY11" fmla="*/ 13049 h 18478"/>
                  <a:gd name="connsiteX12" fmla="*/ 7330 w 13993"/>
                  <a:gd name="connsiteY12" fmla="*/ 18479 h 18478"/>
                  <a:gd name="connsiteX13" fmla="*/ 0 w 13993"/>
                  <a:gd name="connsiteY13" fmla="*/ 13430 h 18478"/>
                  <a:gd name="connsiteX14" fmla="*/ 2190 w 13993"/>
                  <a:gd name="connsiteY14" fmla="*/ 12954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993" h="18478">
                    <a:moveTo>
                      <a:pt x="2190" y="12954"/>
                    </a:moveTo>
                    <a:cubicBezTo>
                      <a:pt x="2951" y="15145"/>
                      <a:pt x="4760" y="16288"/>
                      <a:pt x="7140" y="16288"/>
                    </a:cubicBezTo>
                    <a:cubicBezTo>
                      <a:pt x="9615" y="16288"/>
                      <a:pt x="11138" y="15050"/>
                      <a:pt x="11138" y="13335"/>
                    </a:cubicBezTo>
                    <a:cubicBezTo>
                      <a:pt x="11138" y="11144"/>
                      <a:pt x="9329" y="10954"/>
                      <a:pt x="6092" y="10192"/>
                    </a:cubicBezTo>
                    <a:cubicBezTo>
                      <a:pt x="2285" y="9239"/>
                      <a:pt x="476" y="8096"/>
                      <a:pt x="476" y="5239"/>
                    </a:cubicBezTo>
                    <a:cubicBezTo>
                      <a:pt x="476" y="2286"/>
                      <a:pt x="2951" y="0"/>
                      <a:pt x="6759" y="0"/>
                    </a:cubicBezTo>
                    <a:cubicBezTo>
                      <a:pt x="9996" y="0"/>
                      <a:pt x="12280" y="1619"/>
                      <a:pt x="13137" y="4477"/>
                    </a:cubicBezTo>
                    <a:lnTo>
                      <a:pt x="10757" y="4953"/>
                    </a:lnTo>
                    <a:cubicBezTo>
                      <a:pt x="10186" y="3143"/>
                      <a:pt x="8853" y="2191"/>
                      <a:pt x="6759" y="2191"/>
                    </a:cubicBezTo>
                    <a:cubicBezTo>
                      <a:pt x="4570" y="2191"/>
                      <a:pt x="3237" y="3334"/>
                      <a:pt x="3237" y="4953"/>
                    </a:cubicBezTo>
                    <a:cubicBezTo>
                      <a:pt x="3237" y="7144"/>
                      <a:pt x="5236" y="7144"/>
                      <a:pt x="8568" y="8001"/>
                    </a:cubicBezTo>
                    <a:cubicBezTo>
                      <a:pt x="12185" y="8954"/>
                      <a:pt x="13994" y="10287"/>
                      <a:pt x="13994" y="13049"/>
                    </a:cubicBezTo>
                    <a:cubicBezTo>
                      <a:pt x="13994" y="16193"/>
                      <a:pt x="11328" y="18479"/>
                      <a:pt x="7330" y="18479"/>
                    </a:cubicBezTo>
                    <a:cubicBezTo>
                      <a:pt x="3427" y="18479"/>
                      <a:pt x="761" y="16574"/>
                      <a:pt x="0" y="13430"/>
                    </a:cubicBezTo>
                    <a:lnTo>
                      <a:pt x="2190" y="12954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 231">
                <a:extLst>
                  <a:ext uri="{FF2B5EF4-FFF2-40B4-BE49-F238E27FC236}">
                    <a16:creationId xmlns:a16="http://schemas.microsoft.com/office/drawing/2014/main" id="{88FA984C-F510-9C49-8809-8A38E0DF4175}"/>
                  </a:ext>
                </a:extLst>
              </p:cNvPr>
              <p:cNvSpPr/>
              <p:nvPr/>
            </p:nvSpPr>
            <p:spPr>
              <a:xfrm>
                <a:off x="7768496" y="4986432"/>
                <a:ext cx="15612" cy="18478"/>
              </a:xfrm>
              <a:custGeom>
                <a:avLst/>
                <a:gdLst>
                  <a:gd name="connsiteX0" fmla="*/ 7901 w 15612"/>
                  <a:gd name="connsiteY0" fmla="*/ 18479 h 18478"/>
                  <a:gd name="connsiteX1" fmla="*/ 0 w 15612"/>
                  <a:gd name="connsiteY1" fmla="*/ 9239 h 18478"/>
                  <a:gd name="connsiteX2" fmla="*/ 7901 w 15612"/>
                  <a:gd name="connsiteY2" fmla="*/ 0 h 18478"/>
                  <a:gd name="connsiteX3" fmla="*/ 15612 w 15612"/>
                  <a:gd name="connsiteY3" fmla="*/ 9049 h 18478"/>
                  <a:gd name="connsiteX4" fmla="*/ 15612 w 15612"/>
                  <a:gd name="connsiteY4" fmla="*/ 9430 h 18478"/>
                  <a:gd name="connsiteX5" fmla="*/ 2856 w 15612"/>
                  <a:gd name="connsiteY5" fmla="*/ 9430 h 18478"/>
                  <a:gd name="connsiteX6" fmla="*/ 2856 w 15612"/>
                  <a:gd name="connsiteY6" fmla="*/ 9525 h 18478"/>
                  <a:gd name="connsiteX7" fmla="*/ 8092 w 15612"/>
                  <a:gd name="connsiteY7" fmla="*/ 16288 h 18478"/>
                  <a:gd name="connsiteX8" fmla="*/ 12852 w 15612"/>
                  <a:gd name="connsiteY8" fmla="*/ 12859 h 18478"/>
                  <a:gd name="connsiteX9" fmla="*/ 15327 w 15612"/>
                  <a:gd name="connsiteY9" fmla="*/ 13335 h 18478"/>
                  <a:gd name="connsiteX10" fmla="*/ 7901 w 15612"/>
                  <a:gd name="connsiteY10" fmla="*/ 18479 h 18478"/>
                  <a:gd name="connsiteX11" fmla="*/ 12852 w 15612"/>
                  <a:gd name="connsiteY11" fmla="*/ 7525 h 18478"/>
                  <a:gd name="connsiteX12" fmla="*/ 8092 w 15612"/>
                  <a:gd name="connsiteY12" fmla="*/ 2191 h 18478"/>
                  <a:gd name="connsiteX13" fmla="*/ 2951 w 15612"/>
                  <a:gd name="connsiteY13" fmla="*/ 7525 h 18478"/>
                  <a:gd name="connsiteX14" fmla="*/ 12852 w 15612"/>
                  <a:gd name="connsiteY14" fmla="*/ 7525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612" h="18478">
                    <a:moveTo>
                      <a:pt x="7901" y="18479"/>
                    </a:moveTo>
                    <a:cubicBezTo>
                      <a:pt x="3142" y="18479"/>
                      <a:pt x="0" y="14954"/>
                      <a:pt x="0" y="9239"/>
                    </a:cubicBezTo>
                    <a:cubicBezTo>
                      <a:pt x="0" y="3620"/>
                      <a:pt x="3237" y="0"/>
                      <a:pt x="7901" y="0"/>
                    </a:cubicBezTo>
                    <a:cubicBezTo>
                      <a:pt x="12566" y="0"/>
                      <a:pt x="15612" y="3429"/>
                      <a:pt x="15612" y="9049"/>
                    </a:cubicBezTo>
                    <a:cubicBezTo>
                      <a:pt x="15612" y="9144"/>
                      <a:pt x="15612" y="9239"/>
                      <a:pt x="15612" y="9430"/>
                    </a:cubicBezTo>
                    <a:lnTo>
                      <a:pt x="2856" y="9430"/>
                    </a:lnTo>
                    <a:cubicBezTo>
                      <a:pt x="2856" y="9430"/>
                      <a:pt x="2856" y="9525"/>
                      <a:pt x="2856" y="9525"/>
                    </a:cubicBezTo>
                    <a:cubicBezTo>
                      <a:pt x="2856" y="13811"/>
                      <a:pt x="4855" y="16288"/>
                      <a:pt x="8092" y="16288"/>
                    </a:cubicBezTo>
                    <a:cubicBezTo>
                      <a:pt x="10281" y="16288"/>
                      <a:pt x="11995" y="15050"/>
                      <a:pt x="12852" y="12859"/>
                    </a:cubicBezTo>
                    <a:lnTo>
                      <a:pt x="15327" y="13335"/>
                    </a:lnTo>
                    <a:cubicBezTo>
                      <a:pt x="14184" y="16669"/>
                      <a:pt x="11614" y="18479"/>
                      <a:pt x="7901" y="18479"/>
                    </a:cubicBezTo>
                    <a:close/>
                    <a:moveTo>
                      <a:pt x="12852" y="7525"/>
                    </a:moveTo>
                    <a:cubicBezTo>
                      <a:pt x="12756" y="4096"/>
                      <a:pt x="10948" y="2191"/>
                      <a:pt x="8092" y="2191"/>
                    </a:cubicBezTo>
                    <a:cubicBezTo>
                      <a:pt x="5236" y="2191"/>
                      <a:pt x="3427" y="4096"/>
                      <a:pt x="2951" y="7525"/>
                    </a:cubicBezTo>
                    <a:lnTo>
                      <a:pt x="12852" y="7525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 232">
                <a:extLst>
                  <a:ext uri="{FF2B5EF4-FFF2-40B4-BE49-F238E27FC236}">
                    <a16:creationId xmlns:a16="http://schemas.microsoft.com/office/drawing/2014/main" id="{211A94ED-5C7A-4143-8F66-C5D958206460}"/>
                  </a:ext>
                </a:extLst>
              </p:cNvPr>
              <p:cNvSpPr/>
              <p:nvPr/>
            </p:nvSpPr>
            <p:spPr>
              <a:xfrm>
                <a:off x="7794485" y="4986908"/>
                <a:ext cx="22371" cy="17525"/>
              </a:xfrm>
              <a:custGeom>
                <a:avLst/>
                <a:gdLst>
                  <a:gd name="connsiteX0" fmla="*/ 0 w 22371"/>
                  <a:gd name="connsiteY0" fmla="*/ 0 h 17525"/>
                  <a:gd name="connsiteX1" fmla="*/ 2570 w 22371"/>
                  <a:gd name="connsiteY1" fmla="*/ 0 h 17525"/>
                  <a:gd name="connsiteX2" fmla="*/ 6473 w 22371"/>
                  <a:gd name="connsiteY2" fmla="*/ 14097 h 17525"/>
                  <a:gd name="connsiteX3" fmla="*/ 10091 w 22371"/>
                  <a:gd name="connsiteY3" fmla="*/ 0 h 17525"/>
                  <a:gd name="connsiteX4" fmla="*/ 12090 w 22371"/>
                  <a:gd name="connsiteY4" fmla="*/ 0 h 17525"/>
                  <a:gd name="connsiteX5" fmla="*/ 15993 w 22371"/>
                  <a:gd name="connsiteY5" fmla="*/ 14097 h 17525"/>
                  <a:gd name="connsiteX6" fmla="*/ 20086 w 22371"/>
                  <a:gd name="connsiteY6" fmla="*/ 0 h 17525"/>
                  <a:gd name="connsiteX7" fmla="*/ 22371 w 22371"/>
                  <a:gd name="connsiteY7" fmla="*/ 0 h 17525"/>
                  <a:gd name="connsiteX8" fmla="*/ 17040 w 22371"/>
                  <a:gd name="connsiteY8" fmla="*/ 17526 h 17525"/>
                  <a:gd name="connsiteX9" fmla="*/ 14755 w 22371"/>
                  <a:gd name="connsiteY9" fmla="*/ 17526 h 17525"/>
                  <a:gd name="connsiteX10" fmla="*/ 10948 w 22371"/>
                  <a:gd name="connsiteY10" fmla="*/ 3620 h 17525"/>
                  <a:gd name="connsiteX11" fmla="*/ 7425 w 22371"/>
                  <a:gd name="connsiteY11" fmla="*/ 17526 h 17525"/>
                  <a:gd name="connsiteX12" fmla="*/ 5045 w 22371"/>
                  <a:gd name="connsiteY12" fmla="*/ 17526 h 17525"/>
                  <a:gd name="connsiteX13" fmla="*/ 0 w 22371"/>
                  <a:gd name="connsiteY13" fmla="*/ 0 h 1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371" h="17525">
                    <a:moveTo>
                      <a:pt x="0" y="0"/>
                    </a:moveTo>
                    <a:lnTo>
                      <a:pt x="2570" y="0"/>
                    </a:lnTo>
                    <a:lnTo>
                      <a:pt x="6473" y="14097"/>
                    </a:lnTo>
                    <a:lnTo>
                      <a:pt x="10091" y="0"/>
                    </a:lnTo>
                    <a:lnTo>
                      <a:pt x="12090" y="0"/>
                    </a:lnTo>
                    <a:lnTo>
                      <a:pt x="15993" y="14097"/>
                    </a:lnTo>
                    <a:lnTo>
                      <a:pt x="20086" y="0"/>
                    </a:lnTo>
                    <a:lnTo>
                      <a:pt x="22371" y="0"/>
                    </a:lnTo>
                    <a:lnTo>
                      <a:pt x="17040" y="17526"/>
                    </a:lnTo>
                    <a:lnTo>
                      <a:pt x="14755" y="17526"/>
                    </a:lnTo>
                    <a:lnTo>
                      <a:pt x="10948" y="3620"/>
                    </a:lnTo>
                    <a:lnTo>
                      <a:pt x="7425" y="17526"/>
                    </a:lnTo>
                    <a:lnTo>
                      <a:pt x="5045" y="175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 233">
                <a:extLst>
                  <a:ext uri="{FF2B5EF4-FFF2-40B4-BE49-F238E27FC236}">
                    <a16:creationId xmlns:a16="http://schemas.microsoft.com/office/drawing/2014/main" id="{1B62DA65-8055-3841-8C16-400791A930DD}"/>
                  </a:ext>
                </a:extLst>
              </p:cNvPr>
              <p:cNvSpPr/>
              <p:nvPr/>
            </p:nvSpPr>
            <p:spPr>
              <a:xfrm>
                <a:off x="7819046" y="4980717"/>
                <a:ext cx="13803" cy="23812"/>
              </a:xfrm>
              <a:custGeom>
                <a:avLst/>
                <a:gdLst>
                  <a:gd name="connsiteX0" fmla="*/ 0 w 13803"/>
                  <a:gd name="connsiteY0" fmla="*/ 0 h 23812"/>
                  <a:gd name="connsiteX1" fmla="*/ 2570 w 13803"/>
                  <a:gd name="connsiteY1" fmla="*/ 0 h 23812"/>
                  <a:gd name="connsiteX2" fmla="*/ 2570 w 13803"/>
                  <a:gd name="connsiteY2" fmla="*/ 9239 h 23812"/>
                  <a:gd name="connsiteX3" fmla="*/ 8092 w 13803"/>
                  <a:gd name="connsiteY3" fmla="*/ 5620 h 23812"/>
                  <a:gd name="connsiteX4" fmla="*/ 13804 w 13803"/>
                  <a:gd name="connsiteY4" fmla="*/ 12573 h 23812"/>
                  <a:gd name="connsiteX5" fmla="*/ 13804 w 13803"/>
                  <a:gd name="connsiteY5" fmla="*/ 23717 h 23812"/>
                  <a:gd name="connsiteX6" fmla="*/ 11233 w 13803"/>
                  <a:gd name="connsiteY6" fmla="*/ 23717 h 23812"/>
                  <a:gd name="connsiteX7" fmla="*/ 11233 w 13803"/>
                  <a:gd name="connsiteY7" fmla="*/ 12383 h 23812"/>
                  <a:gd name="connsiteX8" fmla="*/ 7616 w 13803"/>
                  <a:gd name="connsiteY8" fmla="*/ 7906 h 23812"/>
                  <a:gd name="connsiteX9" fmla="*/ 2570 w 13803"/>
                  <a:gd name="connsiteY9" fmla="*/ 14097 h 23812"/>
                  <a:gd name="connsiteX10" fmla="*/ 2570 w 13803"/>
                  <a:gd name="connsiteY10" fmla="*/ 23813 h 23812"/>
                  <a:gd name="connsiteX11" fmla="*/ 0 w 13803"/>
                  <a:gd name="connsiteY11" fmla="*/ 23813 h 23812"/>
                  <a:gd name="connsiteX12" fmla="*/ 0 w 13803"/>
                  <a:gd name="connsiteY12" fmla="*/ 0 h 2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03" h="23812">
                    <a:moveTo>
                      <a:pt x="0" y="0"/>
                    </a:moveTo>
                    <a:lnTo>
                      <a:pt x="2570" y="0"/>
                    </a:lnTo>
                    <a:lnTo>
                      <a:pt x="2570" y="9239"/>
                    </a:lnTo>
                    <a:cubicBezTo>
                      <a:pt x="3808" y="6858"/>
                      <a:pt x="5617" y="5620"/>
                      <a:pt x="8092" y="5620"/>
                    </a:cubicBezTo>
                    <a:cubicBezTo>
                      <a:pt x="11805" y="5620"/>
                      <a:pt x="13804" y="8001"/>
                      <a:pt x="13804" y="12573"/>
                    </a:cubicBezTo>
                    <a:lnTo>
                      <a:pt x="13804" y="23717"/>
                    </a:lnTo>
                    <a:lnTo>
                      <a:pt x="11233" y="23717"/>
                    </a:lnTo>
                    <a:lnTo>
                      <a:pt x="11233" y="12383"/>
                    </a:lnTo>
                    <a:cubicBezTo>
                      <a:pt x="11233" y="9525"/>
                      <a:pt x="9901" y="7906"/>
                      <a:pt x="7616" y="7906"/>
                    </a:cubicBezTo>
                    <a:cubicBezTo>
                      <a:pt x="4855" y="7906"/>
                      <a:pt x="2570" y="10382"/>
                      <a:pt x="2570" y="14097"/>
                    </a:cubicBezTo>
                    <a:lnTo>
                      <a:pt x="2570" y="23813"/>
                    </a:lnTo>
                    <a:lnTo>
                      <a:pt x="0" y="238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 234">
                <a:extLst>
                  <a:ext uri="{FF2B5EF4-FFF2-40B4-BE49-F238E27FC236}">
                    <a16:creationId xmlns:a16="http://schemas.microsoft.com/office/drawing/2014/main" id="{11A3139C-709E-914C-9B1B-A6349DE8E760}"/>
                  </a:ext>
                </a:extLst>
              </p:cNvPr>
              <p:cNvSpPr/>
              <p:nvPr/>
            </p:nvSpPr>
            <p:spPr>
              <a:xfrm>
                <a:off x="7837514" y="4980717"/>
                <a:ext cx="2570" cy="23717"/>
              </a:xfrm>
              <a:custGeom>
                <a:avLst/>
                <a:gdLst>
                  <a:gd name="connsiteX0" fmla="*/ 0 w 2570"/>
                  <a:gd name="connsiteY0" fmla="*/ 0 h 23717"/>
                  <a:gd name="connsiteX1" fmla="*/ 2570 w 2570"/>
                  <a:gd name="connsiteY1" fmla="*/ 0 h 23717"/>
                  <a:gd name="connsiteX2" fmla="*/ 2570 w 2570"/>
                  <a:gd name="connsiteY2" fmla="*/ 2572 h 23717"/>
                  <a:gd name="connsiteX3" fmla="*/ 0 w 2570"/>
                  <a:gd name="connsiteY3" fmla="*/ 2572 h 23717"/>
                  <a:gd name="connsiteX4" fmla="*/ 0 w 2570"/>
                  <a:gd name="connsiteY4" fmla="*/ 0 h 23717"/>
                  <a:gd name="connsiteX5" fmla="*/ 0 w 2570"/>
                  <a:gd name="connsiteY5" fmla="*/ 6191 h 23717"/>
                  <a:gd name="connsiteX6" fmla="*/ 2570 w 2570"/>
                  <a:gd name="connsiteY6" fmla="*/ 6191 h 23717"/>
                  <a:gd name="connsiteX7" fmla="*/ 2570 w 2570"/>
                  <a:gd name="connsiteY7" fmla="*/ 23717 h 23717"/>
                  <a:gd name="connsiteX8" fmla="*/ 0 w 2570"/>
                  <a:gd name="connsiteY8" fmla="*/ 23717 h 23717"/>
                  <a:gd name="connsiteX9" fmla="*/ 0 w 2570"/>
                  <a:gd name="connsiteY9" fmla="*/ 6191 h 2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70" h="23717">
                    <a:moveTo>
                      <a:pt x="0" y="0"/>
                    </a:moveTo>
                    <a:lnTo>
                      <a:pt x="2570" y="0"/>
                    </a:lnTo>
                    <a:lnTo>
                      <a:pt x="2570" y="2572"/>
                    </a:lnTo>
                    <a:lnTo>
                      <a:pt x="0" y="2572"/>
                    </a:lnTo>
                    <a:lnTo>
                      <a:pt x="0" y="0"/>
                    </a:lnTo>
                    <a:close/>
                    <a:moveTo>
                      <a:pt x="0" y="6191"/>
                    </a:moveTo>
                    <a:lnTo>
                      <a:pt x="2570" y="6191"/>
                    </a:lnTo>
                    <a:lnTo>
                      <a:pt x="2570" y="23717"/>
                    </a:lnTo>
                    <a:lnTo>
                      <a:pt x="0" y="23717"/>
                    </a:lnTo>
                    <a:lnTo>
                      <a:pt x="0" y="6191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6" name="Freeform 235">
                <a:extLst>
                  <a:ext uri="{FF2B5EF4-FFF2-40B4-BE49-F238E27FC236}">
                    <a16:creationId xmlns:a16="http://schemas.microsoft.com/office/drawing/2014/main" id="{3BE9A82E-8F82-914B-BA87-B8104B0F2562}"/>
                  </a:ext>
                </a:extLst>
              </p:cNvPr>
              <p:cNvSpPr/>
              <p:nvPr/>
            </p:nvSpPr>
            <p:spPr>
              <a:xfrm>
                <a:off x="7843797" y="4986432"/>
                <a:ext cx="14184" cy="18478"/>
              </a:xfrm>
              <a:custGeom>
                <a:avLst/>
                <a:gdLst>
                  <a:gd name="connsiteX0" fmla="*/ 7521 w 14184"/>
                  <a:gd name="connsiteY0" fmla="*/ 2191 h 18478"/>
                  <a:gd name="connsiteX1" fmla="*/ 2761 w 14184"/>
                  <a:gd name="connsiteY1" fmla="*/ 9239 h 18478"/>
                  <a:gd name="connsiteX2" fmla="*/ 7521 w 14184"/>
                  <a:gd name="connsiteY2" fmla="*/ 16193 h 18478"/>
                  <a:gd name="connsiteX3" fmla="*/ 11804 w 14184"/>
                  <a:gd name="connsiteY3" fmla="*/ 11906 h 18478"/>
                  <a:gd name="connsiteX4" fmla="*/ 14184 w 14184"/>
                  <a:gd name="connsiteY4" fmla="*/ 12383 h 18478"/>
                  <a:gd name="connsiteX5" fmla="*/ 7425 w 14184"/>
                  <a:gd name="connsiteY5" fmla="*/ 18479 h 18478"/>
                  <a:gd name="connsiteX6" fmla="*/ 0 w 14184"/>
                  <a:gd name="connsiteY6" fmla="*/ 9239 h 18478"/>
                  <a:gd name="connsiteX7" fmla="*/ 7901 w 14184"/>
                  <a:gd name="connsiteY7" fmla="*/ 0 h 18478"/>
                  <a:gd name="connsiteX8" fmla="*/ 14184 w 14184"/>
                  <a:gd name="connsiteY8" fmla="*/ 6287 h 18478"/>
                  <a:gd name="connsiteX9" fmla="*/ 11709 w 14184"/>
                  <a:gd name="connsiteY9" fmla="*/ 6668 h 18478"/>
                  <a:gd name="connsiteX10" fmla="*/ 7521 w 14184"/>
                  <a:gd name="connsiteY10" fmla="*/ 2191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184" h="18478">
                    <a:moveTo>
                      <a:pt x="7521" y="2191"/>
                    </a:moveTo>
                    <a:cubicBezTo>
                      <a:pt x="4760" y="2191"/>
                      <a:pt x="2761" y="4763"/>
                      <a:pt x="2761" y="9239"/>
                    </a:cubicBezTo>
                    <a:cubicBezTo>
                      <a:pt x="2761" y="13621"/>
                      <a:pt x="4665" y="16193"/>
                      <a:pt x="7521" y="16193"/>
                    </a:cubicBezTo>
                    <a:cubicBezTo>
                      <a:pt x="9615" y="16193"/>
                      <a:pt x="11233" y="14669"/>
                      <a:pt x="11804" y="11906"/>
                    </a:cubicBezTo>
                    <a:lnTo>
                      <a:pt x="14184" y="12383"/>
                    </a:lnTo>
                    <a:cubicBezTo>
                      <a:pt x="13518" y="16288"/>
                      <a:pt x="11043" y="18479"/>
                      <a:pt x="7425" y="18479"/>
                    </a:cubicBezTo>
                    <a:cubicBezTo>
                      <a:pt x="3046" y="18479"/>
                      <a:pt x="0" y="14954"/>
                      <a:pt x="0" y="9239"/>
                    </a:cubicBezTo>
                    <a:cubicBezTo>
                      <a:pt x="0" y="3620"/>
                      <a:pt x="3237" y="0"/>
                      <a:pt x="7901" y="0"/>
                    </a:cubicBezTo>
                    <a:cubicBezTo>
                      <a:pt x="11233" y="0"/>
                      <a:pt x="13613" y="2286"/>
                      <a:pt x="14184" y="6287"/>
                    </a:cubicBezTo>
                    <a:lnTo>
                      <a:pt x="11709" y="6668"/>
                    </a:lnTo>
                    <a:cubicBezTo>
                      <a:pt x="11233" y="3810"/>
                      <a:pt x="9520" y="2191"/>
                      <a:pt x="7521" y="2191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 236">
                <a:extLst>
                  <a:ext uri="{FF2B5EF4-FFF2-40B4-BE49-F238E27FC236}">
                    <a16:creationId xmlns:a16="http://schemas.microsoft.com/office/drawing/2014/main" id="{4687E8C2-54B1-3B4D-AAC3-EA334725B214}"/>
                  </a:ext>
                </a:extLst>
              </p:cNvPr>
              <p:cNvSpPr/>
              <p:nvPr/>
            </p:nvSpPr>
            <p:spPr>
              <a:xfrm>
                <a:off x="7861218" y="4980717"/>
                <a:ext cx="13803" cy="23812"/>
              </a:xfrm>
              <a:custGeom>
                <a:avLst/>
                <a:gdLst>
                  <a:gd name="connsiteX0" fmla="*/ 0 w 13803"/>
                  <a:gd name="connsiteY0" fmla="*/ 0 h 23812"/>
                  <a:gd name="connsiteX1" fmla="*/ 2570 w 13803"/>
                  <a:gd name="connsiteY1" fmla="*/ 0 h 23812"/>
                  <a:gd name="connsiteX2" fmla="*/ 2570 w 13803"/>
                  <a:gd name="connsiteY2" fmla="*/ 9239 h 23812"/>
                  <a:gd name="connsiteX3" fmla="*/ 8092 w 13803"/>
                  <a:gd name="connsiteY3" fmla="*/ 5620 h 23812"/>
                  <a:gd name="connsiteX4" fmla="*/ 13804 w 13803"/>
                  <a:gd name="connsiteY4" fmla="*/ 12573 h 23812"/>
                  <a:gd name="connsiteX5" fmla="*/ 13804 w 13803"/>
                  <a:gd name="connsiteY5" fmla="*/ 23717 h 23812"/>
                  <a:gd name="connsiteX6" fmla="*/ 11233 w 13803"/>
                  <a:gd name="connsiteY6" fmla="*/ 23717 h 23812"/>
                  <a:gd name="connsiteX7" fmla="*/ 11233 w 13803"/>
                  <a:gd name="connsiteY7" fmla="*/ 12383 h 23812"/>
                  <a:gd name="connsiteX8" fmla="*/ 7616 w 13803"/>
                  <a:gd name="connsiteY8" fmla="*/ 7906 h 23812"/>
                  <a:gd name="connsiteX9" fmla="*/ 2570 w 13803"/>
                  <a:gd name="connsiteY9" fmla="*/ 14097 h 23812"/>
                  <a:gd name="connsiteX10" fmla="*/ 2570 w 13803"/>
                  <a:gd name="connsiteY10" fmla="*/ 23813 h 23812"/>
                  <a:gd name="connsiteX11" fmla="*/ 0 w 13803"/>
                  <a:gd name="connsiteY11" fmla="*/ 23813 h 23812"/>
                  <a:gd name="connsiteX12" fmla="*/ 0 w 13803"/>
                  <a:gd name="connsiteY12" fmla="*/ 0 h 2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03" h="23812">
                    <a:moveTo>
                      <a:pt x="0" y="0"/>
                    </a:moveTo>
                    <a:lnTo>
                      <a:pt x="2570" y="0"/>
                    </a:lnTo>
                    <a:lnTo>
                      <a:pt x="2570" y="9239"/>
                    </a:lnTo>
                    <a:cubicBezTo>
                      <a:pt x="3808" y="6858"/>
                      <a:pt x="5617" y="5620"/>
                      <a:pt x="8092" y="5620"/>
                    </a:cubicBezTo>
                    <a:cubicBezTo>
                      <a:pt x="11805" y="5620"/>
                      <a:pt x="13804" y="8001"/>
                      <a:pt x="13804" y="12573"/>
                    </a:cubicBezTo>
                    <a:lnTo>
                      <a:pt x="13804" y="23717"/>
                    </a:lnTo>
                    <a:lnTo>
                      <a:pt x="11233" y="23717"/>
                    </a:lnTo>
                    <a:lnTo>
                      <a:pt x="11233" y="12383"/>
                    </a:lnTo>
                    <a:cubicBezTo>
                      <a:pt x="11233" y="9525"/>
                      <a:pt x="9901" y="7906"/>
                      <a:pt x="7616" y="7906"/>
                    </a:cubicBezTo>
                    <a:cubicBezTo>
                      <a:pt x="4855" y="7906"/>
                      <a:pt x="2570" y="10382"/>
                      <a:pt x="2570" y="14097"/>
                    </a:cubicBezTo>
                    <a:lnTo>
                      <a:pt x="2570" y="23813"/>
                    </a:lnTo>
                    <a:lnTo>
                      <a:pt x="0" y="238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8" name="Freeform 237">
                <a:extLst>
                  <a:ext uri="{FF2B5EF4-FFF2-40B4-BE49-F238E27FC236}">
                    <a16:creationId xmlns:a16="http://schemas.microsoft.com/office/drawing/2014/main" id="{B2F481B1-D663-E946-95F7-4B44D954C083}"/>
                  </a:ext>
                </a:extLst>
              </p:cNvPr>
              <p:cNvSpPr/>
              <p:nvPr/>
            </p:nvSpPr>
            <p:spPr>
              <a:xfrm>
                <a:off x="6925911" y="5027485"/>
                <a:ext cx="23513" cy="18002"/>
              </a:xfrm>
              <a:custGeom>
                <a:avLst/>
                <a:gdLst>
                  <a:gd name="connsiteX0" fmla="*/ 18183 w 23513"/>
                  <a:gd name="connsiteY0" fmla="*/ 0 h 18002"/>
                  <a:gd name="connsiteX1" fmla="*/ 23514 w 23513"/>
                  <a:gd name="connsiteY1" fmla="*/ 6858 h 18002"/>
                  <a:gd name="connsiteX2" fmla="*/ 23514 w 23513"/>
                  <a:gd name="connsiteY2" fmla="*/ 18002 h 18002"/>
                  <a:gd name="connsiteX3" fmla="*/ 20943 w 23513"/>
                  <a:gd name="connsiteY3" fmla="*/ 18002 h 18002"/>
                  <a:gd name="connsiteX4" fmla="*/ 20943 w 23513"/>
                  <a:gd name="connsiteY4" fmla="*/ 6667 h 18002"/>
                  <a:gd name="connsiteX5" fmla="*/ 17707 w 23513"/>
                  <a:gd name="connsiteY5" fmla="*/ 2286 h 18002"/>
                  <a:gd name="connsiteX6" fmla="*/ 13042 w 23513"/>
                  <a:gd name="connsiteY6" fmla="*/ 8287 h 18002"/>
                  <a:gd name="connsiteX7" fmla="*/ 13042 w 23513"/>
                  <a:gd name="connsiteY7" fmla="*/ 18002 h 18002"/>
                  <a:gd name="connsiteX8" fmla="*/ 10472 w 23513"/>
                  <a:gd name="connsiteY8" fmla="*/ 18002 h 18002"/>
                  <a:gd name="connsiteX9" fmla="*/ 10472 w 23513"/>
                  <a:gd name="connsiteY9" fmla="*/ 6667 h 18002"/>
                  <a:gd name="connsiteX10" fmla="*/ 7235 w 23513"/>
                  <a:gd name="connsiteY10" fmla="*/ 2286 h 18002"/>
                  <a:gd name="connsiteX11" fmla="*/ 2570 w 23513"/>
                  <a:gd name="connsiteY11" fmla="*/ 8287 h 18002"/>
                  <a:gd name="connsiteX12" fmla="*/ 2570 w 23513"/>
                  <a:gd name="connsiteY12" fmla="*/ 18002 h 18002"/>
                  <a:gd name="connsiteX13" fmla="*/ 0 w 23513"/>
                  <a:gd name="connsiteY13" fmla="*/ 18002 h 18002"/>
                  <a:gd name="connsiteX14" fmla="*/ 0 w 23513"/>
                  <a:gd name="connsiteY14" fmla="*/ 476 h 18002"/>
                  <a:gd name="connsiteX15" fmla="*/ 2380 w 23513"/>
                  <a:gd name="connsiteY15" fmla="*/ 476 h 18002"/>
                  <a:gd name="connsiteX16" fmla="*/ 2380 w 23513"/>
                  <a:gd name="connsiteY16" fmla="*/ 3715 h 18002"/>
                  <a:gd name="connsiteX17" fmla="*/ 7711 w 23513"/>
                  <a:gd name="connsiteY17" fmla="*/ 95 h 18002"/>
                  <a:gd name="connsiteX18" fmla="*/ 12756 w 23513"/>
                  <a:gd name="connsiteY18" fmla="*/ 3905 h 18002"/>
                  <a:gd name="connsiteX19" fmla="*/ 18183 w 23513"/>
                  <a:gd name="connsiteY19" fmla="*/ 0 h 1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3513" h="18002">
                    <a:moveTo>
                      <a:pt x="18183" y="0"/>
                    </a:moveTo>
                    <a:cubicBezTo>
                      <a:pt x="21610" y="0"/>
                      <a:pt x="23514" y="2381"/>
                      <a:pt x="23514" y="6858"/>
                    </a:cubicBezTo>
                    <a:lnTo>
                      <a:pt x="23514" y="18002"/>
                    </a:lnTo>
                    <a:lnTo>
                      <a:pt x="20943" y="18002"/>
                    </a:lnTo>
                    <a:lnTo>
                      <a:pt x="20943" y="6667"/>
                    </a:lnTo>
                    <a:cubicBezTo>
                      <a:pt x="20943" y="3810"/>
                      <a:pt x="19706" y="2286"/>
                      <a:pt x="17707" y="2286"/>
                    </a:cubicBezTo>
                    <a:cubicBezTo>
                      <a:pt x="15231" y="2286"/>
                      <a:pt x="13042" y="4763"/>
                      <a:pt x="13042" y="8287"/>
                    </a:cubicBezTo>
                    <a:lnTo>
                      <a:pt x="13042" y="18002"/>
                    </a:lnTo>
                    <a:lnTo>
                      <a:pt x="10472" y="18002"/>
                    </a:lnTo>
                    <a:lnTo>
                      <a:pt x="10472" y="6667"/>
                    </a:lnTo>
                    <a:cubicBezTo>
                      <a:pt x="10472" y="3810"/>
                      <a:pt x="9234" y="2286"/>
                      <a:pt x="7235" y="2286"/>
                    </a:cubicBezTo>
                    <a:cubicBezTo>
                      <a:pt x="4760" y="2286"/>
                      <a:pt x="2570" y="4763"/>
                      <a:pt x="2570" y="8287"/>
                    </a:cubicBezTo>
                    <a:lnTo>
                      <a:pt x="2570" y="18002"/>
                    </a:lnTo>
                    <a:lnTo>
                      <a:pt x="0" y="18002"/>
                    </a:lnTo>
                    <a:lnTo>
                      <a:pt x="0" y="476"/>
                    </a:lnTo>
                    <a:lnTo>
                      <a:pt x="2380" y="476"/>
                    </a:lnTo>
                    <a:lnTo>
                      <a:pt x="2380" y="3715"/>
                    </a:lnTo>
                    <a:cubicBezTo>
                      <a:pt x="3713" y="1333"/>
                      <a:pt x="5521" y="95"/>
                      <a:pt x="7711" y="95"/>
                    </a:cubicBezTo>
                    <a:cubicBezTo>
                      <a:pt x="10186" y="95"/>
                      <a:pt x="12090" y="1429"/>
                      <a:pt x="12756" y="3905"/>
                    </a:cubicBezTo>
                    <a:cubicBezTo>
                      <a:pt x="14184" y="1238"/>
                      <a:pt x="15993" y="0"/>
                      <a:pt x="18183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9" name="Freeform 238">
                <a:extLst>
                  <a:ext uri="{FF2B5EF4-FFF2-40B4-BE49-F238E27FC236}">
                    <a16:creationId xmlns:a16="http://schemas.microsoft.com/office/drawing/2014/main" id="{D38A63A6-99B3-734C-A35C-0FA197B1770B}"/>
                  </a:ext>
                </a:extLst>
              </p:cNvPr>
              <p:cNvSpPr/>
              <p:nvPr/>
            </p:nvSpPr>
            <p:spPr>
              <a:xfrm>
                <a:off x="6952852" y="5027390"/>
                <a:ext cx="15136" cy="18383"/>
              </a:xfrm>
              <a:custGeom>
                <a:avLst/>
                <a:gdLst>
                  <a:gd name="connsiteX0" fmla="*/ 11995 w 15136"/>
                  <a:gd name="connsiteY0" fmla="*/ 14669 h 18383"/>
                  <a:gd name="connsiteX1" fmla="*/ 5997 w 15136"/>
                  <a:gd name="connsiteY1" fmla="*/ 18383 h 18383"/>
                  <a:gd name="connsiteX2" fmla="*/ 0 w 15136"/>
                  <a:gd name="connsiteY2" fmla="*/ 13049 h 18383"/>
                  <a:gd name="connsiteX3" fmla="*/ 10567 w 15136"/>
                  <a:gd name="connsiteY3" fmla="*/ 7049 h 18383"/>
                  <a:gd name="connsiteX4" fmla="*/ 12090 w 15136"/>
                  <a:gd name="connsiteY4" fmla="*/ 7049 h 18383"/>
                  <a:gd name="connsiteX5" fmla="*/ 12090 w 15136"/>
                  <a:gd name="connsiteY5" fmla="*/ 6001 h 18383"/>
                  <a:gd name="connsiteX6" fmla="*/ 7711 w 15136"/>
                  <a:gd name="connsiteY6" fmla="*/ 2096 h 18383"/>
                  <a:gd name="connsiteX7" fmla="*/ 3046 w 15136"/>
                  <a:gd name="connsiteY7" fmla="*/ 5144 h 18383"/>
                  <a:gd name="connsiteX8" fmla="*/ 571 w 15136"/>
                  <a:gd name="connsiteY8" fmla="*/ 4763 h 18383"/>
                  <a:gd name="connsiteX9" fmla="*/ 8187 w 15136"/>
                  <a:gd name="connsiteY9" fmla="*/ 0 h 18383"/>
                  <a:gd name="connsiteX10" fmla="*/ 14660 w 15136"/>
                  <a:gd name="connsiteY10" fmla="*/ 6953 h 18383"/>
                  <a:gd name="connsiteX11" fmla="*/ 14660 w 15136"/>
                  <a:gd name="connsiteY11" fmla="*/ 14478 h 18383"/>
                  <a:gd name="connsiteX12" fmla="*/ 15136 w 15136"/>
                  <a:gd name="connsiteY12" fmla="*/ 18098 h 18383"/>
                  <a:gd name="connsiteX13" fmla="*/ 12471 w 15136"/>
                  <a:gd name="connsiteY13" fmla="*/ 18098 h 18383"/>
                  <a:gd name="connsiteX14" fmla="*/ 11995 w 15136"/>
                  <a:gd name="connsiteY14" fmla="*/ 14669 h 18383"/>
                  <a:gd name="connsiteX15" fmla="*/ 9996 w 15136"/>
                  <a:gd name="connsiteY15" fmla="*/ 9049 h 18383"/>
                  <a:gd name="connsiteX16" fmla="*/ 2856 w 15136"/>
                  <a:gd name="connsiteY16" fmla="*/ 13049 h 18383"/>
                  <a:gd name="connsiteX17" fmla="*/ 6473 w 15136"/>
                  <a:gd name="connsiteY17" fmla="*/ 16192 h 18383"/>
                  <a:gd name="connsiteX18" fmla="*/ 11995 w 15136"/>
                  <a:gd name="connsiteY18" fmla="*/ 10001 h 18383"/>
                  <a:gd name="connsiteX19" fmla="*/ 11995 w 15136"/>
                  <a:gd name="connsiteY19" fmla="*/ 9049 h 18383"/>
                  <a:gd name="connsiteX20" fmla="*/ 9996 w 15136"/>
                  <a:gd name="connsiteY20" fmla="*/ 9049 h 18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136" h="18383">
                    <a:moveTo>
                      <a:pt x="11995" y="14669"/>
                    </a:moveTo>
                    <a:cubicBezTo>
                      <a:pt x="10757" y="17050"/>
                      <a:pt x="8663" y="18383"/>
                      <a:pt x="5997" y="18383"/>
                    </a:cubicBezTo>
                    <a:cubicBezTo>
                      <a:pt x="2380" y="18383"/>
                      <a:pt x="0" y="16097"/>
                      <a:pt x="0" y="13049"/>
                    </a:cubicBezTo>
                    <a:cubicBezTo>
                      <a:pt x="0" y="9049"/>
                      <a:pt x="3522" y="7049"/>
                      <a:pt x="10567" y="7049"/>
                    </a:cubicBezTo>
                    <a:cubicBezTo>
                      <a:pt x="11043" y="7049"/>
                      <a:pt x="11519" y="7049"/>
                      <a:pt x="12090" y="7049"/>
                    </a:cubicBezTo>
                    <a:lnTo>
                      <a:pt x="12090" y="6001"/>
                    </a:lnTo>
                    <a:cubicBezTo>
                      <a:pt x="12090" y="3334"/>
                      <a:pt x="10662" y="2096"/>
                      <a:pt x="7711" y="2096"/>
                    </a:cubicBezTo>
                    <a:cubicBezTo>
                      <a:pt x="5045" y="2096"/>
                      <a:pt x="3522" y="3048"/>
                      <a:pt x="3046" y="5144"/>
                    </a:cubicBezTo>
                    <a:lnTo>
                      <a:pt x="571" y="4763"/>
                    </a:lnTo>
                    <a:cubicBezTo>
                      <a:pt x="1333" y="1619"/>
                      <a:pt x="3808" y="0"/>
                      <a:pt x="8187" y="0"/>
                    </a:cubicBezTo>
                    <a:cubicBezTo>
                      <a:pt x="12756" y="0"/>
                      <a:pt x="14660" y="2191"/>
                      <a:pt x="14660" y="6953"/>
                    </a:cubicBezTo>
                    <a:lnTo>
                      <a:pt x="14660" y="14478"/>
                    </a:lnTo>
                    <a:cubicBezTo>
                      <a:pt x="14660" y="15812"/>
                      <a:pt x="14756" y="16954"/>
                      <a:pt x="15136" y="18098"/>
                    </a:cubicBezTo>
                    <a:lnTo>
                      <a:pt x="12471" y="18098"/>
                    </a:lnTo>
                    <a:cubicBezTo>
                      <a:pt x="12185" y="17050"/>
                      <a:pt x="11995" y="15907"/>
                      <a:pt x="11995" y="14669"/>
                    </a:cubicBezTo>
                    <a:close/>
                    <a:moveTo>
                      <a:pt x="9996" y="9049"/>
                    </a:moveTo>
                    <a:cubicBezTo>
                      <a:pt x="5236" y="9049"/>
                      <a:pt x="2856" y="10478"/>
                      <a:pt x="2856" y="13049"/>
                    </a:cubicBezTo>
                    <a:cubicBezTo>
                      <a:pt x="2856" y="14954"/>
                      <a:pt x="4189" y="16192"/>
                      <a:pt x="6473" y="16192"/>
                    </a:cubicBezTo>
                    <a:cubicBezTo>
                      <a:pt x="9520" y="16192"/>
                      <a:pt x="11995" y="13430"/>
                      <a:pt x="11995" y="10001"/>
                    </a:cubicBezTo>
                    <a:lnTo>
                      <a:pt x="11995" y="9049"/>
                    </a:lnTo>
                    <a:cubicBezTo>
                      <a:pt x="11328" y="9049"/>
                      <a:pt x="10662" y="9049"/>
                      <a:pt x="9996" y="9049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0" name="Freeform 239">
                <a:extLst>
                  <a:ext uri="{FF2B5EF4-FFF2-40B4-BE49-F238E27FC236}">
                    <a16:creationId xmlns:a16="http://schemas.microsoft.com/office/drawing/2014/main" id="{4C612679-D6E2-6249-AD6F-3AF747E2253B}"/>
                  </a:ext>
                </a:extLst>
              </p:cNvPr>
              <p:cNvSpPr/>
              <p:nvPr/>
            </p:nvSpPr>
            <p:spPr>
              <a:xfrm>
                <a:off x="6969416" y="5027866"/>
                <a:ext cx="14850" cy="24098"/>
              </a:xfrm>
              <a:custGeom>
                <a:avLst/>
                <a:gdLst>
                  <a:gd name="connsiteX0" fmla="*/ 190 w 14850"/>
                  <a:gd name="connsiteY0" fmla="*/ 21526 h 24098"/>
                  <a:gd name="connsiteX1" fmla="*/ 2190 w 14850"/>
                  <a:gd name="connsiteY1" fmla="*/ 21812 h 24098"/>
                  <a:gd name="connsiteX2" fmla="*/ 6283 w 14850"/>
                  <a:gd name="connsiteY2" fmla="*/ 17431 h 24098"/>
                  <a:gd name="connsiteX3" fmla="*/ 0 w 14850"/>
                  <a:gd name="connsiteY3" fmla="*/ 0 h 24098"/>
                  <a:gd name="connsiteX4" fmla="*/ 2665 w 14850"/>
                  <a:gd name="connsiteY4" fmla="*/ 0 h 24098"/>
                  <a:gd name="connsiteX5" fmla="*/ 7616 w 14850"/>
                  <a:gd name="connsiteY5" fmla="*/ 14097 h 24098"/>
                  <a:gd name="connsiteX6" fmla="*/ 12566 w 14850"/>
                  <a:gd name="connsiteY6" fmla="*/ 0 h 24098"/>
                  <a:gd name="connsiteX7" fmla="*/ 14851 w 14850"/>
                  <a:gd name="connsiteY7" fmla="*/ 0 h 24098"/>
                  <a:gd name="connsiteX8" fmla="*/ 7997 w 14850"/>
                  <a:gd name="connsiteY8" fmla="*/ 18955 h 24098"/>
                  <a:gd name="connsiteX9" fmla="*/ 2190 w 14850"/>
                  <a:gd name="connsiteY9" fmla="*/ 24098 h 24098"/>
                  <a:gd name="connsiteX10" fmla="*/ 190 w 14850"/>
                  <a:gd name="connsiteY10" fmla="*/ 23813 h 24098"/>
                  <a:gd name="connsiteX11" fmla="*/ 190 w 14850"/>
                  <a:gd name="connsiteY11" fmla="*/ 21526 h 24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850" h="24098">
                    <a:moveTo>
                      <a:pt x="190" y="21526"/>
                    </a:moveTo>
                    <a:cubicBezTo>
                      <a:pt x="1047" y="21717"/>
                      <a:pt x="1618" y="21812"/>
                      <a:pt x="2190" y="21812"/>
                    </a:cubicBezTo>
                    <a:cubicBezTo>
                      <a:pt x="4379" y="21812"/>
                      <a:pt x="5426" y="20479"/>
                      <a:pt x="6283" y="17431"/>
                    </a:cubicBezTo>
                    <a:lnTo>
                      <a:pt x="0" y="0"/>
                    </a:lnTo>
                    <a:lnTo>
                      <a:pt x="2665" y="0"/>
                    </a:lnTo>
                    <a:lnTo>
                      <a:pt x="7616" y="14097"/>
                    </a:lnTo>
                    <a:lnTo>
                      <a:pt x="12566" y="0"/>
                    </a:lnTo>
                    <a:lnTo>
                      <a:pt x="14851" y="0"/>
                    </a:lnTo>
                    <a:lnTo>
                      <a:pt x="7997" y="18955"/>
                    </a:lnTo>
                    <a:cubicBezTo>
                      <a:pt x="6664" y="22670"/>
                      <a:pt x="5236" y="24098"/>
                      <a:pt x="2190" y="24098"/>
                    </a:cubicBezTo>
                    <a:cubicBezTo>
                      <a:pt x="1523" y="24098"/>
                      <a:pt x="857" y="24003"/>
                      <a:pt x="190" y="23813"/>
                    </a:cubicBezTo>
                    <a:lnTo>
                      <a:pt x="190" y="21526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1" name="Freeform 240">
                <a:extLst>
                  <a:ext uri="{FF2B5EF4-FFF2-40B4-BE49-F238E27FC236}">
                    <a16:creationId xmlns:a16="http://schemas.microsoft.com/office/drawing/2014/main" id="{7E88BE8A-CA13-714A-AFF9-78F304749AC1}"/>
                  </a:ext>
                </a:extLst>
              </p:cNvPr>
              <p:cNvSpPr/>
              <p:nvPr/>
            </p:nvSpPr>
            <p:spPr>
              <a:xfrm>
                <a:off x="6996452" y="5021675"/>
                <a:ext cx="14565" cy="24002"/>
              </a:xfrm>
              <a:custGeom>
                <a:avLst/>
                <a:gdLst>
                  <a:gd name="connsiteX0" fmla="*/ 0 w 14565"/>
                  <a:gd name="connsiteY0" fmla="*/ 0 h 24002"/>
                  <a:gd name="connsiteX1" fmla="*/ 2570 w 14565"/>
                  <a:gd name="connsiteY1" fmla="*/ 0 h 24002"/>
                  <a:gd name="connsiteX2" fmla="*/ 2570 w 14565"/>
                  <a:gd name="connsiteY2" fmla="*/ 9239 h 24002"/>
                  <a:gd name="connsiteX3" fmla="*/ 7806 w 14565"/>
                  <a:gd name="connsiteY3" fmla="*/ 5620 h 24002"/>
                  <a:gd name="connsiteX4" fmla="*/ 14565 w 14565"/>
                  <a:gd name="connsiteY4" fmla="*/ 14764 h 24002"/>
                  <a:gd name="connsiteX5" fmla="*/ 7711 w 14565"/>
                  <a:gd name="connsiteY5" fmla="*/ 24003 h 24002"/>
                  <a:gd name="connsiteX6" fmla="*/ 2380 w 14565"/>
                  <a:gd name="connsiteY6" fmla="*/ 20669 h 24002"/>
                  <a:gd name="connsiteX7" fmla="*/ 1333 w 14565"/>
                  <a:gd name="connsiteY7" fmla="*/ 23813 h 24002"/>
                  <a:gd name="connsiteX8" fmla="*/ 0 w 14565"/>
                  <a:gd name="connsiteY8" fmla="*/ 23813 h 24002"/>
                  <a:gd name="connsiteX9" fmla="*/ 0 w 14565"/>
                  <a:gd name="connsiteY9" fmla="*/ 0 h 24002"/>
                  <a:gd name="connsiteX10" fmla="*/ 7044 w 14565"/>
                  <a:gd name="connsiteY10" fmla="*/ 21812 h 24002"/>
                  <a:gd name="connsiteX11" fmla="*/ 11709 w 14565"/>
                  <a:gd name="connsiteY11" fmla="*/ 14859 h 24002"/>
                  <a:gd name="connsiteX12" fmla="*/ 7140 w 14565"/>
                  <a:gd name="connsiteY12" fmla="*/ 8001 h 24002"/>
                  <a:gd name="connsiteX13" fmla="*/ 2570 w 14565"/>
                  <a:gd name="connsiteY13" fmla="*/ 13430 h 24002"/>
                  <a:gd name="connsiteX14" fmla="*/ 2570 w 14565"/>
                  <a:gd name="connsiteY14" fmla="*/ 16288 h 24002"/>
                  <a:gd name="connsiteX15" fmla="*/ 7044 w 14565"/>
                  <a:gd name="connsiteY15" fmla="*/ 21812 h 2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565" h="24002">
                    <a:moveTo>
                      <a:pt x="0" y="0"/>
                    </a:moveTo>
                    <a:lnTo>
                      <a:pt x="2570" y="0"/>
                    </a:lnTo>
                    <a:lnTo>
                      <a:pt x="2570" y="9239"/>
                    </a:lnTo>
                    <a:cubicBezTo>
                      <a:pt x="3713" y="6858"/>
                      <a:pt x="5617" y="5620"/>
                      <a:pt x="7806" y="5620"/>
                    </a:cubicBezTo>
                    <a:cubicBezTo>
                      <a:pt x="11614" y="5620"/>
                      <a:pt x="14565" y="9144"/>
                      <a:pt x="14565" y="14764"/>
                    </a:cubicBezTo>
                    <a:cubicBezTo>
                      <a:pt x="14565" y="20383"/>
                      <a:pt x="11614" y="24003"/>
                      <a:pt x="7711" y="24003"/>
                    </a:cubicBezTo>
                    <a:cubicBezTo>
                      <a:pt x="5521" y="24003"/>
                      <a:pt x="3808" y="22860"/>
                      <a:pt x="2380" y="20669"/>
                    </a:cubicBezTo>
                    <a:lnTo>
                      <a:pt x="1333" y="23813"/>
                    </a:lnTo>
                    <a:lnTo>
                      <a:pt x="0" y="23813"/>
                    </a:lnTo>
                    <a:lnTo>
                      <a:pt x="0" y="0"/>
                    </a:lnTo>
                    <a:close/>
                    <a:moveTo>
                      <a:pt x="7044" y="21812"/>
                    </a:moveTo>
                    <a:cubicBezTo>
                      <a:pt x="9900" y="21812"/>
                      <a:pt x="11709" y="19336"/>
                      <a:pt x="11709" y="14859"/>
                    </a:cubicBezTo>
                    <a:cubicBezTo>
                      <a:pt x="11709" y="10477"/>
                      <a:pt x="9900" y="8001"/>
                      <a:pt x="7140" y="8001"/>
                    </a:cubicBezTo>
                    <a:cubicBezTo>
                      <a:pt x="4665" y="8001"/>
                      <a:pt x="2570" y="10192"/>
                      <a:pt x="2570" y="13430"/>
                    </a:cubicBezTo>
                    <a:lnTo>
                      <a:pt x="2570" y="16288"/>
                    </a:lnTo>
                    <a:cubicBezTo>
                      <a:pt x="2570" y="19812"/>
                      <a:pt x="4474" y="21812"/>
                      <a:pt x="7044" y="21812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Freeform 241">
                <a:extLst>
                  <a:ext uri="{FF2B5EF4-FFF2-40B4-BE49-F238E27FC236}">
                    <a16:creationId xmlns:a16="http://schemas.microsoft.com/office/drawing/2014/main" id="{2A5A5227-9A39-D944-B1F0-A3B13E8430D5}"/>
                  </a:ext>
                </a:extLst>
              </p:cNvPr>
              <p:cNvSpPr/>
              <p:nvPr/>
            </p:nvSpPr>
            <p:spPr>
              <a:xfrm>
                <a:off x="7013206" y="5027390"/>
                <a:ext cx="15612" cy="18478"/>
              </a:xfrm>
              <a:custGeom>
                <a:avLst/>
                <a:gdLst>
                  <a:gd name="connsiteX0" fmla="*/ 7901 w 15612"/>
                  <a:gd name="connsiteY0" fmla="*/ 18479 h 18478"/>
                  <a:gd name="connsiteX1" fmla="*/ 0 w 15612"/>
                  <a:gd name="connsiteY1" fmla="*/ 9239 h 18478"/>
                  <a:gd name="connsiteX2" fmla="*/ 7901 w 15612"/>
                  <a:gd name="connsiteY2" fmla="*/ 0 h 18478"/>
                  <a:gd name="connsiteX3" fmla="*/ 15612 w 15612"/>
                  <a:gd name="connsiteY3" fmla="*/ 9049 h 18478"/>
                  <a:gd name="connsiteX4" fmla="*/ 15612 w 15612"/>
                  <a:gd name="connsiteY4" fmla="*/ 9430 h 18478"/>
                  <a:gd name="connsiteX5" fmla="*/ 2856 w 15612"/>
                  <a:gd name="connsiteY5" fmla="*/ 9430 h 18478"/>
                  <a:gd name="connsiteX6" fmla="*/ 2856 w 15612"/>
                  <a:gd name="connsiteY6" fmla="*/ 9525 h 18478"/>
                  <a:gd name="connsiteX7" fmla="*/ 8092 w 15612"/>
                  <a:gd name="connsiteY7" fmla="*/ 16288 h 18478"/>
                  <a:gd name="connsiteX8" fmla="*/ 12852 w 15612"/>
                  <a:gd name="connsiteY8" fmla="*/ 12859 h 18478"/>
                  <a:gd name="connsiteX9" fmla="*/ 15327 w 15612"/>
                  <a:gd name="connsiteY9" fmla="*/ 13335 h 18478"/>
                  <a:gd name="connsiteX10" fmla="*/ 7901 w 15612"/>
                  <a:gd name="connsiteY10" fmla="*/ 18479 h 18478"/>
                  <a:gd name="connsiteX11" fmla="*/ 12852 w 15612"/>
                  <a:gd name="connsiteY11" fmla="*/ 7525 h 18478"/>
                  <a:gd name="connsiteX12" fmla="*/ 8092 w 15612"/>
                  <a:gd name="connsiteY12" fmla="*/ 2191 h 18478"/>
                  <a:gd name="connsiteX13" fmla="*/ 2951 w 15612"/>
                  <a:gd name="connsiteY13" fmla="*/ 7525 h 18478"/>
                  <a:gd name="connsiteX14" fmla="*/ 12852 w 15612"/>
                  <a:gd name="connsiteY14" fmla="*/ 7525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612" h="18478">
                    <a:moveTo>
                      <a:pt x="7901" y="18479"/>
                    </a:moveTo>
                    <a:cubicBezTo>
                      <a:pt x="3142" y="18479"/>
                      <a:pt x="0" y="14954"/>
                      <a:pt x="0" y="9239"/>
                    </a:cubicBezTo>
                    <a:cubicBezTo>
                      <a:pt x="0" y="3620"/>
                      <a:pt x="3237" y="0"/>
                      <a:pt x="7901" y="0"/>
                    </a:cubicBezTo>
                    <a:cubicBezTo>
                      <a:pt x="12566" y="0"/>
                      <a:pt x="15612" y="3429"/>
                      <a:pt x="15612" y="9049"/>
                    </a:cubicBezTo>
                    <a:cubicBezTo>
                      <a:pt x="15612" y="9144"/>
                      <a:pt x="15612" y="9239"/>
                      <a:pt x="15612" y="9430"/>
                    </a:cubicBezTo>
                    <a:lnTo>
                      <a:pt x="2856" y="9430"/>
                    </a:lnTo>
                    <a:cubicBezTo>
                      <a:pt x="2856" y="9430"/>
                      <a:pt x="2856" y="9525"/>
                      <a:pt x="2856" y="9525"/>
                    </a:cubicBezTo>
                    <a:cubicBezTo>
                      <a:pt x="2856" y="13811"/>
                      <a:pt x="4855" y="16288"/>
                      <a:pt x="8092" y="16288"/>
                    </a:cubicBezTo>
                    <a:cubicBezTo>
                      <a:pt x="10281" y="16288"/>
                      <a:pt x="11995" y="15050"/>
                      <a:pt x="12852" y="12859"/>
                    </a:cubicBezTo>
                    <a:lnTo>
                      <a:pt x="15327" y="13335"/>
                    </a:lnTo>
                    <a:cubicBezTo>
                      <a:pt x="14184" y="16669"/>
                      <a:pt x="11519" y="18479"/>
                      <a:pt x="7901" y="18479"/>
                    </a:cubicBezTo>
                    <a:close/>
                    <a:moveTo>
                      <a:pt x="12852" y="7525"/>
                    </a:moveTo>
                    <a:cubicBezTo>
                      <a:pt x="12756" y="4096"/>
                      <a:pt x="10948" y="2191"/>
                      <a:pt x="8092" y="2191"/>
                    </a:cubicBezTo>
                    <a:cubicBezTo>
                      <a:pt x="5236" y="2191"/>
                      <a:pt x="3427" y="4096"/>
                      <a:pt x="2951" y="7525"/>
                    </a:cubicBezTo>
                    <a:lnTo>
                      <a:pt x="12852" y="7525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Freeform 242">
                <a:extLst>
                  <a:ext uri="{FF2B5EF4-FFF2-40B4-BE49-F238E27FC236}">
                    <a16:creationId xmlns:a16="http://schemas.microsoft.com/office/drawing/2014/main" id="{98DA671C-6D7A-7C47-83DD-7FC070A1D794}"/>
                  </a:ext>
                </a:extLst>
              </p:cNvPr>
              <p:cNvSpPr/>
              <p:nvPr/>
            </p:nvSpPr>
            <p:spPr>
              <a:xfrm>
                <a:off x="7042622" y="5027485"/>
                <a:ext cx="23513" cy="18002"/>
              </a:xfrm>
              <a:custGeom>
                <a:avLst/>
                <a:gdLst>
                  <a:gd name="connsiteX0" fmla="*/ 18183 w 23513"/>
                  <a:gd name="connsiteY0" fmla="*/ 0 h 18002"/>
                  <a:gd name="connsiteX1" fmla="*/ 23514 w 23513"/>
                  <a:gd name="connsiteY1" fmla="*/ 6858 h 18002"/>
                  <a:gd name="connsiteX2" fmla="*/ 23514 w 23513"/>
                  <a:gd name="connsiteY2" fmla="*/ 18002 h 18002"/>
                  <a:gd name="connsiteX3" fmla="*/ 20943 w 23513"/>
                  <a:gd name="connsiteY3" fmla="*/ 18002 h 18002"/>
                  <a:gd name="connsiteX4" fmla="*/ 20943 w 23513"/>
                  <a:gd name="connsiteY4" fmla="*/ 6667 h 18002"/>
                  <a:gd name="connsiteX5" fmla="*/ 17707 w 23513"/>
                  <a:gd name="connsiteY5" fmla="*/ 2286 h 18002"/>
                  <a:gd name="connsiteX6" fmla="*/ 13042 w 23513"/>
                  <a:gd name="connsiteY6" fmla="*/ 8287 h 18002"/>
                  <a:gd name="connsiteX7" fmla="*/ 13042 w 23513"/>
                  <a:gd name="connsiteY7" fmla="*/ 18002 h 18002"/>
                  <a:gd name="connsiteX8" fmla="*/ 10472 w 23513"/>
                  <a:gd name="connsiteY8" fmla="*/ 18002 h 18002"/>
                  <a:gd name="connsiteX9" fmla="*/ 10472 w 23513"/>
                  <a:gd name="connsiteY9" fmla="*/ 6667 h 18002"/>
                  <a:gd name="connsiteX10" fmla="*/ 7235 w 23513"/>
                  <a:gd name="connsiteY10" fmla="*/ 2286 h 18002"/>
                  <a:gd name="connsiteX11" fmla="*/ 2570 w 23513"/>
                  <a:gd name="connsiteY11" fmla="*/ 8287 h 18002"/>
                  <a:gd name="connsiteX12" fmla="*/ 2570 w 23513"/>
                  <a:gd name="connsiteY12" fmla="*/ 18002 h 18002"/>
                  <a:gd name="connsiteX13" fmla="*/ 0 w 23513"/>
                  <a:gd name="connsiteY13" fmla="*/ 18002 h 18002"/>
                  <a:gd name="connsiteX14" fmla="*/ 0 w 23513"/>
                  <a:gd name="connsiteY14" fmla="*/ 476 h 18002"/>
                  <a:gd name="connsiteX15" fmla="*/ 2380 w 23513"/>
                  <a:gd name="connsiteY15" fmla="*/ 476 h 18002"/>
                  <a:gd name="connsiteX16" fmla="*/ 2380 w 23513"/>
                  <a:gd name="connsiteY16" fmla="*/ 3715 h 18002"/>
                  <a:gd name="connsiteX17" fmla="*/ 7711 w 23513"/>
                  <a:gd name="connsiteY17" fmla="*/ 95 h 18002"/>
                  <a:gd name="connsiteX18" fmla="*/ 12756 w 23513"/>
                  <a:gd name="connsiteY18" fmla="*/ 3905 h 18002"/>
                  <a:gd name="connsiteX19" fmla="*/ 18183 w 23513"/>
                  <a:gd name="connsiteY19" fmla="*/ 0 h 1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3513" h="18002">
                    <a:moveTo>
                      <a:pt x="18183" y="0"/>
                    </a:moveTo>
                    <a:cubicBezTo>
                      <a:pt x="21610" y="0"/>
                      <a:pt x="23514" y="2381"/>
                      <a:pt x="23514" y="6858"/>
                    </a:cubicBezTo>
                    <a:lnTo>
                      <a:pt x="23514" y="18002"/>
                    </a:lnTo>
                    <a:lnTo>
                      <a:pt x="20943" y="18002"/>
                    </a:lnTo>
                    <a:lnTo>
                      <a:pt x="20943" y="6667"/>
                    </a:lnTo>
                    <a:cubicBezTo>
                      <a:pt x="20943" y="3810"/>
                      <a:pt x="19706" y="2286"/>
                      <a:pt x="17707" y="2286"/>
                    </a:cubicBezTo>
                    <a:cubicBezTo>
                      <a:pt x="15232" y="2286"/>
                      <a:pt x="13042" y="4763"/>
                      <a:pt x="13042" y="8287"/>
                    </a:cubicBezTo>
                    <a:lnTo>
                      <a:pt x="13042" y="18002"/>
                    </a:lnTo>
                    <a:lnTo>
                      <a:pt x="10472" y="18002"/>
                    </a:lnTo>
                    <a:lnTo>
                      <a:pt x="10472" y="6667"/>
                    </a:lnTo>
                    <a:cubicBezTo>
                      <a:pt x="10472" y="3810"/>
                      <a:pt x="9234" y="2286"/>
                      <a:pt x="7235" y="2286"/>
                    </a:cubicBezTo>
                    <a:cubicBezTo>
                      <a:pt x="4760" y="2286"/>
                      <a:pt x="2570" y="4763"/>
                      <a:pt x="2570" y="8287"/>
                    </a:cubicBezTo>
                    <a:lnTo>
                      <a:pt x="2570" y="18002"/>
                    </a:lnTo>
                    <a:lnTo>
                      <a:pt x="0" y="18002"/>
                    </a:lnTo>
                    <a:lnTo>
                      <a:pt x="0" y="476"/>
                    </a:lnTo>
                    <a:lnTo>
                      <a:pt x="2380" y="476"/>
                    </a:lnTo>
                    <a:lnTo>
                      <a:pt x="2380" y="3715"/>
                    </a:lnTo>
                    <a:cubicBezTo>
                      <a:pt x="3713" y="1333"/>
                      <a:pt x="5521" y="95"/>
                      <a:pt x="7711" y="95"/>
                    </a:cubicBezTo>
                    <a:cubicBezTo>
                      <a:pt x="10186" y="95"/>
                      <a:pt x="12090" y="1429"/>
                      <a:pt x="12756" y="3905"/>
                    </a:cubicBezTo>
                    <a:cubicBezTo>
                      <a:pt x="14089" y="1238"/>
                      <a:pt x="15898" y="0"/>
                      <a:pt x="18183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Freeform 243">
                <a:extLst>
                  <a:ext uri="{FF2B5EF4-FFF2-40B4-BE49-F238E27FC236}">
                    <a16:creationId xmlns:a16="http://schemas.microsoft.com/office/drawing/2014/main" id="{7C555C4F-B1F6-874D-ACE9-89041A0EDC52}"/>
                  </a:ext>
                </a:extLst>
              </p:cNvPr>
              <p:cNvSpPr/>
              <p:nvPr/>
            </p:nvSpPr>
            <p:spPr>
              <a:xfrm>
                <a:off x="7069563" y="5027390"/>
                <a:ext cx="15136" cy="18383"/>
              </a:xfrm>
              <a:custGeom>
                <a:avLst/>
                <a:gdLst>
                  <a:gd name="connsiteX0" fmla="*/ 11995 w 15136"/>
                  <a:gd name="connsiteY0" fmla="*/ 14669 h 18383"/>
                  <a:gd name="connsiteX1" fmla="*/ 5997 w 15136"/>
                  <a:gd name="connsiteY1" fmla="*/ 18383 h 18383"/>
                  <a:gd name="connsiteX2" fmla="*/ 0 w 15136"/>
                  <a:gd name="connsiteY2" fmla="*/ 13049 h 18383"/>
                  <a:gd name="connsiteX3" fmla="*/ 10567 w 15136"/>
                  <a:gd name="connsiteY3" fmla="*/ 7049 h 18383"/>
                  <a:gd name="connsiteX4" fmla="*/ 12090 w 15136"/>
                  <a:gd name="connsiteY4" fmla="*/ 7049 h 18383"/>
                  <a:gd name="connsiteX5" fmla="*/ 12090 w 15136"/>
                  <a:gd name="connsiteY5" fmla="*/ 6001 h 18383"/>
                  <a:gd name="connsiteX6" fmla="*/ 7711 w 15136"/>
                  <a:gd name="connsiteY6" fmla="*/ 2096 h 18383"/>
                  <a:gd name="connsiteX7" fmla="*/ 3046 w 15136"/>
                  <a:gd name="connsiteY7" fmla="*/ 5144 h 18383"/>
                  <a:gd name="connsiteX8" fmla="*/ 571 w 15136"/>
                  <a:gd name="connsiteY8" fmla="*/ 4763 h 18383"/>
                  <a:gd name="connsiteX9" fmla="*/ 8187 w 15136"/>
                  <a:gd name="connsiteY9" fmla="*/ 0 h 18383"/>
                  <a:gd name="connsiteX10" fmla="*/ 14660 w 15136"/>
                  <a:gd name="connsiteY10" fmla="*/ 6953 h 18383"/>
                  <a:gd name="connsiteX11" fmla="*/ 14660 w 15136"/>
                  <a:gd name="connsiteY11" fmla="*/ 14478 h 18383"/>
                  <a:gd name="connsiteX12" fmla="*/ 15136 w 15136"/>
                  <a:gd name="connsiteY12" fmla="*/ 18098 h 18383"/>
                  <a:gd name="connsiteX13" fmla="*/ 12471 w 15136"/>
                  <a:gd name="connsiteY13" fmla="*/ 18098 h 18383"/>
                  <a:gd name="connsiteX14" fmla="*/ 11995 w 15136"/>
                  <a:gd name="connsiteY14" fmla="*/ 14669 h 18383"/>
                  <a:gd name="connsiteX15" fmla="*/ 9901 w 15136"/>
                  <a:gd name="connsiteY15" fmla="*/ 9049 h 18383"/>
                  <a:gd name="connsiteX16" fmla="*/ 2761 w 15136"/>
                  <a:gd name="connsiteY16" fmla="*/ 13049 h 18383"/>
                  <a:gd name="connsiteX17" fmla="*/ 6378 w 15136"/>
                  <a:gd name="connsiteY17" fmla="*/ 16192 h 18383"/>
                  <a:gd name="connsiteX18" fmla="*/ 11900 w 15136"/>
                  <a:gd name="connsiteY18" fmla="*/ 10001 h 18383"/>
                  <a:gd name="connsiteX19" fmla="*/ 11900 w 15136"/>
                  <a:gd name="connsiteY19" fmla="*/ 9049 h 18383"/>
                  <a:gd name="connsiteX20" fmla="*/ 9901 w 15136"/>
                  <a:gd name="connsiteY20" fmla="*/ 9049 h 18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136" h="18383">
                    <a:moveTo>
                      <a:pt x="11995" y="14669"/>
                    </a:moveTo>
                    <a:cubicBezTo>
                      <a:pt x="10757" y="17050"/>
                      <a:pt x="8663" y="18383"/>
                      <a:pt x="5997" y="18383"/>
                    </a:cubicBezTo>
                    <a:cubicBezTo>
                      <a:pt x="2380" y="18383"/>
                      <a:pt x="0" y="16097"/>
                      <a:pt x="0" y="13049"/>
                    </a:cubicBezTo>
                    <a:cubicBezTo>
                      <a:pt x="0" y="9049"/>
                      <a:pt x="3522" y="7049"/>
                      <a:pt x="10567" y="7049"/>
                    </a:cubicBezTo>
                    <a:cubicBezTo>
                      <a:pt x="11043" y="7049"/>
                      <a:pt x="11519" y="7049"/>
                      <a:pt x="12090" y="7049"/>
                    </a:cubicBezTo>
                    <a:lnTo>
                      <a:pt x="12090" y="6001"/>
                    </a:lnTo>
                    <a:cubicBezTo>
                      <a:pt x="12090" y="3334"/>
                      <a:pt x="10662" y="2096"/>
                      <a:pt x="7711" y="2096"/>
                    </a:cubicBezTo>
                    <a:cubicBezTo>
                      <a:pt x="5045" y="2096"/>
                      <a:pt x="3522" y="3048"/>
                      <a:pt x="3046" y="5144"/>
                    </a:cubicBezTo>
                    <a:lnTo>
                      <a:pt x="571" y="4763"/>
                    </a:lnTo>
                    <a:cubicBezTo>
                      <a:pt x="1333" y="1619"/>
                      <a:pt x="3808" y="0"/>
                      <a:pt x="8187" y="0"/>
                    </a:cubicBezTo>
                    <a:cubicBezTo>
                      <a:pt x="12756" y="0"/>
                      <a:pt x="14660" y="2191"/>
                      <a:pt x="14660" y="6953"/>
                    </a:cubicBezTo>
                    <a:lnTo>
                      <a:pt x="14660" y="14478"/>
                    </a:lnTo>
                    <a:cubicBezTo>
                      <a:pt x="14660" y="15812"/>
                      <a:pt x="14756" y="16954"/>
                      <a:pt x="15136" y="18098"/>
                    </a:cubicBezTo>
                    <a:lnTo>
                      <a:pt x="12471" y="18098"/>
                    </a:lnTo>
                    <a:cubicBezTo>
                      <a:pt x="12090" y="17050"/>
                      <a:pt x="11995" y="15907"/>
                      <a:pt x="11995" y="14669"/>
                    </a:cubicBezTo>
                    <a:close/>
                    <a:moveTo>
                      <a:pt x="9901" y="9049"/>
                    </a:moveTo>
                    <a:cubicBezTo>
                      <a:pt x="5141" y="9049"/>
                      <a:pt x="2761" y="10478"/>
                      <a:pt x="2761" y="13049"/>
                    </a:cubicBezTo>
                    <a:cubicBezTo>
                      <a:pt x="2761" y="14954"/>
                      <a:pt x="4094" y="16192"/>
                      <a:pt x="6378" y="16192"/>
                    </a:cubicBezTo>
                    <a:cubicBezTo>
                      <a:pt x="9425" y="16192"/>
                      <a:pt x="11900" y="13430"/>
                      <a:pt x="11900" y="10001"/>
                    </a:cubicBezTo>
                    <a:lnTo>
                      <a:pt x="11900" y="9049"/>
                    </a:lnTo>
                    <a:cubicBezTo>
                      <a:pt x="11233" y="9049"/>
                      <a:pt x="10567" y="9049"/>
                      <a:pt x="9901" y="9049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5" name="Freeform 244">
                <a:extLst>
                  <a:ext uri="{FF2B5EF4-FFF2-40B4-BE49-F238E27FC236}">
                    <a16:creationId xmlns:a16="http://schemas.microsoft.com/office/drawing/2014/main" id="{70E18CF3-C4B1-2B41-8BFB-D79F4458E3A7}"/>
                  </a:ext>
                </a:extLst>
              </p:cNvPr>
              <p:cNvSpPr/>
              <p:nvPr/>
            </p:nvSpPr>
            <p:spPr>
              <a:xfrm>
                <a:off x="7087269" y="5021675"/>
                <a:ext cx="14565" cy="24098"/>
              </a:xfrm>
              <a:custGeom>
                <a:avLst/>
                <a:gdLst>
                  <a:gd name="connsiteX0" fmla="*/ 14565 w 14565"/>
                  <a:gd name="connsiteY0" fmla="*/ 23717 h 24098"/>
                  <a:gd name="connsiteX1" fmla="*/ 12185 w 14565"/>
                  <a:gd name="connsiteY1" fmla="*/ 23717 h 24098"/>
                  <a:gd name="connsiteX2" fmla="*/ 12185 w 14565"/>
                  <a:gd name="connsiteY2" fmla="*/ 20193 h 24098"/>
                  <a:gd name="connsiteX3" fmla="*/ 6759 w 14565"/>
                  <a:gd name="connsiteY3" fmla="*/ 24098 h 24098"/>
                  <a:gd name="connsiteX4" fmla="*/ 0 w 14565"/>
                  <a:gd name="connsiteY4" fmla="*/ 15049 h 24098"/>
                  <a:gd name="connsiteX5" fmla="*/ 6949 w 14565"/>
                  <a:gd name="connsiteY5" fmla="*/ 5715 h 24098"/>
                  <a:gd name="connsiteX6" fmla="*/ 11995 w 14565"/>
                  <a:gd name="connsiteY6" fmla="*/ 8858 h 24098"/>
                  <a:gd name="connsiteX7" fmla="*/ 11995 w 14565"/>
                  <a:gd name="connsiteY7" fmla="*/ 0 h 24098"/>
                  <a:gd name="connsiteX8" fmla="*/ 14565 w 14565"/>
                  <a:gd name="connsiteY8" fmla="*/ 0 h 24098"/>
                  <a:gd name="connsiteX9" fmla="*/ 14565 w 14565"/>
                  <a:gd name="connsiteY9" fmla="*/ 23717 h 24098"/>
                  <a:gd name="connsiteX10" fmla="*/ 7425 w 14565"/>
                  <a:gd name="connsiteY10" fmla="*/ 8001 h 24098"/>
                  <a:gd name="connsiteX11" fmla="*/ 2856 w 14565"/>
                  <a:gd name="connsiteY11" fmla="*/ 14954 h 24098"/>
                  <a:gd name="connsiteX12" fmla="*/ 7425 w 14565"/>
                  <a:gd name="connsiteY12" fmla="*/ 21812 h 24098"/>
                  <a:gd name="connsiteX13" fmla="*/ 11995 w 14565"/>
                  <a:gd name="connsiteY13" fmla="*/ 16192 h 24098"/>
                  <a:gd name="connsiteX14" fmla="*/ 11995 w 14565"/>
                  <a:gd name="connsiteY14" fmla="*/ 13525 h 24098"/>
                  <a:gd name="connsiteX15" fmla="*/ 7425 w 14565"/>
                  <a:gd name="connsiteY15" fmla="*/ 8001 h 24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565" h="24098">
                    <a:moveTo>
                      <a:pt x="14565" y="23717"/>
                    </a:moveTo>
                    <a:lnTo>
                      <a:pt x="12185" y="23717"/>
                    </a:lnTo>
                    <a:lnTo>
                      <a:pt x="12185" y="20193"/>
                    </a:lnTo>
                    <a:cubicBezTo>
                      <a:pt x="10948" y="22765"/>
                      <a:pt x="9044" y="24098"/>
                      <a:pt x="6759" y="24098"/>
                    </a:cubicBezTo>
                    <a:cubicBezTo>
                      <a:pt x="2951" y="24098"/>
                      <a:pt x="0" y="20574"/>
                      <a:pt x="0" y="15049"/>
                    </a:cubicBezTo>
                    <a:cubicBezTo>
                      <a:pt x="0" y="9334"/>
                      <a:pt x="3046" y="5715"/>
                      <a:pt x="6949" y="5715"/>
                    </a:cubicBezTo>
                    <a:cubicBezTo>
                      <a:pt x="9044" y="5715"/>
                      <a:pt x="10852" y="6763"/>
                      <a:pt x="11995" y="8858"/>
                    </a:cubicBezTo>
                    <a:lnTo>
                      <a:pt x="11995" y="0"/>
                    </a:lnTo>
                    <a:lnTo>
                      <a:pt x="14565" y="0"/>
                    </a:lnTo>
                    <a:lnTo>
                      <a:pt x="14565" y="23717"/>
                    </a:lnTo>
                    <a:close/>
                    <a:moveTo>
                      <a:pt x="7425" y="8001"/>
                    </a:moveTo>
                    <a:cubicBezTo>
                      <a:pt x="4760" y="8001"/>
                      <a:pt x="2856" y="10477"/>
                      <a:pt x="2856" y="14954"/>
                    </a:cubicBezTo>
                    <a:cubicBezTo>
                      <a:pt x="2856" y="19336"/>
                      <a:pt x="4665" y="21812"/>
                      <a:pt x="7425" y="21812"/>
                    </a:cubicBezTo>
                    <a:cubicBezTo>
                      <a:pt x="9901" y="21812"/>
                      <a:pt x="11995" y="19621"/>
                      <a:pt x="11995" y="16192"/>
                    </a:cubicBezTo>
                    <a:lnTo>
                      <a:pt x="11995" y="13525"/>
                    </a:lnTo>
                    <a:cubicBezTo>
                      <a:pt x="12090" y="10096"/>
                      <a:pt x="10186" y="8001"/>
                      <a:pt x="7425" y="8001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6" name="Freeform 245">
                <a:extLst>
                  <a:ext uri="{FF2B5EF4-FFF2-40B4-BE49-F238E27FC236}">
                    <a16:creationId xmlns:a16="http://schemas.microsoft.com/office/drawing/2014/main" id="{EBD7B377-F596-5148-9E60-B05CBD059120}"/>
                  </a:ext>
                </a:extLst>
              </p:cNvPr>
              <p:cNvSpPr/>
              <p:nvPr/>
            </p:nvSpPr>
            <p:spPr>
              <a:xfrm>
                <a:off x="7105357" y="5027390"/>
                <a:ext cx="15612" cy="18478"/>
              </a:xfrm>
              <a:custGeom>
                <a:avLst/>
                <a:gdLst>
                  <a:gd name="connsiteX0" fmla="*/ 7901 w 15612"/>
                  <a:gd name="connsiteY0" fmla="*/ 18479 h 18478"/>
                  <a:gd name="connsiteX1" fmla="*/ 0 w 15612"/>
                  <a:gd name="connsiteY1" fmla="*/ 9239 h 18478"/>
                  <a:gd name="connsiteX2" fmla="*/ 7901 w 15612"/>
                  <a:gd name="connsiteY2" fmla="*/ 0 h 18478"/>
                  <a:gd name="connsiteX3" fmla="*/ 15612 w 15612"/>
                  <a:gd name="connsiteY3" fmla="*/ 9049 h 18478"/>
                  <a:gd name="connsiteX4" fmla="*/ 15612 w 15612"/>
                  <a:gd name="connsiteY4" fmla="*/ 9430 h 18478"/>
                  <a:gd name="connsiteX5" fmla="*/ 2856 w 15612"/>
                  <a:gd name="connsiteY5" fmla="*/ 9430 h 18478"/>
                  <a:gd name="connsiteX6" fmla="*/ 2856 w 15612"/>
                  <a:gd name="connsiteY6" fmla="*/ 9525 h 18478"/>
                  <a:gd name="connsiteX7" fmla="*/ 8092 w 15612"/>
                  <a:gd name="connsiteY7" fmla="*/ 16288 h 18478"/>
                  <a:gd name="connsiteX8" fmla="*/ 12852 w 15612"/>
                  <a:gd name="connsiteY8" fmla="*/ 12859 h 18478"/>
                  <a:gd name="connsiteX9" fmla="*/ 15327 w 15612"/>
                  <a:gd name="connsiteY9" fmla="*/ 13335 h 18478"/>
                  <a:gd name="connsiteX10" fmla="*/ 7901 w 15612"/>
                  <a:gd name="connsiteY10" fmla="*/ 18479 h 18478"/>
                  <a:gd name="connsiteX11" fmla="*/ 12756 w 15612"/>
                  <a:gd name="connsiteY11" fmla="*/ 7525 h 18478"/>
                  <a:gd name="connsiteX12" fmla="*/ 7997 w 15612"/>
                  <a:gd name="connsiteY12" fmla="*/ 2191 h 18478"/>
                  <a:gd name="connsiteX13" fmla="*/ 2856 w 15612"/>
                  <a:gd name="connsiteY13" fmla="*/ 7525 h 18478"/>
                  <a:gd name="connsiteX14" fmla="*/ 12756 w 15612"/>
                  <a:gd name="connsiteY14" fmla="*/ 7525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612" h="18478">
                    <a:moveTo>
                      <a:pt x="7901" y="18479"/>
                    </a:moveTo>
                    <a:cubicBezTo>
                      <a:pt x="3142" y="18479"/>
                      <a:pt x="0" y="14954"/>
                      <a:pt x="0" y="9239"/>
                    </a:cubicBezTo>
                    <a:cubicBezTo>
                      <a:pt x="0" y="3620"/>
                      <a:pt x="3237" y="0"/>
                      <a:pt x="7901" y="0"/>
                    </a:cubicBezTo>
                    <a:cubicBezTo>
                      <a:pt x="12566" y="0"/>
                      <a:pt x="15612" y="3429"/>
                      <a:pt x="15612" y="9049"/>
                    </a:cubicBezTo>
                    <a:cubicBezTo>
                      <a:pt x="15612" y="9144"/>
                      <a:pt x="15612" y="9239"/>
                      <a:pt x="15612" y="9430"/>
                    </a:cubicBezTo>
                    <a:lnTo>
                      <a:pt x="2856" y="9430"/>
                    </a:lnTo>
                    <a:cubicBezTo>
                      <a:pt x="2856" y="9430"/>
                      <a:pt x="2856" y="9525"/>
                      <a:pt x="2856" y="9525"/>
                    </a:cubicBezTo>
                    <a:cubicBezTo>
                      <a:pt x="2856" y="13811"/>
                      <a:pt x="4855" y="16288"/>
                      <a:pt x="8092" y="16288"/>
                    </a:cubicBezTo>
                    <a:cubicBezTo>
                      <a:pt x="10281" y="16288"/>
                      <a:pt x="11995" y="15050"/>
                      <a:pt x="12852" y="12859"/>
                    </a:cubicBezTo>
                    <a:lnTo>
                      <a:pt x="15327" y="13335"/>
                    </a:lnTo>
                    <a:cubicBezTo>
                      <a:pt x="14184" y="16669"/>
                      <a:pt x="11519" y="18479"/>
                      <a:pt x="7901" y="18479"/>
                    </a:cubicBezTo>
                    <a:close/>
                    <a:moveTo>
                      <a:pt x="12756" y="7525"/>
                    </a:moveTo>
                    <a:cubicBezTo>
                      <a:pt x="12661" y="4096"/>
                      <a:pt x="10853" y="2191"/>
                      <a:pt x="7997" y="2191"/>
                    </a:cubicBezTo>
                    <a:cubicBezTo>
                      <a:pt x="5141" y="2191"/>
                      <a:pt x="3332" y="4096"/>
                      <a:pt x="2856" y="7525"/>
                    </a:cubicBezTo>
                    <a:lnTo>
                      <a:pt x="12756" y="7525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7" name="Freeform 246">
                <a:extLst>
                  <a:ext uri="{FF2B5EF4-FFF2-40B4-BE49-F238E27FC236}">
                    <a16:creationId xmlns:a16="http://schemas.microsoft.com/office/drawing/2014/main" id="{377FF6F9-CD94-BC4B-B31D-F28AD4B27820}"/>
                  </a:ext>
                </a:extLst>
              </p:cNvPr>
              <p:cNvSpPr/>
              <p:nvPr/>
            </p:nvSpPr>
            <p:spPr>
              <a:xfrm>
                <a:off x="7133440" y="5027390"/>
                <a:ext cx="15802" cy="18478"/>
              </a:xfrm>
              <a:custGeom>
                <a:avLst/>
                <a:gdLst>
                  <a:gd name="connsiteX0" fmla="*/ 0 w 15802"/>
                  <a:gd name="connsiteY0" fmla="*/ 9239 h 18478"/>
                  <a:gd name="connsiteX1" fmla="*/ 7901 w 15802"/>
                  <a:gd name="connsiteY1" fmla="*/ 0 h 18478"/>
                  <a:gd name="connsiteX2" fmla="*/ 15803 w 15802"/>
                  <a:gd name="connsiteY2" fmla="*/ 9239 h 18478"/>
                  <a:gd name="connsiteX3" fmla="*/ 7901 w 15802"/>
                  <a:gd name="connsiteY3" fmla="*/ 18479 h 18478"/>
                  <a:gd name="connsiteX4" fmla="*/ 0 w 15802"/>
                  <a:gd name="connsiteY4" fmla="*/ 9239 h 18478"/>
                  <a:gd name="connsiteX5" fmla="*/ 12851 w 15802"/>
                  <a:gd name="connsiteY5" fmla="*/ 9239 h 18478"/>
                  <a:gd name="connsiteX6" fmla="*/ 7806 w 15802"/>
                  <a:gd name="connsiteY6" fmla="*/ 2191 h 18478"/>
                  <a:gd name="connsiteX7" fmla="*/ 2761 w 15802"/>
                  <a:gd name="connsiteY7" fmla="*/ 9239 h 18478"/>
                  <a:gd name="connsiteX8" fmla="*/ 7806 w 15802"/>
                  <a:gd name="connsiteY8" fmla="*/ 16288 h 18478"/>
                  <a:gd name="connsiteX9" fmla="*/ 12851 w 15802"/>
                  <a:gd name="connsiteY9" fmla="*/ 9239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802" h="18478">
                    <a:moveTo>
                      <a:pt x="0" y="9239"/>
                    </a:moveTo>
                    <a:cubicBezTo>
                      <a:pt x="0" y="3524"/>
                      <a:pt x="3237" y="0"/>
                      <a:pt x="7901" y="0"/>
                    </a:cubicBezTo>
                    <a:cubicBezTo>
                      <a:pt x="12566" y="0"/>
                      <a:pt x="15803" y="3620"/>
                      <a:pt x="15803" y="9239"/>
                    </a:cubicBezTo>
                    <a:cubicBezTo>
                      <a:pt x="15803" y="14859"/>
                      <a:pt x="12566" y="18479"/>
                      <a:pt x="7901" y="18479"/>
                    </a:cubicBezTo>
                    <a:cubicBezTo>
                      <a:pt x="3237" y="18479"/>
                      <a:pt x="0" y="14859"/>
                      <a:pt x="0" y="9239"/>
                    </a:cubicBezTo>
                    <a:close/>
                    <a:moveTo>
                      <a:pt x="12851" y="9239"/>
                    </a:moveTo>
                    <a:cubicBezTo>
                      <a:pt x="12851" y="4763"/>
                      <a:pt x="10852" y="2191"/>
                      <a:pt x="7806" y="2191"/>
                    </a:cubicBezTo>
                    <a:cubicBezTo>
                      <a:pt x="4760" y="2191"/>
                      <a:pt x="2761" y="4763"/>
                      <a:pt x="2761" y="9239"/>
                    </a:cubicBezTo>
                    <a:cubicBezTo>
                      <a:pt x="2761" y="13716"/>
                      <a:pt x="4760" y="16288"/>
                      <a:pt x="7806" y="16288"/>
                    </a:cubicBezTo>
                    <a:cubicBezTo>
                      <a:pt x="10852" y="16288"/>
                      <a:pt x="12851" y="13716"/>
                      <a:pt x="12851" y="9239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8" name="Freeform 247">
                <a:extLst>
                  <a:ext uri="{FF2B5EF4-FFF2-40B4-BE49-F238E27FC236}">
                    <a16:creationId xmlns:a16="http://schemas.microsoft.com/office/drawing/2014/main" id="{AE93A1DE-2E25-764F-A8E2-FAE2940099B5}"/>
                  </a:ext>
                </a:extLst>
              </p:cNvPr>
              <p:cNvSpPr/>
              <p:nvPr/>
            </p:nvSpPr>
            <p:spPr>
              <a:xfrm>
                <a:off x="7150385" y="5021389"/>
                <a:ext cx="10947" cy="24003"/>
              </a:xfrm>
              <a:custGeom>
                <a:avLst/>
                <a:gdLst>
                  <a:gd name="connsiteX0" fmla="*/ 3142 w 10947"/>
                  <a:gd name="connsiteY0" fmla="*/ 8382 h 24003"/>
                  <a:gd name="connsiteX1" fmla="*/ 0 w 10947"/>
                  <a:gd name="connsiteY1" fmla="*/ 8382 h 24003"/>
                  <a:gd name="connsiteX2" fmla="*/ 0 w 10947"/>
                  <a:gd name="connsiteY2" fmla="*/ 6477 h 24003"/>
                  <a:gd name="connsiteX3" fmla="*/ 3142 w 10947"/>
                  <a:gd name="connsiteY3" fmla="*/ 6477 h 24003"/>
                  <a:gd name="connsiteX4" fmla="*/ 3142 w 10947"/>
                  <a:gd name="connsiteY4" fmla="*/ 6382 h 24003"/>
                  <a:gd name="connsiteX5" fmla="*/ 8377 w 10947"/>
                  <a:gd name="connsiteY5" fmla="*/ 0 h 24003"/>
                  <a:gd name="connsiteX6" fmla="*/ 10948 w 10947"/>
                  <a:gd name="connsiteY6" fmla="*/ 191 h 24003"/>
                  <a:gd name="connsiteX7" fmla="*/ 10948 w 10947"/>
                  <a:gd name="connsiteY7" fmla="*/ 2381 h 24003"/>
                  <a:gd name="connsiteX8" fmla="*/ 8853 w 10947"/>
                  <a:gd name="connsiteY8" fmla="*/ 2191 h 24003"/>
                  <a:gd name="connsiteX9" fmla="*/ 5712 w 10947"/>
                  <a:gd name="connsiteY9" fmla="*/ 5810 h 24003"/>
                  <a:gd name="connsiteX10" fmla="*/ 5712 w 10947"/>
                  <a:gd name="connsiteY10" fmla="*/ 6477 h 24003"/>
                  <a:gd name="connsiteX11" fmla="*/ 9900 w 10947"/>
                  <a:gd name="connsiteY11" fmla="*/ 6477 h 24003"/>
                  <a:gd name="connsiteX12" fmla="*/ 9900 w 10947"/>
                  <a:gd name="connsiteY12" fmla="*/ 8382 h 24003"/>
                  <a:gd name="connsiteX13" fmla="*/ 5712 w 10947"/>
                  <a:gd name="connsiteY13" fmla="*/ 8382 h 24003"/>
                  <a:gd name="connsiteX14" fmla="*/ 5712 w 10947"/>
                  <a:gd name="connsiteY14" fmla="*/ 24003 h 24003"/>
                  <a:gd name="connsiteX15" fmla="*/ 3142 w 10947"/>
                  <a:gd name="connsiteY15" fmla="*/ 24003 h 24003"/>
                  <a:gd name="connsiteX16" fmla="*/ 3142 w 10947"/>
                  <a:gd name="connsiteY16" fmla="*/ 8382 h 24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947" h="24003">
                    <a:moveTo>
                      <a:pt x="3142" y="8382"/>
                    </a:moveTo>
                    <a:lnTo>
                      <a:pt x="0" y="8382"/>
                    </a:lnTo>
                    <a:lnTo>
                      <a:pt x="0" y="6477"/>
                    </a:lnTo>
                    <a:lnTo>
                      <a:pt x="3142" y="6477"/>
                    </a:lnTo>
                    <a:cubicBezTo>
                      <a:pt x="3142" y="6477"/>
                      <a:pt x="3142" y="6382"/>
                      <a:pt x="3142" y="6382"/>
                    </a:cubicBezTo>
                    <a:cubicBezTo>
                      <a:pt x="3142" y="2096"/>
                      <a:pt x="4855" y="0"/>
                      <a:pt x="8377" y="0"/>
                    </a:cubicBezTo>
                    <a:cubicBezTo>
                      <a:pt x="9234" y="0"/>
                      <a:pt x="10091" y="95"/>
                      <a:pt x="10948" y="191"/>
                    </a:cubicBezTo>
                    <a:lnTo>
                      <a:pt x="10948" y="2381"/>
                    </a:lnTo>
                    <a:cubicBezTo>
                      <a:pt x="9996" y="2191"/>
                      <a:pt x="9329" y="2191"/>
                      <a:pt x="8853" y="2191"/>
                    </a:cubicBezTo>
                    <a:cubicBezTo>
                      <a:pt x="6664" y="2191"/>
                      <a:pt x="5712" y="3334"/>
                      <a:pt x="5712" y="5810"/>
                    </a:cubicBezTo>
                    <a:cubicBezTo>
                      <a:pt x="5712" y="6001"/>
                      <a:pt x="5712" y="6287"/>
                      <a:pt x="5712" y="6477"/>
                    </a:cubicBezTo>
                    <a:lnTo>
                      <a:pt x="9900" y="6477"/>
                    </a:lnTo>
                    <a:lnTo>
                      <a:pt x="9900" y="8382"/>
                    </a:lnTo>
                    <a:lnTo>
                      <a:pt x="5712" y="8382"/>
                    </a:lnTo>
                    <a:lnTo>
                      <a:pt x="5712" y="24003"/>
                    </a:lnTo>
                    <a:lnTo>
                      <a:pt x="3142" y="24003"/>
                    </a:lnTo>
                    <a:lnTo>
                      <a:pt x="3142" y="8382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9" name="Freeform 248">
                <a:extLst>
                  <a:ext uri="{FF2B5EF4-FFF2-40B4-BE49-F238E27FC236}">
                    <a16:creationId xmlns:a16="http://schemas.microsoft.com/office/drawing/2014/main" id="{E94CD78C-7009-AC4B-8CF8-95A0B3C11DF6}"/>
                  </a:ext>
                </a:extLst>
              </p:cNvPr>
              <p:cNvSpPr/>
              <p:nvPr/>
            </p:nvSpPr>
            <p:spPr>
              <a:xfrm>
                <a:off x="7170186" y="5023389"/>
                <a:ext cx="10471" cy="22479"/>
              </a:xfrm>
              <a:custGeom>
                <a:avLst/>
                <a:gdLst>
                  <a:gd name="connsiteX0" fmla="*/ 3046 w 10471"/>
                  <a:gd name="connsiteY0" fmla="*/ 6382 h 22479"/>
                  <a:gd name="connsiteX1" fmla="*/ 0 w 10471"/>
                  <a:gd name="connsiteY1" fmla="*/ 6382 h 22479"/>
                  <a:gd name="connsiteX2" fmla="*/ 0 w 10471"/>
                  <a:gd name="connsiteY2" fmla="*/ 4477 h 22479"/>
                  <a:gd name="connsiteX3" fmla="*/ 3046 w 10471"/>
                  <a:gd name="connsiteY3" fmla="*/ 4477 h 22479"/>
                  <a:gd name="connsiteX4" fmla="*/ 3046 w 10471"/>
                  <a:gd name="connsiteY4" fmla="*/ 286 h 22479"/>
                  <a:gd name="connsiteX5" fmla="*/ 5712 w 10471"/>
                  <a:gd name="connsiteY5" fmla="*/ 0 h 22479"/>
                  <a:gd name="connsiteX6" fmla="*/ 5712 w 10471"/>
                  <a:gd name="connsiteY6" fmla="*/ 4477 h 22479"/>
                  <a:gd name="connsiteX7" fmla="*/ 9900 w 10471"/>
                  <a:gd name="connsiteY7" fmla="*/ 4477 h 22479"/>
                  <a:gd name="connsiteX8" fmla="*/ 9900 w 10471"/>
                  <a:gd name="connsiteY8" fmla="*/ 6382 h 22479"/>
                  <a:gd name="connsiteX9" fmla="*/ 5712 w 10471"/>
                  <a:gd name="connsiteY9" fmla="*/ 6382 h 22479"/>
                  <a:gd name="connsiteX10" fmla="*/ 5712 w 10471"/>
                  <a:gd name="connsiteY10" fmla="*/ 15526 h 22479"/>
                  <a:gd name="connsiteX11" fmla="*/ 8663 w 10471"/>
                  <a:gd name="connsiteY11" fmla="*/ 20193 h 22479"/>
                  <a:gd name="connsiteX12" fmla="*/ 10472 w 10471"/>
                  <a:gd name="connsiteY12" fmla="*/ 20003 h 22479"/>
                  <a:gd name="connsiteX13" fmla="*/ 10472 w 10471"/>
                  <a:gd name="connsiteY13" fmla="*/ 22193 h 22479"/>
                  <a:gd name="connsiteX14" fmla="*/ 8282 w 10471"/>
                  <a:gd name="connsiteY14" fmla="*/ 22479 h 22479"/>
                  <a:gd name="connsiteX15" fmla="*/ 3808 w 10471"/>
                  <a:gd name="connsiteY15" fmla="*/ 20383 h 22479"/>
                  <a:gd name="connsiteX16" fmla="*/ 3046 w 10471"/>
                  <a:gd name="connsiteY16" fmla="*/ 15430 h 22479"/>
                  <a:gd name="connsiteX17" fmla="*/ 3046 w 10471"/>
                  <a:gd name="connsiteY17" fmla="*/ 6382 h 22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1" h="22479">
                    <a:moveTo>
                      <a:pt x="3046" y="6382"/>
                    </a:moveTo>
                    <a:lnTo>
                      <a:pt x="0" y="6382"/>
                    </a:lnTo>
                    <a:lnTo>
                      <a:pt x="0" y="4477"/>
                    </a:lnTo>
                    <a:lnTo>
                      <a:pt x="3046" y="4477"/>
                    </a:lnTo>
                    <a:lnTo>
                      <a:pt x="3046" y="286"/>
                    </a:lnTo>
                    <a:lnTo>
                      <a:pt x="5712" y="0"/>
                    </a:lnTo>
                    <a:lnTo>
                      <a:pt x="5712" y="4477"/>
                    </a:lnTo>
                    <a:lnTo>
                      <a:pt x="9900" y="4477"/>
                    </a:lnTo>
                    <a:lnTo>
                      <a:pt x="9900" y="6382"/>
                    </a:lnTo>
                    <a:lnTo>
                      <a:pt x="5712" y="6382"/>
                    </a:lnTo>
                    <a:lnTo>
                      <a:pt x="5712" y="15526"/>
                    </a:lnTo>
                    <a:cubicBezTo>
                      <a:pt x="5712" y="18764"/>
                      <a:pt x="5997" y="20193"/>
                      <a:pt x="8663" y="20193"/>
                    </a:cubicBezTo>
                    <a:cubicBezTo>
                      <a:pt x="9234" y="20193"/>
                      <a:pt x="9805" y="20193"/>
                      <a:pt x="10472" y="20003"/>
                    </a:cubicBezTo>
                    <a:lnTo>
                      <a:pt x="10472" y="22193"/>
                    </a:lnTo>
                    <a:cubicBezTo>
                      <a:pt x="9710" y="22384"/>
                      <a:pt x="9044" y="22479"/>
                      <a:pt x="8282" y="22479"/>
                    </a:cubicBezTo>
                    <a:cubicBezTo>
                      <a:pt x="6188" y="22479"/>
                      <a:pt x="4760" y="21908"/>
                      <a:pt x="3808" y="20383"/>
                    </a:cubicBezTo>
                    <a:cubicBezTo>
                      <a:pt x="3046" y="19336"/>
                      <a:pt x="3046" y="17717"/>
                      <a:pt x="3046" y="15430"/>
                    </a:cubicBezTo>
                    <a:lnTo>
                      <a:pt x="3046" y="6382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0" name="Freeform 249">
                <a:extLst>
                  <a:ext uri="{FF2B5EF4-FFF2-40B4-BE49-F238E27FC236}">
                    <a16:creationId xmlns:a16="http://schemas.microsoft.com/office/drawing/2014/main" id="{ED975511-9546-9A4D-B672-8B14F1C0E888}"/>
                  </a:ext>
                </a:extLst>
              </p:cNvPr>
              <p:cNvSpPr/>
              <p:nvPr/>
            </p:nvSpPr>
            <p:spPr>
              <a:xfrm>
                <a:off x="7182942" y="5021675"/>
                <a:ext cx="13803" cy="23812"/>
              </a:xfrm>
              <a:custGeom>
                <a:avLst/>
                <a:gdLst>
                  <a:gd name="connsiteX0" fmla="*/ 0 w 13803"/>
                  <a:gd name="connsiteY0" fmla="*/ 0 h 23812"/>
                  <a:gd name="connsiteX1" fmla="*/ 2570 w 13803"/>
                  <a:gd name="connsiteY1" fmla="*/ 0 h 23812"/>
                  <a:gd name="connsiteX2" fmla="*/ 2570 w 13803"/>
                  <a:gd name="connsiteY2" fmla="*/ 9239 h 23812"/>
                  <a:gd name="connsiteX3" fmla="*/ 8092 w 13803"/>
                  <a:gd name="connsiteY3" fmla="*/ 5620 h 23812"/>
                  <a:gd name="connsiteX4" fmla="*/ 13803 w 13803"/>
                  <a:gd name="connsiteY4" fmla="*/ 12573 h 23812"/>
                  <a:gd name="connsiteX5" fmla="*/ 13803 w 13803"/>
                  <a:gd name="connsiteY5" fmla="*/ 23717 h 23812"/>
                  <a:gd name="connsiteX6" fmla="*/ 11233 w 13803"/>
                  <a:gd name="connsiteY6" fmla="*/ 23717 h 23812"/>
                  <a:gd name="connsiteX7" fmla="*/ 11233 w 13803"/>
                  <a:gd name="connsiteY7" fmla="*/ 12382 h 23812"/>
                  <a:gd name="connsiteX8" fmla="*/ 7616 w 13803"/>
                  <a:gd name="connsiteY8" fmla="*/ 7906 h 23812"/>
                  <a:gd name="connsiteX9" fmla="*/ 2570 w 13803"/>
                  <a:gd name="connsiteY9" fmla="*/ 14097 h 23812"/>
                  <a:gd name="connsiteX10" fmla="*/ 2570 w 13803"/>
                  <a:gd name="connsiteY10" fmla="*/ 23813 h 23812"/>
                  <a:gd name="connsiteX11" fmla="*/ 0 w 13803"/>
                  <a:gd name="connsiteY11" fmla="*/ 23813 h 23812"/>
                  <a:gd name="connsiteX12" fmla="*/ 0 w 13803"/>
                  <a:gd name="connsiteY12" fmla="*/ 0 h 2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03" h="23812">
                    <a:moveTo>
                      <a:pt x="0" y="0"/>
                    </a:moveTo>
                    <a:lnTo>
                      <a:pt x="2570" y="0"/>
                    </a:lnTo>
                    <a:lnTo>
                      <a:pt x="2570" y="9239"/>
                    </a:lnTo>
                    <a:cubicBezTo>
                      <a:pt x="3808" y="6858"/>
                      <a:pt x="5617" y="5620"/>
                      <a:pt x="8092" y="5620"/>
                    </a:cubicBezTo>
                    <a:cubicBezTo>
                      <a:pt x="11804" y="5620"/>
                      <a:pt x="13803" y="8001"/>
                      <a:pt x="13803" y="12573"/>
                    </a:cubicBezTo>
                    <a:lnTo>
                      <a:pt x="13803" y="23717"/>
                    </a:lnTo>
                    <a:lnTo>
                      <a:pt x="11233" y="23717"/>
                    </a:lnTo>
                    <a:lnTo>
                      <a:pt x="11233" y="12382"/>
                    </a:lnTo>
                    <a:cubicBezTo>
                      <a:pt x="11233" y="9525"/>
                      <a:pt x="9900" y="7906"/>
                      <a:pt x="7616" y="7906"/>
                    </a:cubicBezTo>
                    <a:cubicBezTo>
                      <a:pt x="4855" y="7906"/>
                      <a:pt x="2570" y="10382"/>
                      <a:pt x="2570" y="14097"/>
                    </a:cubicBezTo>
                    <a:lnTo>
                      <a:pt x="2570" y="23813"/>
                    </a:lnTo>
                    <a:lnTo>
                      <a:pt x="0" y="238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1" name="Freeform 250">
                <a:extLst>
                  <a:ext uri="{FF2B5EF4-FFF2-40B4-BE49-F238E27FC236}">
                    <a16:creationId xmlns:a16="http://schemas.microsoft.com/office/drawing/2014/main" id="{342DBDBB-FD02-6A41-86CB-A78F638917BA}"/>
                  </a:ext>
                </a:extLst>
              </p:cNvPr>
              <p:cNvSpPr/>
              <p:nvPr/>
            </p:nvSpPr>
            <p:spPr>
              <a:xfrm>
                <a:off x="7199982" y="5027390"/>
                <a:ext cx="15612" cy="18478"/>
              </a:xfrm>
              <a:custGeom>
                <a:avLst/>
                <a:gdLst>
                  <a:gd name="connsiteX0" fmla="*/ 7901 w 15612"/>
                  <a:gd name="connsiteY0" fmla="*/ 18479 h 18478"/>
                  <a:gd name="connsiteX1" fmla="*/ 0 w 15612"/>
                  <a:gd name="connsiteY1" fmla="*/ 9239 h 18478"/>
                  <a:gd name="connsiteX2" fmla="*/ 7901 w 15612"/>
                  <a:gd name="connsiteY2" fmla="*/ 0 h 18478"/>
                  <a:gd name="connsiteX3" fmla="*/ 15612 w 15612"/>
                  <a:gd name="connsiteY3" fmla="*/ 9049 h 18478"/>
                  <a:gd name="connsiteX4" fmla="*/ 15612 w 15612"/>
                  <a:gd name="connsiteY4" fmla="*/ 9430 h 18478"/>
                  <a:gd name="connsiteX5" fmla="*/ 2856 w 15612"/>
                  <a:gd name="connsiteY5" fmla="*/ 9430 h 18478"/>
                  <a:gd name="connsiteX6" fmla="*/ 2856 w 15612"/>
                  <a:gd name="connsiteY6" fmla="*/ 9525 h 18478"/>
                  <a:gd name="connsiteX7" fmla="*/ 8092 w 15612"/>
                  <a:gd name="connsiteY7" fmla="*/ 16288 h 18478"/>
                  <a:gd name="connsiteX8" fmla="*/ 12852 w 15612"/>
                  <a:gd name="connsiteY8" fmla="*/ 12859 h 18478"/>
                  <a:gd name="connsiteX9" fmla="*/ 15327 w 15612"/>
                  <a:gd name="connsiteY9" fmla="*/ 13335 h 18478"/>
                  <a:gd name="connsiteX10" fmla="*/ 7901 w 15612"/>
                  <a:gd name="connsiteY10" fmla="*/ 18479 h 18478"/>
                  <a:gd name="connsiteX11" fmla="*/ 12852 w 15612"/>
                  <a:gd name="connsiteY11" fmla="*/ 7525 h 18478"/>
                  <a:gd name="connsiteX12" fmla="*/ 8092 w 15612"/>
                  <a:gd name="connsiteY12" fmla="*/ 2191 h 18478"/>
                  <a:gd name="connsiteX13" fmla="*/ 2951 w 15612"/>
                  <a:gd name="connsiteY13" fmla="*/ 7525 h 18478"/>
                  <a:gd name="connsiteX14" fmla="*/ 12852 w 15612"/>
                  <a:gd name="connsiteY14" fmla="*/ 7525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612" h="18478">
                    <a:moveTo>
                      <a:pt x="7901" y="18479"/>
                    </a:moveTo>
                    <a:cubicBezTo>
                      <a:pt x="3142" y="18479"/>
                      <a:pt x="0" y="14954"/>
                      <a:pt x="0" y="9239"/>
                    </a:cubicBezTo>
                    <a:cubicBezTo>
                      <a:pt x="0" y="3620"/>
                      <a:pt x="3237" y="0"/>
                      <a:pt x="7901" y="0"/>
                    </a:cubicBezTo>
                    <a:cubicBezTo>
                      <a:pt x="12566" y="0"/>
                      <a:pt x="15612" y="3429"/>
                      <a:pt x="15612" y="9049"/>
                    </a:cubicBezTo>
                    <a:cubicBezTo>
                      <a:pt x="15612" y="9144"/>
                      <a:pt x="15612" y="9239"/>
                      <a:pt x="15612" y="9430"/>
                    </a:cubicBezTo>
                    <a:lnTo>
                      <a:pt x="2856" y="9430"/>
                    </a:lnTo>
                    <a:cubicBezTo>
                      <a:pt x="2856" y="9430"/>
                      <a:pt x="2856" y="9525"/>
                      <a:pt x="2856" y="9525"/>
                    </a:cubicBezTo>
                    <a:cubicBezTo>
                      <a:pt x="2856" y="13811"/>
                      <a:pt x="4855" y="16288"/>
                      <a:pt x="8092" y="16288"/>
                    </a:cubicBezTo>
                    <a:cubicBezTo>
                      <a:pt x="10281" y="16288"/>
                      <a:pt x="11995" y="15050"/>
                      <a:pt x="12852" y="12859"/>
                    </a:cubicBezTo>
                    <a:lnTo>
                      <a:pt x="15327" y="13335"/>
                    </a:lnTo>
                    <a:cubicBezTo>
                      <a:pt x="14184" y="16669"/>
                      <a:pt x="11614" y="18479"/>
                      <a:pt x="7901" y="18479"/>
                    </a:cubicBezTo>
                    <a:close/>
                    <a:moveTo>
                      <a:pt x="12852" y="7525"/>
                    </a:moveTo>
                    <a:cubicBezTo>
                      <a:pt x="12756" y="4096"/>
                      <a:pt x="10948" y="2191"/>
                      <a:pt x="8092" y="2191"/>
                    </a:cubicBezTo>
                    <a:cubicBezTo>
                      <a:pt x="5236" y="2191"/>
                      <a:pt x="3427" y="4096"/>
                      <a:pt x="2951" y="7525"/>
                    </a:cubicBezTo>
                    <a:lnTo>
                      <a:pt x="12852" y="7525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 251">
                <a:extLst>
                  <a:ext uri="{FF2B5EF4-FFF2-40B4-BE49-F238E27FC236}">
                    <a16:creationId xmlns:a16="http://schemas.microsoft.com/office/drawing/2014/main" id="{314F7571-0868-2A44-9CBD-99711D758ECD}"/>
                  </a:ext>
                </a:extLst>
              </p:cNvPr>
              <p:cNvSpPr/>
              <p:nvPr/>
            </p:nvSpPr>
            <p:spPr>
              <a:xfrm>
                <a:off x="7229493" y="5021675"/>
                <a:ext cx="2570" cy="23717"/>
              </a:xfrm>
              <a:custGeom>
                <a:avLst/>
                <a:gdLst>
                  <a:gd name="connsiteX0" fmla="*/ 0 w 2570"/>
                  <a:gd name="connsiteY0" fmla="*/ 0 h 23717"/>
                  <a:gd name="connsiteX1" fmla="*/ 2570 w 2570"/>
                  <a:gd name="connsiteY1" fmla="*/ 0 h 23717"/>
                  <a:gd name="connsiteX2" fmla="*/ 2570 w 2570"/>
                  <a:gd name="connsiteY2" fmla="*/ 2572 h 23717"/>
                  <a:gd name="connsiteX3" fmla="*/ 0 w 2570"/>
                  <a:gd name="connsiteY3" fmla="*/ 2572 h 23717"/>
                  <a:gd name="connsiteX4" fmla="*/ 0 w 2570"/>
                  <a:gd name="connsiteY4" fmla="*/ 0 h 23717"/>
                  <a:gd name="connsiteX5" fmla="*/ 0 w 2570"/>
                  <a:gd name="connsiteY5" fmla="*/ 6191 h 23717"/>
                  <a:gd name="connsiteX6" fmla="*/ 2570 w 2570"/>
                  <a:gd name="connsiteY6" fmla="*/ 6191 h 23717"/>
                  <a:gd name="connsiteX7" fmla="*/ 2570 w 2570"/>
                  <a:gd name="connsiteY7" fmla="*/ 23717 h 23717"/>
                  <a:gd name="connsiteX8" fmla="*/ 0 w 2570"/>
                  <a:gd name="connsiteY8" fmla="*/ 23717 h 23717"/>
                  <a:gd name="connsiteX9" fmla="*/ 0 w 2570"/>
                  <a:gd name="connsiteY9" fmla="*/ 6191 h 2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70" h="23717">
                    <a:moveTo>
                      <a:pt x="0" y="0"/>
                    </a:moveTo>
                    <a:lnTo>
                      <a:pt x="2570" y="0"/>
                    </a:lnTo>
                    <a:lnTo>
                      <a:pt x="2570" y="2572"/>
                    </a:lnTo>
                    <a:lnTo>
                      <a:pt x="0" y="2572"/>
                    </a:lnTo>
                    <a:lnTo>
                      <a:pt x="0" y="0"/>
                    </a:lnTo>
                    <a:close/>
                    <a:moveTo>
                      <a:pt x="0" y="6191"/>
                    </a:moveTo>
                    <a:lnTo>
                      <a:pt x="2570" y="6191"/>
                    </a:lnTo>
                    <a:lnTo>
                      <a:pt x="2570" y="23717"/>
                    </a:lnTo>
                    <a:lnTo>
                      <a:pt x="0" y="23717"/>
                    </a:lnTo>
                    <a:lnTo>
                      <a:pt x="0" y="6191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 252">
                <a:extLst>
                  <a:ext uri="{FF2B5EF4-FFF2-40B4-BE49-F238E27FC236}">
                    <a16:creationId xmlns:a16="http://schemas.microsoft.com/office/drawing/2014/main" id="{94C61570-B418-6442-A557-3610D60B61FD}"/>
                  </a:ext>
                </a:extLst>
              </p:cNvPr>
              <p:cNvSpPr/>
              <p:nvPr/>
            </p:nvSpPr>
            <p:spPr>
              <a:xfrm>
                <a:off x="7236823" y="5027390"/>
                <a:ext cx="13803" cy="18192"/>
              </a:xfrm>
              <a:custGeom>
                <a:avLst/>
                <a:gdLst>
                  <a:gd name="connsiteX0" fmla="*/ 0 w 13803"/>
                  <a:gd name="connsiteY0" fmla="*/ 476 h 18192"/>
                  <a:gd name="connsiteX1" fmla="*/ 2380 w 13803"/>
                  <a:gd name="connsiteY1" fmla="*/ 476 h 18192"/>
                  <a:gd name="connsiteX2" fmla="*/ 2380 w 13803"/>
                  <a:gd name="connsiteY2" fmla="*/ 3715 h 18192"/>
                  <a:gd name="connsiteX3" fmla="*/ 8092 w 13803"/>
                  <a:gd name="connsiteY3" fmla="*/ 0 h 18192"/>
                  <a:gd name="connsiteX4" fmla="*/ 13803 w 13803"/>
                  <a:gd name="connsiteY4" fmla="*/ 6953 h 18192"/>
                  <a:gd name="connsiteX5" fmla="*/ 13803 w 13803"/>
                  <a:gd name="connsiteY5" fmla="*/ 18098 h 18192"/>
                  <a:gd name="connsiteX6" fmla="*/ 11233 w 13803"/>
                  <a:gd name="connsiteY6" fmla="*/ 18098 h 18192"/>
                  <a:gd name="connsiteX7" fmla="*/ 11233 w 13803"/>
                  <a:gd name="connsiteY7" fmla="*/ 6763 h 18192"/>
                  <a:gd name="connsiteX8" fmla="*/ 7616 w 13803"/>
                  <a:gd name="connsiteY8" fmla="*/ 2286 h 18192"/>
                  <a:gd name="connsiteX9" fmla="*/ 2570 w 13803"/>
                  <a:gd name="connsiteY9" fmla="*/ 8477 h 18192"/>
                  <a:gd name="connsiteX10" fmla="*/ 2570 w 13803"/>
                  <a:gd name="connsiteY10" fmla="*/ 18193 h 18192"/>
                  <a:gd name="connsiteX11" fmla="*/ 0 w 13803"/>
                  <a:gd name="connsiteY11" fmla="*/ 18193 h 18192"/>
                  <a:gd name="connsiteX12" fmla="*/ 0 w 13803"/>
                  <a:gd name="connsiteY12" fmla="*/ 476 h 18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03" h="18192">
                    <a:moveTo>
                      <a:pt x="0" y="476"/>
                    </a:moveTo>
                    <a:lnTo>
                      <a:pt x="2380" y="476"/>
                    </a:lnTo>
                    <a:lnTo>
                      <a:pt x="2380" y="3715"/>
                    </a:lnTo>
                    <a:cubicBezTo>
                      <a:pt x="3808" y="1143"/>
                      <a:pt x="5617" y="0"/>
                      <a:pt x="8092" y="0"/>
                    </a:cubicBezTo>
                    <a:cubicBezTo>
                      <a:pt x="11804" y="0"/>
                      <a:pt x="13803" y="2381"/>
                      <a:pt x="13803" y="6953"/>
                    </a:cubicBezTo>
                    <a:lnTo>
                      <a:pt x="13803" y="18098"/>
                    </a:lnTo>
                    <a:lnTo>
                      <a:pt x="11233" y="18098"/>
                    </a:lnTo>
                    <a:lnTo>
                      <a:pt x="11233" y="6763"/>
                    </a:lnTo>
                    <a:cubicBezTo>
                      <a:pt x="11233" y="3905"/>
                      <a:pt x="9900" y="2286"/>
                      <a:pt x="7616" y="2286"/>
                    </a:cubicBezTo>
                    <a:cubicBezTo>
                      <a:pt x="4855" y="2286"/>
                      <a:pt x="2570" y="4763"/>
                      <a:pt x="2570" y="8477"/>
                    </a:cubicBezTo>
                    <a:lnTo>
                      <a:pt x="2570" y="18193"/>
                    </a:lnTo>
                    <a:lnTo>
                      <a:pt x="0" y="18193"/>
                    </a:lnTo>
                    <a:lnTo>
                      <a:pt x="0" y="476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 253">
                <a:extLst>
                  <a:ext uri="{FF2B5EF4-FFF2-40B4-BE49-F238E27FC236}">
                    <a16:creationId xmlns:a16="http://schemas.microsoft.com/office/drawing/2014/main" id="{65A27509-F632-6840-B09A-97B66A1263AB}"/>
                  </a:ext>
                </a:extLst>
              </p:cNvPr>
              <p:cNvSpPr/>
              <p:nvPr/>
            </p:nvSpPr>
            <p:spPr>
              <a:xfrm>
                <a:off x="7252911" y="5021389"/>
                <a:ext cx="10947" cy="24003"/>
              </a:xfrm>
              <a:custGeom>
                <a:avLst/>
                <a:gdLst>
                  <a:gd name="connsiteX0" fmla="*/ 3142 w 10947"/>
                  <a:gd name="connsiteY0" fmla="*/ 8382 h 24003"/>
                  <a:gd name="connsiteX1" fmla="*/ 0 w 10947"/>
                  <a:gd name="connsiteY1" fmla="*/ 8382 h 24003"/>
                  <a:gd name="connsiteX2" fmla="*/ 0 w 10947"/>
                  <a:gd name="connsiteY2" fmla="*/ 6477 h 24003"/>
                  <a:gd name="connsiteX3" fmla="*/ 3142 w 10947"/>
                  <a:gd name="connsiteY3" fmla="*/ 6477 h 24003"/>
                  <a:gd name="connsiteX4" fmla="*/ 3142 w 10947"/>
                  <a:gd name="connsiteY4" fmla="*/ 6382 h 24003"/>
                  <a:gd name="connsiteX5" fmla="*/ 8377 w 10947"/>
                  <a:gd name="connsiteY5" fmla="*/ 0 h 24003"/>
                  <a:gd name="connsiteX6" fmla="*/ 10948 w 10947"/>
                  <a:gd name="connsiteY6" fmla="*/ 191 h 24003"/>
                  <a:gd name="connsiteX7" fmla="*/ 10948 w 10947"/>
                  <a:gd name="connsiteY7" fmla="*/ 2381 h 24003"/>
                  <a:gd name="connsiteX8" fmla="*/ 8853 w 10947"/>
                  <a:gd name="connsiteY8" fmla="*/ 2191 h 24003"/>
                  <a:gd name="connsiteX9" fmla="*/ 5712 w 10947"/>
                  <a:gd name="connsiteY9" fmla="*/ 5810 h 24003"/>
                  <a:gd name="connsiteX10" fmla="*/ 5712 w 10947"/>
                  <a:gd name="connsiteY10" fmla="*/ 6477 h 24003"/>
                  <a:gd name="connsiteX11" fmla="*/ 9901 w 10947"/>
                  <a:gd name="connsiteY11" fmla="*/ 6477 h 24003"/>
                  <a:gd name="connsiteX12" fmla="*/ 9901 w 10947"/>
                  <a:gd name="connsiteY12" fmla="*/ 8382 h 24003"/>
                  <a:gd name="connsiteX13" fmla="*/ 5712 w 10947"/>
                  <a:gd name="connsiteY13" fmla="*/ 8382 h 24003"/>
                  <a:gd name="connsiteX14" fmla="*/ 5712 w 10947"/>
                  <a:gd name="connsiteY14" fmla="*/ 24003 h 24003"/>
                  <a:gd name="connsiteX15" fmla="*/ 3142 w 10947"/>
                  <a:gd name="connsiteY15" fmla="*/ 24003 h 24003"/>
                  <a:gd name="connsiteX16" fmla="*/ 3142 w 10947"/>
                  <a:gd name="connsiteY16" fmla="*/ 8382 h 24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947" h="24003">
                    <a:moveTo>
                      <a:pt x="3142" y="8382"/>
                    </a:moveTo>
                    <a:lnTo>
                      <a:pt x="0" y="8382"/>
                    </a:lnTo>
                    <a:lnTo>
                      <a:pt x="0" y="6477"/>
                    </a:lnTo>
                    <a:lnTo>
                      <a:pt x="3142" y="6477"/>
                    </a:lnTo>
                    <a:cubicBezTo>
                      <a:pt x="3142" y="6477"/>
                      <a:pt x="3142" y="6382"/>
                      <a:pt x="3142" y="6382"/>
                    </a:cubicBezTo>
                    <a:cubicBezTo>
                      <a:pt x="3142" y="2096"/>
                      <a:pt x="4855" y="0"/>
                      <a:pt x="8377" y="0"/>
                    </a:cubicBezTo>
                    <a:cubicBezTo>
                      <a:pt x="9234" y="0"/>
                      <a:pt x="10091" y="95"/>
                      <a:pt x="10948" y="191"/>
                    </a:cubicBezTo>
                    <a:lnTo>
                      <a:pt x="10948" y="2381"/>
                    </a:lnTo>
                    <a:cubicBezTo>
                      <a:pt x="9996" y="2191"/>
                      <a:pt x="9329" y="2191"/>
                      <a:pt x="8853" y="2191"/>
                    </a:cubicBezTo>
                    <a:cubicBezTo>
                      <a:pt x="6664" y="2191"/>
                      <a:pt x="5712" y="3334"/>
                      <a:pt x="5712" y="5810"/>
                    </a:cubicBezTo>
                    <a:cubicBezTo>
                      <a:pt x="5712" y="6001"/>
                      <a:pt x="5712" y="6287"/>
                      <a:pt x="5712" y="6477"/>
                    </a:cubicBezTo>
                    <a:lnTo>
                      <a:pt x="9901" y="6477"/>
                    </a:lnTo>
                    <a:lnTo>
                      <a:pt x="9901" y="8382"/>
                    </a:lnTo>
                    <a:lnTo>
                      <a:pt x="5712" y="8382"/>
                    </a:lnTo>
                    <a:lnTo>
                      <a:pt x="5712" y="24003"/>
                    </a:lnTo>
                    <a:lnTo>
                      <a:pt x="3142" y="24003"/>
                    </a:lnTo>
                    <a:lnTo>
                      <a:pt x="3142" y="8382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 254">
                <a:extLst>
                  <a:ext uri="{FF2B5EF4-FFF2-40B4-BE49-F238E27FC236}">
                    <a16:creationId xmlns:a16="http://schemas.microsoft.com/office/drawing/2014/main" id="{FFB617F5-A791-9A48-B0CD-C1434AD77186}"/>
                  </a:ext>
                </a:extLst>
              </p:cNvPr>
              <p:cNvSpPr/>
              <p:nvPr/>
            </p:nvSpPr>
            <p:spPr>
              <a:xfrm>
                <a:off x="7263573" y="5027390"/>
                <a:ext cx="15802" cy="18478"/>
              </a:xfrm>
              <a:custGeom>
                <a:avLst/>
                <a:gdLst>
                  <a:gd name="connsiteX0" fmla="*/ 0 w 15802"/>
                  <a:gd name="connsiteY0" fmla="*/ 9239 h 18478"/>
                  <a:gd name="connsiteX1" fmla="*/ 7901 w 15802"/>
                  <a:gd name="connsiteY1" fmla="*/ 0 h 18478"/>
                  <a:gd name="connsiteX2" fmla="*/ 15803 w 15802"/>
                  <a:gd name="connsiteY2" fmla="*/ 9239 h 18478"/>
                  <a:gd name="connsiteX3" fmla="*/ 7901 w 15802"/>
                  <a:gd name="connsiteY3" fmla="*/ 18479 h 18478"/>
                  <a:gd name="connsiteX4" fmla="*/ 0 w 15802"/>
                  <a:gd name="connsiteY4" fmla="*/ 9239 h 18478"/>
                  <a:gd name="connsiteX5" fmla="*/ 12851 w 15802"/>
                  <a:gd name="connsiteY5" fmla="*/ 9239 h 18478"/>
                  <a:gd name="connsiteX6" fmla="*/ 7806 w 15802"/>
                  <a:gd name="connsiteY6" fmla="*/ 2191 h 18478"/>
                  <a:gd name="connsiteX7" fmla="*/ 2761 w 15802"/>
                  <a:gd name="connsiteY7" fmla="*/ 9239 h 18478"/>
                  <a:gd name="connsiteX8" fmla="*/ 7806 w 15802"/>
                  <a:gd name="connsiteY8" fmla="*/ 16288 h 18478"/>
                  <a:gd name="connsiteX9" fmla="*/ 12851 w 15802"/>
                  <a:gd name="connsiteY9" fmla="*/ 9239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802" h="18478">
                    <a:moveTo>
                      <a:pt x="0" y="9239"/>
                    </a:moveTo>
                    <a:cubicBezTo>
                      <a:pt x="0" y="3524"/>
                      <a:pt x="3237" y="0"/>
                      <a:pt x="7901" y="0"/>
                    </a:cubicBezTo>
                    <a:cubicBezTo>
                      <a:pt x="12566" y="0"/>
                      <a:pt x="15803" y="3620"/>
                      <a:pt x="15803" y="9239"/>
                    </a:cubicBezTo>
                    <a:cubicBezTo>
                      <a:pt x="15803" y="14859"/>
                      <a:pt x="12566" y="18479"/>
                      <a:pt x="7901" y="18479"/>
                    </a:cubicBezTo>
                    <a:cubicBezTo>
                      <a:pt x="3142" y="18479"/>
                      <a:pt x="0" y="14859"/>
                      <a:pt x="0" y="9239"/>
                    </a:cubicBezTo>
                    <a:close/>
                    <a:moveTo>
                      <a:pt x="12851" y="9239"/>
                    </a:moveTo>
                    <a:cubicBezTo>
                      <a:pt x="12851" y="4763"/>
                      <a:pt x="10852" y="2191"/>
                      <a:pt x="7806" y="2191"/>
                    </a:cubicBezTo>
                    <a:cubicBezTo>
                      <a:pt x="4760" y="2191"/>
                      <a:pt x="2761" y="4763"/>
                      <a:pt x="2761" y="9239"/>
                    </a:cubicBezTo>
                    <a:cubicBezTo>
                      <a:pt x="2761" y="13716"/>
                      <a:pt x="4760" y="16288"/>
                      <a:pt x="7806" y="16288"/>
                    </a:cubicBezTo>
                    <a:cubicBezTo>
                      <a:pt x="10852" y="16288"/>
                      <a:pt x="12851" y="13716"/>
                      <a:pt x="12851" y="9239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6" name="Freeform 255">
                <a:extLst>
                  <a:ext uri="{FF2B5EF4-FFF2-40B4-BE49-F238E27FC236}">
                    <a16:creationId xmlns:a16="http://schemas.microsoft.com/office/drawing/2014/main" id="{5E6DA686-3BF8-9E41-B269-FAA5C70C4195}"/>
                  </a:ext>
                </a:extLst>
              </p:cNvPr>
              <p:cNvSpPr/>
              <p:nvPr/>
            </p:nvSpPr>
            <p:spPr>
              <a:xfrm>
                <a:off x="7282708" y="5027295"/>
                <a:ext cx="8662" cy="18097"/>
              </a:xfrm>
              <a:custGeom>
                <a:avLst/>
                <a:gdLst>
                  <a:gd name="connsiteX0" fmla="*/ 95 w 8662"/>
                  <a:gd name="connsiteY0" fmla="*/ 571 h 18097"/>
                  <a:gd name="connsiteX1" fmla="*/ 2570 w 8662"/>
                  <a:gd name="connsiteY1" fmla="*/ 571 h 18097"/>
                  <a:gd name="connsiteX2" fmla="*/ 2570 w 8662"/>
                  <a:gd name="connsiteY2" fmla="*/ 4477 h 18097"/>
                  <a:gd name="connsiteX3" fmla="*/ 7711 w 8662"/>
                  <a:gd name="connsiteY3" fmla="*/ 0 h 18097"/>
                  <a:gd name="connsiteX4" fmla="*/ 8663 w 8662"/>
                  <a:gd name="connsiteY4" fmla="*/ 95 h 18097"/>
                  <a:gd name="connsiteX5" fmla="*/ 8663 w 8662"/>
                  <a:gd name="connsiteY5" fmla="*/ 2762 h 18097"/>
                  <a:gd name="connsiteX6" fmla="*/ 8187 w 8662"/>
                  <a:gd name="connsiteY6" fmla="*/ 2762 h 18097"/>
                  <a:gd name="connsiteX7" fmla="*/ 2665 w 8662"/>
                  <a:gd name="connsiteY7" fmla="*/ 9334 h 18097"/>
                  <a:gd name="connsiteX8" fmla="*/ 2665 w 8662"/>
                  <a:gd name="connsiteY8" fmla="*/ 18097 h 18097"/>
                  <a:gd name="connsiteX9" fmla="*/ 0 w 8662"/>
                  <a:gd name="connsiteY9" fmla="*/ 18097 h 18097"/>
                  <a:gd name="connsiteX10" fmla="*/ 0 w 8662"/>
                  <a:gd name="connsiteY10" fmla="*/ 571 h 18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62" h="18097">
                    <a:moveTo>
                      <a:pt x="95" y="571"/>
                    </a:moveTo>
                    <a:lnTo>
                      <a:pt x="2570" y="571"/>
                    </a:lnTo>
                    <a:lnTo>
                      <a:pt x="2570" y="4477"/>
                    </a:lnTo>
                    <a:cubicBezTo>
                      <a:pt x="3618" y="1524"/>
                      <a:pt x="5236" y="0"/>
                      <a:pt x="7711" y="0"/>
                    </a:cubicBezTo>
                    <a:cubicBezTo>
                      <a:pt x="7996" y="0"/>
                      <a:pt x="8282" y="0"/>
                      <a:pt x="8663" y="95"/>
                    </a:cubicBezTo>
                    <a:lnTo>
                      <a:pt x="8663" y="2762"/>
                    </a:lnTo>
                    <a:cubicBezTo>
                      <a:pt x="8472" y="2762"/>
                      <a:pt x="8377" y="2762"/>
                      <a:pt x="8187" y="2762"/>
                    </a:cubicBezTo>
                    <a:cubicBezTo>
                      <a:pt x="4855" y="2762"/>
                      <a:pt x="2665" y="5239"/>
                      <a:pt x="2665" y="9334"/>
                    </a:cubicBezTo>
                    <a:lnTo>
                      <a:pt x="2665" y="18097"/>
                    </a:lnTo>
                    <a:lnTo>
                      <a:pt x="0" y="18097"/>
                    </a:lnTo>
                    <a:lnTo>
                      <a:pt x="0" y="571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Freeform 256">
                <a:extLst>
                  <a:ext uri="{FF2B5EF4-FFF2-40B4-BE49-F238E27FC236}">
                    <a16:creationId xmlns:a16="http://schemas.microsoft.com/office/drawing/2014/main" id="{D4452F81-F449-7842-BD5A-00ED8B89428D}"/>
                  </a:ext>
                </a:extLst>
              </p:cNvPr>
              <p:cNvSpPr/>
              <p:nvPr/>
            </p:nvSpPr>
            <p:spPr>
              <a:xfrm>
                <a:off x="7293370" y="5027485"/>
                <a:ext cx="23513" cy="18002"/>
              </a:xfrm>
              <a:custGeom>
                <a:avLst/>
                <a:gdLst>
                  <a:gd name="connsiteX0" fmla="*/ 18183 w 23513"/>
                  <a:gd name="connsiteY0" fmla="*/ 0 h 18002"/>
                  <a:gd name="connsiteX1" fmla="*/ 23514 w 23513"/>
                  <a:gd name="connsiteY1" fmla="*/ 6858 h 18002"/>
                  <a:gd name="connsiteX2" fmla="*/ 23514 w 23513"/>
                  <a:gd name="connsiteY2" fmla="*/ 18002 h 18002"/>
                  <a:gd name="connsiteX3" fmla="*/ 20943 w 23513"/>
                  <a:gd name="connsiteY3" fmla="*/ 18002 h 18002"/>
                  <a:gd name="connsiteX4" fmla="*/ 20943 w 23513"/>
                  <a:gd name="connsiteY4" fmla="*/ 6667 h 18002"/>
                  <a:gd name="connsiteX5" fmla="*/ 17707 w 23513"/>
                  <a:gd name="connsiteY5" fmla="*/ 2286 h 18002"/>
                  <a:gd name="connsiteX6" fmla="*/ 13042 w 23513"/>
                  <a:gd name="connsiteY6" fmla="*/ 8287 h 18002"/>
                  <a:gd name="connsiteX7" fmla="*/ 13042 w 23513"/>
                  <a:gd name="connsiteY7" fmla="*/ 18002 h 18002"/>
                  <a:gd name="connsiteX8" fmla="*/ 10472 w 23513"/>
                  <a:gd name="connsiteY8" fmla="*/ 18002 h 18002"/>
                  <a:gd name="connsiteX9" fmla="*/ 10472 w 23513"/>
                  <a:gd name="connsiteY9" fmla="*/ 6667 h 18002"/>
                  <a:gd name="connsiteX10" fmla="*/ 7235 w 23513"/>
                  <a:gd name="connsiteY10" fmla="*/ 2286 h 18002"/>
                  <a:gd name="connsiteX11" fmla="*/ 2570 w 23513"/>
                  <a:gd name="connsiteY11" fmla="*/ 8287 h 18002"/>
                  <a:gd name="connsiteX12" fmla="*/ 2570 w 23513"/>
                  <a:gd name="connsiteY12" fmla="*/ 18002 h 18002"/>
                  <a:gd name="connsiteX13" fmla="*/ 0 w 23513"/>
                  <a:gd name="connsiteY13" fmla="*/ 18002 h 18002"/>
                  <a:gd name="connsiteX14" fmla="*/ 0 w 23513"/>
                  <a:gd name="connsiteY14" fmla="*/ 476 h 18002"/>
                  <a:gd name="connsiteX15" fmla="*/ 2380 w 23513"/>
                  <a:gd name="connsiteY15" fmla="*/ 476 h 18002"/>
                  <a:gd name="connsiteX16" fmla="*/ 2380 w 23513"/>
                  <a:gd name="connsiteY16" fmla="*/ 3715 h 18002"/>
                  <a:gd name="connsiteX17" fmla="*/ 7711 w 23513"/>
                  <a:gd name="connsiteY17" fmla="*/ 95 h 18002"/>
                  <a:gd name="connsiteX18" fmla="*/ 12756 w 23513"/>
                  <a:gd name="connsiteY18" fmla="*/ 3905 h 18002"/>
                  <a:gd name="connsiteX19" fmla="*/ 18183 w 23513"/>
                  <a:gd name="connsiteY19" fmla="*/ 0 h 1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3513" h="18002">
                    <a:moveTo>
                      <a:pt x="18183" y="0"/>
                    </a:moveTo>
                    <a:cubicBezTo>
                      <a:pt x="21610" y="0"/>
                      <a:pt x="23514" y="2381"/>
                      <a:pt x="23514" y="6858"/>
                    </a:cubicBezTo>
                    <a:lnTo>
                      <a:pt x="23514" y="18002"/>
                    </a:lnTo>
                    <a:lnTo>
                      <a:pt x="20943" y="18002"/>
                    </a:lnTo>
                    <a:lnTo>
                      <a:pt x="20943" y="6667"/>
                    </a:lnTo>
                    <a:cubicBezTo>
                      <a:pt x="20943" y="3810"/>
                      <a:pt x="19706" y="2286"/>
                      <a:pt x="17707" y="2286"/>
                    </a:cubicBezTo>
                    <a:cubicBezTo>
                      <a:pt x="15232" y="2286"/>
                      <a:pt x="13042" y="4763"/>
                      <a:pt x="13042" y="8287"/>
                    </a:cubicBezTo>
                    <a:lnTo>
                      <a:pt x="13042" y="18002"/>
                    </a:lnTo>
                    <a:lnTo>
                      <a:pt x="10472" y="18002"/>
                    </a:lnTo>
                    <a:lnTo>
                      <a:pt x="10472" y="6667"/>
                    </a:lnTo>
                    <a:cubicBezTo>
                      <a:pt x="10472" y="3810"/>
                      <a:pt x="9234" y="2286"/>
                      <a:pt x="7235" y="2286"/>
                    </a:cubicBezTo>
                    <a:cubicBezTo>
                      <a:pt x="4760" y="2286"/>
                      <a:pt x="2570" y="4763"/>
                      <a:pt x="2570" y="8287"/>
                    </a:cubicBezTo>
                    <a:lnTo>
                      <a:pt x="2570" y="18002"/>
                    </a:lnTo>
                    <a:lnTo>
                      <a:pt x="0" y="18002"/>
                    </a:lnTo>
                    <a:lnTo>
                      <a:pt x="0" y="476"/>
                    </a:lnTo>
                    <a:lnTo>
                      <a:pt x="2380" y="476"/>
                    </a:lnTo>
                    <a:lnTo>
                      <a:pt x="2380" y="3715"/>
                    </a:lnTo>
                    <a:cubicBezTo>
                      <a:pt x="3713" y="1333"/>
                      <a:pt x="5521" y="95"/>
                      <a:pt x="7711" y="95"/>
                    </a:cubicBezTo>
                    <a:cubicBezTo>
                      <a:pt x="10186" y="95"/>
                      <a:pt x="12090" y="1429"/>
                      <a:pt x="12756" y="3905"/>
                    </a:cubicBezTo>
                    <a:cubicBezTo>
                      <a:pt x="14089" y="1238"/>
                      <a:pt x="15898" y="0"/>
                      <a:pt x="18183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 257">
                <a:extLst>
                  <a:ext uri="{FF2B5EF4-FFF2-40B4-BE49-F238E27FC236}">
                    <a16:creationId xmlns:a16="http://schemas.microsoft.com/office/drawing/2014/main" id="{01BEFCF0-A66F-A847-AD70-19FC16D5D6B7}"/>
                  </a:ext>
                </a:extLst>
              </p:cNvPr>
              <p:cNvSpPr/>
              <p:nvPr/>
            </p:nvSpPr>
            <p:spPr>
              <a:xfrm>
                <a:off x="7320311" y="5027390"/>
                <a:ext cx="15136" cy="18383"/>
              </a:xfrm>
              <a:custGeom>
                <a:avLst/>
                <a:gdLst>
                  <a:gd name="connsiteX0" fmla="*/ 11995 w 15136"/>
                  <a:gd name="connsiteY0" fmla="*/ 14669 h 18383"/>
                  <a:gd name="connsiteX1" fmla="*/ 5997 w 15136"/>
                  <a:gd name="connsiteY1" fmla="*/ 18383 h 18383"/>
                  <a:gd name="connsiteX2" fmla="*/ 0 w 15136"/>
                  <a:gd name="connsiteY2" fmla="*/ 13049 h 18383"/>
                  <a:gd name="connsiteX3" fmla="*/ 10567 w 15136"/>
                  <a:gd name="connsiteY3" fmla="*/ 7049 h 18383"/>
                  <a:gd name="connsiteX4" fmla="*/ 12090 w 15136"/>
                  <a:gd name="connsiteY4" fmla="*/ 7049 h 18383"/>
                  <a:gd name="connsiteX5" fmla="*/ 12090 w 15136"/>
                  <a:gd name="connsiteY5" fmla="*/ 6001 h 18383"/>
                  <a:gd name="connsiteX6" fmla="*/ 7711 w 15136"/>
                  <a:gd name="connsiteY6" fmla="*/ 2096 h 18383"/>
                  <a:gd name="connsiteX7" fmla="*/ 3046 w 15136"/>
                  <a:gd name="connsiteY7" fmla="*/ 5144 h 18383"/>
                  <a:gd name="connsiteX8" fmla="*/ 571 w 15136"/>
                  <a:gd name="connsiteY8" fmla="*/ 4763 h 18383"/>
                  <a:gd name="connsiteX9" fmla="*/ 8187 w 15136"/>
                  <a:gd name="connsiteY9" fmla="*/ 0 h 18383"/>
                  <a:gd name="connsiteX10" fmla="*/ 14660 w 15136"/>
                  <a:gd name="connsiteY10" fmla="*/ 6953 h 18383"/>
                  <a:gd name="connsiteX11" fmla="*/ 14660 w 15136"/>
                  <a:gd name="connsiteY11" fmla="*/ 14478 h 18383"/>
                  <a:gd name="connsiteX12" fmla="*/ 15136 w 15136"/>
                  <a:gd name="connsiteY12" fmla="*/ 18098 h 18383"/>
                  <a:gd name="connsiteX13" fmla="*/ 12471 w 15136"/>
                  <a:gd name="connsiteY13" fmla="*/ 18098 h 18383"/>
                  <a:gd name="connsiteX14" fmla="*/ 11995 w 15136"/>
                  <a:gd name="connsiteY14" fmla="*/ 14669 h 18383"/>
                  <a:gd name="connsiteX15" fmla="*/ 9901 w 15136"/>
                  <a:gd name="connsiteY15" fmla="*/ 9049 h 18383"/>
                  <a:gd name="connsiteX16" fmla="*/ 2761 w 15136"/>
                  <a:gd name="connsiteY16" fmla="*/ 13049 h 18383"/>
                  <a:gd name="connsiteX17" fmla="*/ 6378 w 15136"/>
                  <a:gd name="connsiteY17" fmla="*/ 16192 h 18383"/>
                  <a:gd name="connsiteX18" fmla="*/ 11900 w 15136"/>
                  <a:gd name="connsiteY18" fmla="*/ 10001 h 18383"/>
                  <a:gd name="connsiteX19" fmla="*/ 11900 w 15136"/>
                  <a:gd name="connsiteY19" fmla="*/ 9049 h 18383"/>
                  <a:gd name="connsiteX20" fmla="*/ 9901 w 15136"/>
                  <a:gd name="connsiteY20" fmla="*/ 9049 h 18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136" h="18383">
                    <a:moveTo>
                      <a:pt x="11995" y="14669"/>
                    </a:moveTo>
                    <a:cubicBezTo>
                      <a:pt x="10852" y="17050"/>
                      <a:pt x="8568" y="18383"/>
                      <a:pt x="5997" y="18383"/>
                    </a:cubicBezTo>
                    <a:cubicBezTo>
                      <a:pt x="2380" y="18383"/>
                      <a:pt x="0" y="16097"/>
                      <a:pt x="0" y="13049"/>
                    </a:cubicBezTo>
                    <a:cubicBezTo>
                      <a:pt x="0" y="9049"/>
                      <a:pt x="3522" y="7049"/>
                      <a:pt x="10567" y="7049"/>
                    </a:cubicBezTo>
                    <a:cubicBezTo>
                      <a:pt x="11043" y="7049"/>
                      <a:pt x="11519" y="7049"/>
                      <a:pt x="12090" y="7049"/>
                    </a:cubicBezTo>
                    <a:lnTo>
                      <a:pt x="12090" y="6001"/>
                    </a:lnTo>
                    <a:cubicBezTo>
                      <a:pt x="12090" y="3334"/>
                      <a:pt x="10662" y="2096"/>
                      <a:pt x="7711" y="2096"/>
                    </a:cubicBezTo>
                    <a:cubicBezTo>
                      <a:pt x="5045" y="2096"/>
                      <a:pt x="3522" y="3048"/>
                      <a:pt x="3046" y="5144"/>
                    </a:cubicBezTo>
                    <a:lnTo>
                      <a:pt x="571" y="4763"/>
                    </a:lnTo>
                    <a:cubicBezTo>
                      <a:pt x="1333" y="1619"/>
                      <a:pt x="3808" y="0"/>
                      <a:pt x="8187" y="0"/>
                    </a:cubicBezTo>
                    <a:cubicBezTo>
                      <a:pt x="12756" y="0"/>
                      <a:pt x="14660" y="2191"/>
                      <a:pt x="14660" y="6953"/>
                    </a:cubicBezTo>
                    <a:lnTo>
                      <a:pt x="14660" y="14478"/>
                    </a:lnTo>
                    <a:cubicBezTo>
                      <a:pt x="14660" y="15812"/>
                      <a:pt x="14756" y="16954"/>
                      <a:pt x="15136" y="18098"/>
                    </a:cubicBezTo>
                    <a:lnTo>
                      <a:pt x="12471" y="18098"/>
                    </a:lnTo>
                    <a:cubicBezTo>
                      <a:pt x="12090" y="17050"/>
                      <a:pt x="11995" y="15907"/>
                      <a:pt x="11995" y="14669"/>
                    </a:cubicBezTo>
                    <a:close/>
                    <a:moveTo>
                      <a:pt x="9901" y="9049"/>
                    </a:moveTo>
                    <a:cubicBezTo>
                      <a:pt x="5141" y="9049"/>
                      <a:pt x="2761" y="10478"/>
                      <a:pt x="2761" y="13049"/>
                    </a:cubicBezTo>
                    <a:cubicBezTo>
                      <a:pt x="2761" y="14954"/>
                      <a:pt x="4094" y="16192"/>
                      <a:pt x="6378" y="16192"/>
                    </a:cubicBezTo>
                    <a:cubicBezTo>
                      <a:pt x="9425" y="16192"/>
                      <a:pt x="11900" y="13430"/>
                      <a:pt x="11900" y="10001"/>
                    </a:cubicBezTo>
                    <a:lnTo>
                      <a:pt x="11900" y="9049"/>
                    </a:lnTo>
                    <a:cubicBezTo>
                      <a:pt x="11233" y="9049"/>
                      <a:pt x="10567" y="9049"/>
                      <a:pt x="9901" y="9049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 258">
                <a:extLst>
                  <a:ext uri="{FF2B5EF4-FFF2-40B4-BE49-F238E27FC236}">
                    <a16:creationId xmlns:a16="http://schemas.microsoft.com/office/drawing/2014/main" id="{BBB3A7A8-B42E-8747-ACB0-88072135CDD7}"/>
                  </a:ext>
                </a:extLst>
              </p:cNvPr>
              <p:cNvSpPr/>
              <p:nvPr/>
            </p:nvSpPr>
            <p:spPr>
              <a:xfrm>
                <a:off x="7336970" y="5023389"/>
                <a:ext cx="10471" cy="22479"/>
              </a:xfrm>
              <a:custGeom>
                <a:avLst/>
                <a:gdLst>
                  <a:gd name="connsiteX0" fmla="*/ 3046 w 10471"/>
                  <a:gd name="connsiteY0" fmla="*/ 6382 h 22479"/>
                  <a:gd name="connsiteX1" fmla="*/ 0 w 10471"/>
                  <a:gd name="connsiteY1" fmla="*/ 6382 h 22479"/>
                  <a:gd name="connsiteX2" fmla="*/ 0 w 10471"/>
                  <a:gd name="connsiteY2" fmla="*/ 4477 h 22479"/>
                  <a:gd name="connsiteX3" fmla="*/ 3046 w 10471"/>
                  <a:gd name="connsiteY3" fmla="*/ 4477 h 22479"/>
                  <a:gd name="connsiteX4" fmla="*/ 3046 w 10471"/>
                  <a:gd name="connsiteY4" fmla="*/ 286 h 22479"/>
                  <a:gd name="connsiteX5" fmla="*/ 5712 w 10471"/>
                  <a:gd name="connsiteY5" fmla="*/ 0 h 22479"/>
                  <a:gd name="connsiteX6" fmla="*/ 5712 w 10471"/>
                  <a:gd name="connsiteY6" fmla="*/ 4477 h 22479"/>
                  <a:gd name="connsiteX7" fmla="*/ 9901 w 10471"/>
                  <a:gd name="connsiteY7" fmla="*/ 4477 h 22479"/>
                  <a:gd name="connsiteX8" fmla="*/ 9901 w 10471"/>
                  <a:gd name="connsiteY8" fmla="*/ 6382 h 22479"/>
                  <a:gd name="connsiteX9" fmla="*/ 5712 w 10471"/>
                  <a:gd name="connsiteY9" fmla="*/ 6382 h 22479"/>
                  <a:gd name="connsiteX10" fmla="*/ 5712 w 10471"/>
                  <a:gd name="connsiteY10" fmla="*/ 15526 h 22479"/>
                  <a:gd name="connsiteX11" fmla="*/ 8663 w 10471"/>
                  <a:gd name="connsiteY11" fmla="*/ 20193 h 22479"/>
                  <a:gd name="connsiteX12" fmla="*/ 10472 w 10471"/>
                  <a:gd name="connsiteY12" fmla="*/ 20003 h 22479"/>
                  <a:gd name="connsiteX13" fmla="*/ 10472 w 10471"/>
                  <a:gd name="connsiteY13" fmla="*/ 22193 h 22479"/>
                  <a:gd name="connsiteX14" fmla="*/ 8282 w 10471"/>
                  <a:gd name="connsiteY14" fmla="*/ 22479 h 22479"/>
                  <a:gd name="connsiteX15" fmla="*/ 3808 w 10471"/>
                  <a:gd name="connsiteY15" fmla="*/ 20383 h 22479"/>
                  <a:gd name="connsiteX16" fmla="*/ 3046 w 10471"/>
                  <a:gd name="connsiteY16" fmla="*/ 15430 h 22479"/>
                  <a:gd name="connsiteX17" fmla="*/ 3046 w 10471"/>
                  <a:gd name="connsiteY17" fmla="*/ 6382 h 22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1" h="22479">
                    <a:moveTo>
                      <a:pt x="3046" y="6382"/>
                    </a:moveTo>
                    <a:lnTo>
                      <a:pt x="0" y="6382"/>
                    </a:lnTo>
                    <a:lnTo>
                      <a:pt x="0" y="4477"/>
                    </a:lnTo>
                    <a:lnTo>
                      <a:pt x="3046" y="4477"/>
                    </a:lnTo>
                    <a:lnTo>
                      <a:pt x="3046" y="286"/>
                    </a:lnTo>
                    <a:lnTo>
                      <a:pt x="5712" y="0"/>
                    </a:lnTo>
                    <a:lnTo>
                      <a:pt x="5712" y="4477"/>
                    </a:lnTo>
                    <a:lnTo>
                      <a:pt x="9901" y="4477"/>
                    </a:lnTo>
                    <a:lnTo>
                      <a:pt x="9901" y="6382"/>
                    </a:lnTo>
                    <a:lnTo>
                      <a:pt x="5712" y="6382"/>
                    </a:lnTo>
                    <a:lnTo>
                      <a:pt x="5712" y="15526"/>
                    </a:lnTo>
                    <a:cubicBezTo>
                      <a:pt x="5712" y="18764"/>
                      <a:pt x="5997" y="20193"/>
                      <a:pt x="8663" y="20193"/>
                    </a:cubicBezTo>
                    <a:cubicBezTo>
                      <a:pt x="9234" y="20193"/>
                      <a:pt x="9805" y="20193"/>
                      <a:pt x="10472" y="20003"/>
                    </a:cubicBezTo>
                    <a:lnTo>
                      <a:pt x="10472" y="22193"/>
                    </a:lnTo>
                    <a:cubicBezTo>
                      <a:pt x="9710" y="22384"/>
                      <a:pt x="9044" y="22479"/>
                      <a:pt x="8282" y="22479"/>
                    </a:cubicBezTo>
                    <a:cubicBezTo>
                      <a:pt x="6188" y="22479"/>
                      <a:pt x="4760" y="21908"/>
                      <a:pt x="3808" y="20383"/>
                    </a:cubicBezTo>
                    <a:cubicBezTo>
                      <a:pt x="3046" y="19336"/>
                      <a:pt x="3046" y="17717"/>
                      <a:pt x="3046" y="15430"/>
                    </a:cubicBezTo>
                    <a:lnTo>
                      <a:pt x="3046" y="6382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 259">
                <a:extLst>
                  <a:ext uri="{FF2B5EF4-FFF2-40B4-BE49-F238E27FC236}">
                    <a16:creationId xmlns:a16="http://schemas.microsoft.com/office/drawing/2014/main" id="{4CCF2E10-8093-0E4B-A6F2-B36A48554BF7}"/>
                  </a:ext>
                </a:extLst>
              </p:cNvPr>
              <p:cNvSpPr/>
              <p:nvPr/>
            </p:nvSpPr>
            <p:spPr>
              <a:xfrm>
                <a:off x="7349917" y="5021675"/>
                <a:ext cx="2570" cy="23717"/>
              </a:xfrm>
              <a:custGeom>
                <a:avLst/>
                <a:gdLst>
                  <a:gd name="connsiteX0" fmla="*/ 0 w 2570"/>
                  <a:gd name="connsiteY0" fmla="*/ 0 h 23717"/>
                  <a:gd name="connsiteX1" fmla="*/ 2570 w 2570"/>
                  <a:gd name="connsiteY1" fmla="*/ 0 h 23717"/>
                  <a:gd name="connsiteX2" fmla="*/ 2570 w 2570"/>
                  <a:gd name="connsiteY2" fmla="*/ 2572 h 23717"/>
                  <a:gd name="connsiteX3" fmla="*/ 0 w 2570"/>
                  <a:gd name="connsiteY3" fmla="*/ 2572 h 23717"/>
                  <a:gd name="connsiteX4" fmla="*/ 0 w 2570"/>
                  <a:gd name="connsiteY4" fmla="*/ 0 h 23717"/>
                  <a:gd name="connsiteX5" fmla="*/ 0 w 2570"/>
                  <a:gd name="connsiteY5" fmla="*/ 6191 h 23717"/>
                  <a:gd name="connsiteX6" fmla="*/ 2570 w 2570"/>
                  <a:gd name="connsiteY6" fmla="*/ 6191 h 23717"/>
                  <a:gd name="connsiteX7" fmla="*/ 2570 w 2570"/>
                  <a:gd name="connsiteY7" fmla="*/ 23717 h 23717"/>
                  <a:gd name="connsiteX8" fmla="*/ 0 w 2570"/>
                  <a:gd name="connsiteY8" fmla="*/ 23717 h 23717"/>
                  <a:gd name="connsiteX9" fmla="*/ 0 w 2570"/>
                  <a:gd name="connsiteY9" fmla="*/ 6191 h 2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70" h="23717">
                    <a:moveTo>
                      <a:pt x="0" y="0"/>
                    </a:moveTo>
                    <a:lnTo>
                      <a:pt x="2570" y="0"/>
                    </a:lnTo>
                    <a:lnTo>
                      <a:pt x="2570" y="2572"/>
                    </a:lnTo>
                    <a:lnTo>
                      <a:pt x="0" y="2572"/>
                    </a:lnTo>
                    <a:lnTo>
                      <a:pt x="0" y="0"/>
                    </a:lnTo>
                    <a:close/>
                    <a:moveTo>
                      <a:pt x="0" y="6191"/>
                    </a:moveTo>
                    <a:lnTo>
                      <a:pt x="2570" y="6191"/>
                    </a:lnTo>
                    <a:lnTo>
                      <a:pt x="2570" y="23717"/>
                    </a:lnTo>
                    <a:lnTo>
                      <a:pt x="0" y="23717"/>
                    </a:lnTo>
                    <a:lnTo>
                      <a:pt x="0" y="6191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1" name="Freeform 260">
                <a:extLst>
                  <a:ext uri="{FF2B5EF4-FFF2-40B4-BE49-F238E27FC236}">
                    <a16:creationId xmlns:a16="http://schemas.microsoft.com/office/drawing/2014/main" id="{B922005C-088E-FF41-8361-9E451554E51E}"/>
                  </a:ext>
                </a:extLst>
              </p:cNvPr>
              <p:cNvSpPr/>
              <p:nvPr/>
            </p:nvSpPr>
            <p:spPr>
              <a:xfrm>
                <a:off x="7356105" y="5027390"/>
                <a:ext cx="15802" cy="18478"/>
              </a:xfrm>
              <a:custGeom>
                <a:avLst/>
                <a:gdLst>
                  <a:gd name="connsiteX0" fmla="*/ 0 w 15802"/>
                  <a:gd name="connsiteY0" fmla="*/ 9239 h 18478"/>
                  <a:gd name="connsiteX1" fmla="*/ 7901 w 15802"/>
                  <a:gd name="connsiteY1" fmla="*/ 0 h 18478"/>
                  <a:gd name="connsiteX2" fmla="*/ 15803 w 15802"/>
                  <a:gd name="connsiteY2" fmla="*/ 9239 h 18478"/>
                  <a:gd name="connsiteX3" fmla="*/ 7901 w 15802"/>
                  <a:gd name="connsiteY3" fmla="*/ 18479 h 18478"/>
                  <a:gd name="connsiteX4" fmla="*/ 0 w 15802"/>
                  <a:gd name="connsiteY4" fmla="*/ 9239 h 18478"/>
                  <a:gd name="connsiteX5" fmla="*/ 12851 w 15802"/>
                  <a:gd name="connsiteY5" fmla="*/ 9239 h 18478"/>
                  <a:gd name="connsiteX6" fmla="*/ 7806 w 15802"/>
                  <a:gd name="connsiteY6" fmla="*/ 2191 h 18478"/>
                  <a:gd name="connsiteX7" fmla="*/ 2761 w 15802"/>
                  <a:gd name="connsiteY7" fmla="*/ 9239 h 18478"/>
                  <a:gd name="connsiteX8" fmla="*/ 7806 w 15802"/>
                  <a:gd name="connsiteY8" fmla="*/ 16288 h 18478"/>
                  <a:gd name="connsiteX9" fmla="*/ 12851 w 15802"/>
                  <a:gd name="connsiteY9" fmla="*/ 9239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802" h="18478">
                    <a:moveTo>
                      <a:pt x="0" y="9239"/>
                    </a:moveTo>
                    <a:cubicBezTo>
                      <a:pt x="0" y="3524"/>
                      <a:pt x="3237" y="0"/>
                      <a:pt x="7901" y="0"/>
                    </a:cubicBezTo>
                    <a:cubicBezTo>
                      <a:pt x="12566" y="0"/>
                      <a:pt x="15803" y="3620"/>
                      <a:pt x="15803" y="9239"/>
                    </a:cubicBezTo>
                    <a:cubicBezTo>
                      <a:pt x="15803" y="14859"/>
                      <a:pt x="12566" y="18479"/>
                      <a:pt x="7901" y="18479"/>
                    </a:cubicBezTo>
                    <a:cubicBezTo>
                      <a:pt x="3142" y="18479"/>
                      <a:pt x="0" y="14859"/>
                      <a:pt x="0" y="9239"/>
                    </a:cubicBezTo>
                    <a:close/>
                    <a:moveTo>
                      <a:pt x="12851" y="9239"/>
                    </a:moveTo>
                    <a:cubicBezTo>
                      <a:pt x="12851" y="4763"/>
                      <a:pt x="10852" y="2191"/>
                      <a:pt x="7806" y="2191"/>
                    </a:cubicBezTo>
                    <a:cubicBezTo>
                      <a:pt x="4760" y="2191"/>
                      <a:pt x="2761" y="4763"/>
                      <a:pt x="2761" y="9239"/>
                    </a:cubicBezTo>
                    <a:cubicBezTo>
                      <a:pt x="2761" y="13716"/>
                      <a:pt x="4760" y="16288"/>
                      <a:pt x="7806" y="16288"/>
                    </a:cubicBezTo>
                    <a:cubicBezTo>
                      <a:pt x="10852" y="16288"/>
                      <a:pt x="12851" y="13716"/>
                      <a:pt x="12851" y="9239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2" name="Freeform 261">
                <a:extLst>
                  <a:ext uri="{FF2B5EF4-FFF2-40B4-BE49-F238E27FC236}">
                    <a16:creationId xmlns:a16="http://schemas.microsoft.com/office/drawing/2014/main" id="{3C18A0A9-A3BC-7A40-AA8E-56AE9D19D561}"/>
                  </a:ext>
                </a:extLst>
              </p:cNvPr>
              <p:cNvSpPr/>
              <p:nvPr/>
            </p:nvSpPr>
            <p:spPr>
              <a:xfrm>
                <a:off x="7375334" y="5027390"/>
                <a:ext cx="13803" cy="18192"/>
              </a:xfrm>
              <a:custGeom>
                <a:avLst/>
                <a:gdLst>
                  <a:gd name="connsiteX0" fmla="*/ 0 w 13803"/>
                  <a:gd name="connsiteY0" fmla="*/ 476 h 18192"/>
                  <a:gd name="connsiteX1" fmla="*/ 2380 w 13803"/>
                  <a:gd name="connsiteY1" fmla="*/ 476 h 18192"/>
                  <a:gd name="connsiteX2" fmla="*/ 2380 w 13803"/>
                  <a:gd name="connsiteY2" fmla="*/ 3715 h 18192"/>
                  <a:gd name="connsiteX3" fmla="*/ 8092 w 13803"/>
                  <a:gd name="connsiteY3" fmla="*/ 0 h 18192"/>
                  <a:gd name="connsiteX4" fmla="*/ 13803 w 13803"/>
                  <a:gd name="connsiteY4" fmla="*/ 6953 h 18192"/>
                  <a:gd name="connsiteX5" fmla="*/ 13803 w 13803"/>
                  <a:gd name="connsiteY5" fmla="*/ 18098 h 18192"/>
                  <a:gd name="connsiteX6" fmla="*/ 11233 w 13803"/>
                  <a:gd name="connsiteY6" fmla="*/ 18098 h 18192"/>
                  <a:gd name="connsiteX7" fmla="*/ 11233 w 13803"/>
                  <a:gd name="connsiteY7" fmla="*/ 6763 h 18192"/>
                  <a:gd name="connsiteX8" fmla="*/ 7616 w 13803"/>
                  <a:gd name="connsiteY8" fmla="*/ 2286 h 18192"/>
                  <a:gd name="connsiteX9" fmla="*/ 2570 w 13803"/>
                  <a:gd name="connsiteY9" fmla="*/ 8477 h 18192"/>
                  <a:gd name="connsiteX10" fmla="*/ 2570 w 13803"/>
                  <a:gd name="connsiteY10" fmla="*/ 18193 h 18192"/>
                  <a:gd name="connsiteX11" fmla="*/ 0 w 13803"/>
                  <a:gd name="connsiteY11" fmla="*/ 18193 h 18192"/>
                  <a:gd name="connsiteX12" fmla="*/ 0 w 13803"/>
                  <a:gd name="connsiteY12" fmla="*/ 476 h 18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03" h="18192">
                    <a:moveTo>
                      <a:pt x="0" y="476"/>
                    </a:moveTo>
                    <a:lnTo>
                      <a:pt x="2380" y="476"/>
                    </a:lnTo>
                    <a:lnTo>
                      <a:pt x="2380" y="3715"/>
                    </a:lnTo>
                    <a:cubicBezTo>
                      <a:pt x="3808" y="1143"/>
                      <a:pt x="5617" y="0"/>
                      <a:pt x="8092" y="0"/>
                    </a:cubicBezTo>
                    <a:cubicBezTo>
                      <a:pt x="11804" y="0"/>
                      <a:pt x="13803" y="2381"/>
                      <a:pt x="13803" y="6953"/>
                    </a:cubicBezTo>
                    <a:lnTo>
                      <a:pt x="13803" y="18098"/>
                    </a:lnTo>
                    <a:lnTo>
                      <a:pt x="11233" y="18098"/>
                    </a:lnTo>
                    <a:lnTo>
                      <a:pt x="11233" y="6763"/>
                    </a:lnTo>
                    <a:cubicBezTo>
                      <a:pt x="11233" y="3905"/>
                      <a:pt x="9900" y="2286"/>
                      <a:pt x="7616" y="2286"/>
                    </a:cubicBezTo>
                    <a:cubicBezTo>
                      <a:pt x="4855" y="2286"/>
                      <a:pt x="2570" y="4763"/>
                      <a:pt x="2570" y="8477"/>
                    </a:cubicBezTo>
                    <a:lnTo>
                      <a:pt x="2570" y="18193"/>
                    </a:lnTo>
                    <a:lnTo>
                      <a:pt x="0" y="18193"/>
                    </a:lnTo>
                    <a:lnTo>
                      <a:pt x="0" y="476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3" name="Freeform 262">
                <a:extLst>
                  <a:ext uri="{FF2B5EF4-FFF2-40B4-BE49-F238E27FC236}">
                    <a16:creationId xmlns:a16="http://schemas.microsoft.com/office/drawing/2014/main" id="{E756C19A-3D9E-0D4B-830A-BA4CB454C830}"/>
                  </a:ext>
                </a:extLst>
              </p:cNvPr>
              <p:cNvSpPr/>
              <p:nvPr/>
            </p:nvSpPr>
            <p:spPr>
              <a:xfrm>
                <a:off x="7402751" y="5027390"/>
                <a:ext cx="14184" cy="18478"/>
              </a:xfrm>
              <a:custGeom>
                <a:avLst/>
                <a:gdLst>
                  <a:gd name="connsiteX0" fmla="*/ 7520 w 14184"/>
                  <a:gd name="connsiteY0" fmla="*/ 2191 h 18478"/>
                  <a:gd name="connsiteX1" fmla="*/ 2760 w 14184"/>
                  <a:gd name="connsiteY1" fmla="*/ 9239 h 18478"/>
                  <a:gd name="connsiteX2" fmla="*/ 7520 w 14184"/>
                  <a:gd name="connsiteY2" fmla="*/ 16192 h 18478"/>
                  <a:gd name="connsiteX3" fmla="*/ 11804 w 14184"/>
                  <a:gd name="connsiteY3" fmla="*/ 11906 h 18478"/>
                  <a:gd name="connsiteX4" fmla="*/ 14184 w 14184"/>
                  <a:gd name="connsiteY4" fmla="*/ 12383 h 18478"/>
                  <a:gd name="connsiteX5" fmla="*/ 7425 w 14184"/>
                  <a:gd name="connsiteY5" fmla="*/ 18479 h 18478"/>
                  <a:gd name="connsiteX6" fmla="*/ 0 w 14184"/>
                  <a:gd name="connsiteY6" fmla="*/ 9239 h 18478"/>
                  <a:gd name="connsiteX7" fmla="*/ 7901 w 14184"/>
                  <a:gd name="connsiteY7" fmla="*/ 0 h 18478"/>
                  <a:gd name="connsiteX8" fmla="*/ 14184 w 14184"/>
                  <a:gd name="connsiteY8" fmla="*/ 6287 h 18478"/>
                  <a:gd name="connsiteX9" fmla="*/ 11709 w 14184"/>
                  <a:gd name="connsiteY9" fmla="*/ 6667 h 18478"/>
                  <a:gd name="connsiteX10" fmla="*/ 7520 w 14184"/>
                  <a:gd name="connsiteY10" fmla="*/ 2191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184" h="18478">
                    <a:moveTo>
                      <a:pt x="7520" y="2191"/>
                    </a:moveTo>
                    <a:cubicBezTo>
                      <a:pt x="4760" y="2191"/>
                      <a:pt x="2760" y="4763"/>
                      <a:pt x="2760" y="9239"/>
                    </a:cubicBezTo>
                    <a:cubicBezTo>
                      <a:pt x="2760" y="13621"/>
                      <a:pt x="4665" y="16192"/>
                      <a:pt x="7520" y="16192"/>
                    </a:cubicBezTo>
                    <a:cubicBezTo>
                      <a:pt x="9615" y="16192"/>
                      <a:pt x="11233" y="14669"/>
                      <a:pt x="11804" y="11906"/>
                    </a:cubicBezTo>
                    <a:lnTo>
                      <a:pt x="14184" y="12383"/>
                    </a:lnTo>
                    <a:cubicBezTo>
                      <a:pt x="13518" y="16288"/>
                      <a:pt x="11043" y="18479"/>
                      <a:pt x="7425" y="18479"/>
                    </a:cubicBezTo>
                    <a:cubicBezTo>
                      <a:pt x="3046" y="18479"/>
                      <a:pt x="0" y="14954"/>
                      <a:pt x="0" y="9239"/>
                    </a:cubicBezTo>
                    <a:cubicBezTo>
                      <a:pt x="0" y="3620"/>
                      <a:pt x="3237" y="0"/>
                      <a:pt x="7901" y="0"/>
                    </a:cubicBezTo>
                    <a:cubicBezTo>
                      <a:pt x="11233" y="0"/>
                      <a:pt x="13613" y="2286"/>
                      <a:pt x="14184" y="6287"/>
                    </a:cubicBezTo>
                    <a:lnTo>
                      <a:pt x="11709" y="6667"/>
                    </a:lnTo>
                    <a:cubicBezTo>
                      <a:pt x="11233" y="3810"/>
                      <a:pt x="9520" y="2191"/>
                      <a:pt x="7520" y="2191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4" name="Freeform 263">
                <a:extLst>
                  <a:ext uri="{FF2B5EF4-FFF2-40B4-BE49-F238E27FC236}">
                    <a16:creationId xmlns:a16="http://schemas.microsoft.com/office/drawing/2014/main" id="{9B4C030A-ECA4-0F4C-9099-D14519E8BD66}"/>
                  </a:ext>
                </a:extLst>
              </p:cNvPr>
              <p:cNvSpPr/>
              <p:nvPr/>
            </p:nvSpPr>
            <p:spPr>
              <a:xfrm>
                <a:off x="7419030" y="5027390"/>
                <a:ext cx="15802" cy="18478"/>
              </a:xfrm>
              <a:custGeom>
                <a:avLst/>
                <a:gdLst>
                  <a:gd name="connsiteX0" fmla="*/ 0 w 15802"/>
                  <a:gd name="connsiteY0" fmla="*/ 9239 h 18478"/>
                  <a:gd name="connsiteX1" fmla="*/ 7901 w 15802"/>
                  <a:gd name="connsiteY1" fmla="*/ 0 h 18478"/>
                  <a:gd name="connsiteX2" fmla="*/ 15803 w 15802"/>
                  <a:gd name="connsiteY2" fmla="*/ 9239 h 18478"/>
                  <a:gd name="connsiteX3" fmla="*/ 7901 w 15802"/>
                  <a:gd name="connsiteY3" fmla="*/ 18479 h 18478"/>
                  <a:gd name="connsiteX4" fmla="*/ 0 w 15802"/>
                  <a:gd name="connsiteY4" fmla="*/ 9239 h 18478"/>
                  <a:gd name="connsiteX5" fmla="*/ 12852 w 15802"/>
                  <a:gd name="connsiteY5" fmla="*/ 9239 h 18478"/>
                  <a:gd name="connsiteX6" fmla="*/ 7806 w 15802"/>
                  <a:gd name="connsiteY6" fmla="*/ 2191 h 18478"/>
                  <a:gd name="connsiteX7" fmla="*/ 2761 w 15802"/>
                  <a:gd name="connsiteY7" fmla="*/ 9239 h 18478"/>
                  <a:gd name="connsiteX8" fmla="*/ 7806 w 15802"/>
                  <a:gd name="connsiteY8" fmla="*/ 16288 h 18478"/>
                  <a:gd name="connsiteX9" fmla="*/ 12852 w 15802"/>
                  <a:gd name="connsiteY9" fmla="*/ 9239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802" h="18478">
                    <a:moveTo>
                      <a:pt x="0" y="9239"/>
                    </a:moveTo>
                    <a:cubicBezTo>
                      <a:pt x="0" y="3524"/>
                      <a:pt x="3237" y="0"/>
                      <a:pt x="7901" y="0"/>
                    </a:cubicBezTo>
                    <a:cubicBezTo>
                      <a:pt x="12566" y="0"/>
                      <a:pt x="15803" y="3620"/>
                      <a:pt x="15803" y="9239"/>
                    </a:cubicBezTo>
                    <a:cubicBezTo>
                      <a:pt x="15803" y="14859"/>
                      <a:pt x="12566" y="18479"/>
                      <a:pt x="7901" y="18479"/>
                    </a:cubicBezTo>
                    <a:cubicBezTo>
                      <a:pt x="3141" y="18479"/>
                      <a:pt x="0" y="14859"/>
                      <a:pt x="0" y="9239"/>
                    </a:cubicBezTo>
                    <a:close/>
                    <a:moveTo>
                      <a:pt x="12852" y="9239"/>
                    </a:moveTo>
                    <a:cubicBezTo>
                      <a:pt x="12852" y="4763"/>
                      <a:pt x="10852" y="2191"/>
                      <a:pt x="7806" y="2191"/>
                    </a:cubicBezTo>
                    <a:cubicBezTo>
                      <a:pt x="4760" y="2191"/>
                      <a:pt x="2761" y="4763"/>
                      <a:pt x="2761" y="9239"/>
                    </a:cubicBezTo>
                    <a:cubicBezTo>
                      <a:pt x="2761" y="13716"/>
                      <a:pt x="4760" y="16288"/>
                      <a:pt x="7806" y="16288"/>
                    </a:cubicBezTo>
                    <a:cubicBezTo>
                      <a:pt x="10852" y="16288"/>
                      <a:pt x="12852" y="13716"/>
                      <a:pt x="12852" y="9239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5" name="Freeform 264">
                <a:extLst>
                  <a:ext uri="{FF2B5EF4-FFF2-40B4-BE49-F238E27FC236}">
                    <a16:creationId xmlns:a16="http://schemas.microsoft.com/office/drawing/2014/main" id="{0A9D7B20-38F4-8F40-A950-0CCE8D74D553}"/>
                  </a:ext>
                </a:extLst>
              </p:cNvPr>
              <p:cNvSpPr/>
              <p:nvPr/>
            </p:nvSpPr>
            <p:spPr>
              <a:xfrm>
                <a:off x="7438259" y="5027390"/>
                <a:ext cx="13803" cy="18192"/>
              </a:xfrm>
              <a:custGeom>
                <a:avLst/>
                <a:gdLst>
                  <a:gd name="connsiteX0" fmla="*/ 0 w 13803"/>
                  <a:gd name="connsiteY0" fmla="*/ 476 h 18192"/>
                  <a:gd name="connsiteX1" fmla="*/ 2380 w 13803"/>
                  <a:gd name="connsiteY1" fmla="*/ 476 h 18192"/>
                  <a:gd name="connsiteX2" fmla="*/ 2380 w 13803"/>
                  <a:gd name="connsiteY2" fmla="*/ 3715 h 18192"/>
                  <a:gd name="connsiteX3" fmla="*/ 8092 w 13803"/>
                  <a:gd name="connsiteY3" fmla="*/ 0 h 18192"/>
                  <a:gd name="connsiteX4" fmla="*/ 13804 w 13803"/>
                  <a:gd name="connsiteY4" fmla="*/ 6953 h 18192"/>
                  <a:gd name="connsiteX5" fmla="*/ 13804 w 13803"/>
                  <a:gd name="connsiteY5" fmla="*/ 18098 h 18192"/>
                  <a:gd name="connsiteX6" fmla="*/ 11233 w 13803"/>
                  <a:gd name="connsiteY6" fmla="*/ 18098 h 18192"/>
                  <a:gd name="connsiteX7" fmla="*/ 11233 w 13803"/>
                  <a:gd name="connsiteY7" fmla="*/ 6763 h 18192"/>
                  <a:gd name="connsiteX8" fmla="*/ 7616 w 13803"/>
                  <a:gd name="connsiteY8" fmla="*/ 2286 h 18192"/>
                  <a:gd name="connsiteX9" fmla="*/ 2570 w 13803"/>
                  <a:gd name="connsiteY9" fmla="*/ 8477 h 18192"/>
                  <a:gd name="connsiteX10" fmla="*/ 2570 w 13803"/>
                  <a:gd name="connsiteY10" fmla="*/ 18193 h 18192"/>
                  <a:gd name="connsiteX11" fmla="*/ 0 w 13803"/>
                  <a:gd name="connsiteY11" fmla="*/ 18193 h 18192"/>
                  <a:gd name="connsiteX12" fmla="*/ 0 w 13803"/>
                  <a:gd name="connsiteY12" fmla="*/ 476 h 18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03" h="18192">
                    <a:moveTo>
                      <a:pt x="0" y="476"/>
                    </a:moveTo>
                    <a:lnTo>
                      <a:pt x="2380" y="476"/>
                    </a:lnTo>
                    <a:lnTo>
                      <a:pt x="2380" y="3715"/>
                    </a:lnTo>
                    <a:cubicBezTo>
                      <a:pt x="3808" y="1143"/>
                      <a:pt x="5617" y="0"/>
                      <a:pt x="8092" y="0"/>
                    </a:cubicBezTo>
                    <a:cubicBezTo>
                      <a:pt x="11805" y="0"/>
                      <a:pt x="13804" y="2381"/>
                      <a:pt x="13804" y="6953"/>
                    </a:cubicBezTo>
                    <a:lnTo>
                      <a:pt x="13804" y="18098"/>
                    </a:lnTo>
                    <a:lnTo>
                      <a:pt x="11233" y="18098"/>
                    </a:lnTo>
                    <a:lnTo>
                      <a:pt x="11233" y="6763"/>
                    </a:lnTo>
                    <a:cubicBezTo>
                      <a:pt x="11233" y="3905"/>
                      <a:pt x="9901" y="2286"/>
                      <a:pt x="7616" y="2286"/>
                    </a:cubicBezTo>
                    <a:cubicBezTo>
                      <a:pt x="4855" y="2286"/>
                      <a:pt x="2570" y="4763"/>
                      <a:pt x="2570" y="8477"/>
                    </a:cubicBezTo>
                    <a:lnTo>
                      <a:pt x="2570" y="18193"/>
                    </a:lnTo>
                    <a:lnTo>
                      <a:pt x="0" y="18193"/>
                    </a:lnTo>
                    <a:lnTo>
                      <a:pt x="0" y="476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6" name="Freeform 265">
                <a:extLst>
                  <a:ext uri="{FF2B5EF4-FFF2-40B4-BE49-F238E27FC236}">
                    <a16:creationId xmlns:a16="http://schemas.microsoft.com/office/drawing/2014/main" id="{F112FE2A-957E-8E4A-81FE-68EDFCD3652D}"/>
                  </a:ext>
                </a:extLst>
              </p:cNvPr>
              <p:cNvSpPr/>
              <p:nvPr/>
            </p:nvSpPr>
            <p:spPr>
              <a:xfrm>
                <a:off x="7454347" y="5023389"/>
                <a:ext cx="10471" cy="22479"/>
              </a:xfrm>
              <a:custGeom>
                <a:avLst/>
                <a:gdLst>
                  <a:gd name="connsiteX0" fmla="*/ 3046 w 10471"/>
                  <a:gd name="connsiteY0" fmla="*/ 6382 h 22479"/>
                  <a:gd name="connsiteX1" fmla="*/ 0 w 10471"/>
                  <a:gd name="connsiteY1" fmla="*/ 6382 h 22479"/>
                  <a:gd name="connsiteX2" fmla="*/ 0 w 10471"/>
                  <a:gd name="connsiteY2" fmla="*/ 4477 h 22479"/>
                  <a:gd name="connsiteX3" fmla="*/ 3046 w 10471"/>
                  <a:gd name="connsiteY3" fmla="*/ 4477 h 22479"/>
                  <a:gd name="connsiteX4" fmla="*/ 3046 w 10471"/>
                  <a:gd name="connsiteY4" fmla="*/ 286 h 22479"/>
                  <a:gd name="connsiteX5" fmla="*/ 5712 w 10471"/>
                  <a:gd name="connsiteY5" fmla="*/ 0 h 22479"/>
                  <a:gd name="connsiteX6" fmla="*/ 5712 w 10471"/>
                  <a:gd name="connsiteY6" fmla="*/ 4477 h 22479"/>
                  <a:gd name="connsiteX7" fmla="*/ 9901 w 10471"/>
                  <a:gd name="connsiteY7" fmla="*/ 4477 h 22479"/>
                  <a:gd name="connsiteX8" fmla="*/ 9901 w 10471"/>
                  <a:gd name="connsiteY8" fmla="*/ 6382 h 22479"/>
                  <a:gd name="connsiteX9" fmla="*/ 5712 w 10471"/>
                  <a:gd name="connsiteY9" fmla="*/ 6382 h 22479"/>
                  <a:gd name="connsiteX10" fmla="*/ 5712 w 10471"/>
                  <a:gd name="connsiteY10" fmla="*/ 15526 h 22479"/>
                  <a:gd name="connsiteX11" fmla="*/ 8663 w 10471"/>
                  <a:gd name="connsiteY11" fmla="*/ 20193 h 22479"/>
                  <a:gd name="connsiteX12" fmla="*/ 10472 w 10471"/>
                  <a:gd name="connsiteY12" fmla="*/ 20003 h 22479"/>
                  <a:gd name="connsiteX13" fmla="*/ 10472 w 10471"/>
                  <a:gd name="connsiteY13" fmla="*/ 22193 h 22479"/>
                  <a:gd name="connsiteX14" fmla="*/ 8282 w 10471"/>
                  <a:gd name="connsiteY14" fmla="*/ 22479 h 22479"/>
                  <a:gd name="connsiteX15" fmla="*/ 3808 w 10471"/>
                  <a:gd name="connsiteY15" fmla="*/ 20383 h 22479"/>
                  <a:gd name="connsiteX16" fmla="*/ 3046 w 10471"/>
                  <a:gd name="connsiteY16" fmla="*/ 15430 h 22479"/>
                  <a:gd name="connsiteX17" fmla="*/ 3046 w 10471"/>
                  <a:gd name="connsiteY17" fmla="*/ 6382 h 22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1" h="22479">
                    <a:moveTo>
                      <a:pt x="3046" y="6382"/>
                    </a:moveTo>
                    <a:lnTo>
                      <a:pt x="0" y="6382"/>
                    </a:lnTo>
                    <a:lnTo>
                      <a:pt x="0" y="4477"/>
                    </a:lnTo>
                    <a:lnTo>
                      <a:pt x="3046" y="4477"/>
                    </a:lnTo>
                    <a:lnTo>
                      <a:pt x="3046" y="286"/>
                    </a:lnTo>
                    <a:lnTo>
                      <a:pt x="5712" y="0"/>
                    </a:lnTo>
                    <a:lnTo>
                      <a:pt x="5712" y="4477"/>
                    </a:lnTo>
                    <a:lnTo>
                      <a:pt x="9901" y="4477"/>
                    </a:lnTo>
                    <a:lnTo>
                      <a:pt x="9901" y="6382"/>
                    </a:lnTo>
                    <a:lnTo>
                      <a:pt x="5712" y="6382"/>
                    </a:lnTo>
                    <a:lnTo>
                      <a:pt x="5712" y="15526"/>
                    </a:lnTo>
                    <a:cubicBezTo>
                      <a:pt x="5712" y="18764"/>
                      <a:pt x="5997" y="20193"/>
                      <a:pt x="8663" y="20193"/>
                    </a:cubicBezTo>
                    <a:cubicBezTo>
                      <a:pt x="9234" y="20193"/>
                      <a:pt x="9805" y="20193"/>
                      <a:pt x="10472" y="20003"/>
                    </a:cubicBezTo>
                    <a:lnTo>
                      <a:pt x="10472" y="22193"/>
                    </a:lnTo>
                    <a:cubicBezTo>
                      <a:pt x="9710" y="22384"/>
                      <a:pt x="9044" y="22479"/>
                      <a:pt x="8282" y="22479"/>
                    </a:cubicBezTo>
                    <a:cubicBezTo>
                      <a:pt x="6188" y="22479"/>
                      <a:pt x="4760" y="21908"/>
                      <a:pt x="3808" y="20383"/>
                    </a:cubicBezTo>
                    <a:cubicBezTo>
                      <a:pt x="3046" y="19336"/>
                      <a:pt x="3046" y="17717"/>
                      <a:pt x="3046" y="15430"/>
                    </a:cubicBezTo>
                    <a:lnTo>
                      <a:pt x="3046" y="6382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7" name="Freeform 266">
                <a:extLst>
                  <a:ext uri="{FF2B5EF4-FFF2-40B4-BE49-F238E27FC236}">
                    <a16:creationId xmlns:a16="http://schemas.microsoft.com/office/drawing/2014/main" id="{1DBF7357-C716-324C-AB29-C284B2EB5F56}"/>
                  </a:ext>
                </a:extLst>
              </p:cNvPr>
              <p:cNvSpPr/>
              <p:nvPr/>
            </p:nvSpPr>
            <p:spPr>
              <a:xfrm>
                <a:off x="7465961" y="5027390"/>
                <a:ext cx="15136" cy="18383"/>
              </a:xfrm>
              <a:custGeom>
                <a:avLst/>
                <a:gdLst>
                  <a:gd name="connsiteX0" fmla="*/ 11995 w 15136"/>
                  <a:gd name="connsiteY0" fmla="*/ 14669 h 18383"/>
                  <a:gd name="connsiteX1" fmla="*/ 5997 w 15136"/>
                  <a:gd name="connsiteY1" fmla="*/ 18383 h 18383"/>
                  <a:gd name="connsiteX2" fmla="*/ 0 w 15136"/>
                  <a:gd name="connsiteY2" fmla="*/ 13049 h 18383"/>
                  <a:gd name="connsiteX3" fmla="*/ 10567 w 15136"/>
                  <a:gd name="connsiteY3" fmla="*/ 7049 h 18383"/>
                  <a:gd name="connsiteX4" fmla="*/ 12090 w 15136"/>
                  <a:gd name="connsiteY4" fmla="*/ 7049 h 18383"/>
                  <a:gd name="connsiteX5" fmla="*/ 12090 w 15136"/>
                  <a:gd name="connsiteY5" fmla="*/ 6001 h 18383"/>
                  <a:gd name="connsiteX6" fmla="*/ 7711 w 15136"/>
                  <a:gd name="connsiteY6" fmla="*/ 2096 h 18383"/>
                  <a:gd name="connsiteX7" fmla="*/ 3046 w 15136"/>
                  <a:gd name="connsiteY7" fmla="*/ 5144 h 18383"/>
                  <a:gd name="connsiteX8" fmla="*/ 571 w 15136"/>
                  <a:gd name="connsiteY8" fmla="*/ 4763 h 18383"/>
                  <a:gd name="connsiteX9" fmla="*/ 8187 w 15136"/>
                  <a:gd name="connsiteY9" fmla="*/ 0 h 18383"/>
                  <a:gd name="connsiteX10" fmla="*/ 14660 w 15136"/>
                  <a:gd name="connsiteY10" fmla="*/ 6953 h 18383"/>
                  <a:gd name="connsiteX11" fmla="*/ 14660 w 15136"/>
                  <a:gd name="connsiteY11" fmla="*/ 14478 h 18383"/>
                  <a:gd name="connsiteX12" fmla="*/ 15136 w 15136"/>
                  <a:gd name="connsiteY12" fmla="*/ 18098 h 18383"/>
                  <a:gd name="connsiteX13" fmla="*/ 12471 w 15136"/>
                  <a:gd name="connsiteY13" fmla="*/ 18098 h 18383"/>
                  <a:gd name="connsiteX14" fmla="*/ 11995 w 15136"/>
                  <a:gd name="connsiteY14" fmla="*/ 14669 h 18383"/>
                  <a:gd name="connsiteX15" fmla="*/ 9901 w 15136"/>
                  <a:gd name="connsiteY15" fmla="*/ 9049 h 18383"/>
                  <a:gd name="connsiteX16" fmla="*/ 2761 w 15136"/>
                  <a:gd name="connsiteY16" fmla="*/ 13049 h 18383"/>
                  <a:gd name="connsiteX17" fmla="*/ 6378 w 15136"/>
                  <a:gd name="connsiteY17" fmla="*/ 16192 h 18383"/>
                  <a:gd name="connsiteX18" fmla="*/ 11900 w 15136"/>
                  <a:gd name="connsiteY18" fmla="*/ 10001 h 18383"/>
                  <a:gd name="connsiteX19" fmla="*/ 11900 w 15136"/>
                  <a:gd name="connsiteY19" fmla="*/ 9049 h 18383"/>
                  <a:gd name="connsiteX20" fmla="*/ 9901 w 15136"/>
                  <a:gd name="connsiteY20" fmla="*/ 9049 h 18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136" h="18383">
                    <a:moveTo>
                      <a:pt x="11995" y="14669"/>
                    </a:moveTo>
                    <a:cubicBezTo>
                      <a:pt x="10757" y="17050"/>
                      <a:pt x="8663" y="18383"/>
                      <a:pt x="5997" y="18383"/>
                    </a:cubicBezTo>
                    <a:cubicBezTo>
                      <a:pt x="2380" y="18383"/>
                      <a:pt x="0" y="16097"/>
                      <a:pt x="0" y="13049"/>
                    </a:cubicBezTo>
                    <a:cubicBezTo>
                      <a:pt x="0" y="9049"/>
                      <a:pt x="3522" y="7049"/>
                      <a:pt x="10567" y="7049"/>
                    </a:cubicBezTo>
                    <a:cubicBezTo>
                      <a:pt x="11043" y="7049"/>
                      <a:pt x="11519" y="7049"/>
                      <a:pt x="12090" y="7049"/>
                    </a:cubicBezTo>
                    <a:lnTo>
                      <a:pt x="12090" y="6001"/>
                    </a:lnTo>
                    <a:cubicBezTo>
                      <a:pt x="12090" y="3334"/>
                      <a:pt x="10662" y="2096"/>
                      <a:pt x="7711" y="2096"/>
                    </a:cubicBezTo>
                    <a:cubicBezTo>
                      <a:pt x="5045" y="2096"/>
                      <a:pt x="3522" y="3048"/>
                      <a:pt x="3046" y="5144"/>
                    </a:cubicBezTo>
                    <a:lnTo>
                      <a:pt x="571" y="4763"/>
                    </a:lnTo>
                    <a:cubicBezTo>
                      <a:pt x="1333" y="1619"/>
                      <a:pt x="3808" y="0"/>
                      <a:pt x="8187" y="0"/>
                    </a:cubicBezTo>
                    <a:cubicBezTo>
                      <a:pt x="12756" y="0"/>
                      <a:pt x="14660" y="2191"/>
                      <a:pt x="14660" y="6953"/>
                    </a:cubicBezTo>
                    <a:lnTo>
                      <a:pt x="14660" y="14478"/>
                    </a:lnTo>
                    <a:cubicBezTo>
                      <a:pt x="14660" y="15812"/>
                      <a:pt x="14755" y="16954"/>
                      <a:pt x="15136" y="18098"/>
                    </a:cubicBezTo>
                    <a:lnTo>
                      <a:pt x="12471" y="18098"/>
                    </a:lnTo>
                    <a:cubicBezTo>
                      <a:pt x="12090" y="17050"/>
                      <a:pt x="11995" y="15907"/>
                      <a:pt x="11995" y="14669"/>
                    </a:cubicBezTo>
                    <a:close/>
                    <a:moveTo>
                      <a:pt x="9901" y="9049"/>
                    </a:moveTo>
                    <a:cubicBezTo>
                      <a:pt x="5141" y="9049"/>
                      <a:pt x="2761" y="10478"/>
                      <a:pt x="2761" y="13049"/>
                    </a:cubicBezTo>
                    <a:cubicBezTo>
                      <a:pt x="2761" y="14954"/>
                      <a:pt x="4093" y="16192"/>
                      <a:pt x="6378" y="16192"/>
                    </a:cubicBezTo>
                    <a:cubicBezTo>
                      <a:pt x="9424" y="16192"/>
                      <a:pt x="11900" y="13430"/>
                      <a:pt x="11900" y="10001"/>
                    </a:cubicBezTo>
                    <a:lnTo>
                      <a:pt x="11900" y="9049"/>
                    </a:lnTo>
                    <a:cubicBezTo>
                      <a:pt x="11233" y="9049"/>
                      <a:pt x="10567" y="9049"/>
                      <a:pt x="9901" y="9049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8" name="Freeform 267">
                <a:extLst>
                  <a:ext uri="{FF2B5EF4-FFF2-40B4-BE49-F238E27FC236}">
                    <a16:creationId xmlns:a16="http://schemas.microsoft.com/office/drawing/2014/main" id="{2C9B188D-DBB7-7640-AFBF-9F1C4B3E0069}"/>
                  </a:ext>
                </a:extLst>
              </p:cNvPr>
              <p:cNvSpPr/>
              <p:nvPr/>
            </p:nvSpPr>
            <p:spPr>
              <a:xfrm>
                <a:off x="7485001" y="5021675"/>
                <a:ext cx="2570" cy="23717"/>
              </a:xfrm>
              <a:custGeom>
                <a:avLst/>
                <a:gdLst>
                  <a:gd name="connsiteX0" fmla="*/ 0 w 2570"/>
                  <a:gd name="connsiteY0" fmla="*/ 0 h 23717"/>
                  <a:gd name="connsiteX1" fmla="*/ 2570 w 2570"/>
                  <a:gd name="connsiteY1" fmla="*/ 0 h 23717"/>
                  <a:gd name="connsiteX2" fmla="*/ 2570 w 2570"/>
                  <a:gd name="connsiteY2" fmla="*/ 2572 h 23717"/>
                  <a:gd name="connsiteX3" fmla="*/ 0 w 2570"/>
                  <a:gd name="connsiteY3" fmla="*/ 2572 h 23717"/>
                  <a:gd name="connsiteX4" fmla="*/ 0 w 2570"/>
                  <a:gd name="connsiteY4" fmla="*/ 0 h 23717"/>
                  <a:gd name="connsiteX5" fmla="*/ 0 w 2570"/>
                  <a:gd name="connsiteY5" fmla="*/ 6191 h 23717"/>
                  <a:gd name="connsiteX6" fmla="*/ 2570 w 2570"/>
                  <a:gd name="connsiteY6" fmla="*/ 6191 h 23717"/>
                  <a:gd name="connsiteX7" fmla="*/ 2570 w 2570"/>
                  <a:gd name="connsiteY7" fmla="*/ 23717 h 23717"/>
                  <a:gd name="connsiteX8" fmla="*/ 0 w 2570"/>
                  <a:gd name="connsiteY8" fmla="*/ 23717 h 23717"/>
                  <a:gd name="connsiteX9" fmla="*/ 0 w 2570"/>
                  <a:gd name="connsiteY9" fmla="*/ 6191 h 2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70" h="23717">
                    <a:moveTo>
                      <a:pt x="0" y="0"/>
                    </a:moveTo>
                    <a:lnTo>
                      <a:pt x="2570" y="0"/>
                    </a:lnTo>
                    <a:lnTo>
                      <a:pt x="2570" y="2572"/>
                    </a:lnTo>
                    <a:lnTo>
                      <a:pt x="0" y="2572"/>
                    </a:lnTo>
                    <a:lnTo>
                      <a:pt x="0" y="0"/>
                    </a:lnTo>
                    <a:close/>
                    <a:moveTo>
                      <a:pt x="0" y="6191"/>
                    </a:moveTo>
                    <a:lnTo>
                      <a:pt x="2570" y="6191"/>
                    </a:lnTo>
                    <a:lnTo>
                      <a:pt x="2570" y="23717"/>
                    </a:lnTo>
                    <a:lnTo>
                      <a:pt x="0" y="23717"/>
                    </a:lnTo>
                    <a:lnTo>
                      <a:pt x="0" y="6191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9" name="Freeform 268">
                <a:extLst>
                  <a:ext uri="{FF2B5EF4-FFF2-40B4-BE49-F238E27FC236}">
                    <a16:creationId xmlns:a16="http://schemas.microsoft.com/office/drawing/2014/main" id="{EA35CFE2-C07B-4F4C-AA60-3999DCE66F46}"/>
                  </a:ext>
                </a:extLst>
              </p:cNvPr>
              <p:cNvSpPr/>
              <p:nvPr/>
            </p:nvSpPr>
            <p:spPr>
              <a:xfrm>
                <a:off x="7492426" y="5027390"/>
                <a:ext cx="13803" cy="18192"/>
              </a:xfrm>
              <a:custGeom>
                <a:avLst/>
                <a:gdLst>
                  <a:gd name="connsiteX0" fmla="*/ 0 w 13803"/>
                  <a:gd name="connsiteY0" fmla="*/ 476 h 18192"/>
                  <a:gd name="connsiteX1" fmla="*/ 2380 w 13803"/>
                  <a:gd name="connsiteY1" fmla="*/ 476 h 18192"/>
                  <a:gd name="connsiteX2" fmla="*/ 2380 w 13803"/>
                  <a:gd name="connsiteY2" fmla="*/ 3715 h 18192"/>
                  <a:gd name="connsiteX3" fmla="*/ 8092 w 13803"/>
                  <a:gd name="connsiteY3" fmla="*/ 0 h 18192"/>
                  <a:gd name="connsiteX4" fmla="*/ 13804 w 13803"/>
                  <a:gd name="connsiteY4" fmla="*/ 6953 h 18192"/>
                  <a:gd name="connsiteX5" fmla="*/ 13804 w 13803"/>
                  <a:gd name="connsiteY5" fmla="*/ 18098 h 18192"/>
                  <a:gd name="connsiteX6" fmla="*/ 11233 w 13803"/>
                  <a:gd name="connsiteY6" fmla="*/ 18098 h 18192"/>
                  <a:gd name="connsiteX7" fmla="*/ 11233 w 13803"/>
                  <a:gd name="connsiteY7" fmla="*/ 6763 h 18192"/>
                  <a:gd name="connsiteX8" fmla="*/ 7616 w 13803"/>
                  <a:gd name="connsiteY8" fmla="*/ 2286 h 18192"/>
                  <a:gd name="connsiteX9" fmla="*/ 2570 w 13803"/>
                  <a:gd name="connsiteY9" fmla="*/ 8477 h 18192"/>
                  <a:gd name="connsiteX10" fmla="*/ 2570 w 13803"/>
                  <a:gd name="connsiteY10" fmla="*/ 18193 h 18192"/>
                  <a:gd name="connsiteX11" fmla="*/ 0 w 13803"/>
                  <a:gd name="connsiteY11" fmla="*/ 18193 h 18192"/>
                  <a:gd name="connsiteX12" fmla="*/ 0 w 13803"/>
                  <a:gd name="connsiteY12" fmla="*/ 476 h 18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03" h="18192">
                    <a:moveTo>
                      <a:pt x="0" y="476"/>
                    </a:moveTo>
                    <a:lnTo>
                      <a:pt x="2380" y="476"/>
                    </a:lnTo>
                    <a:lnTo>
                      <a:pt x="2380" y="3715"/>
                    </a:lnTo>
                    <a:cubicBezTo>
                      <a:pt x="3808" y="1143"/>
                      <a:pt x="5617" y="0"/>
                      <a:pt x="8092" y="0"/>
                    </a:cubicBezTo>
                    <a:cubicBezTo>
                      <a:pt x="11804" y="0"/>
                      <a:pt x="13804" y="2381"/>
                      <a:pt x="13804" y="6953"/>
                    </a:cubicBezTo>
                    <a:lnTo>
                      <a:pt x="13804" y="18098"/>
                    </a:lnTo>
                    <a:lnTo>
                      <a:pt x="11233" y="18098"/>
                    </a:lnTo>
                    <a:lnTo>
                      <a:pt x="11233" y="6763"/>
                    </a:lnTo>
                    <a:cubicBezTo>
                      <a:pt x="11233" y="3905"/>
                      <a:pt x="9901" y="2286"/>
                      <a:pt x="7616" y="2286"/>
                    </a:cubicBezTo>
                    <a:cubicBezTo>
                      <a:pt x="4855" y="2286"/>
                      <a:pt x="2570" y="4763"/>
                      <a:pt x="2570" y="8477"/>
                    </a:cubicBezTo>
                    <a:lnTo>
                      <a:pt x="2570" y="18193"/>
                    </a:lnTo>
                    <a:lnTo>
                      <a:pt x="0" y="18193"/>
                    </a:lnTo>
                    <a:lnTo>
                      <a:pt x="0" y="476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0" name="Freeform 269">
                <a:extLst>
                  <a:ext uri="{FF2B5EF4-FFF2-40B4-BE49-F238E27FC236}">
                    <a16:creationId xmlns:a16="http://schemas.microsoft.com/office/drawing/2014/main" id="{DD32DA97-79F9-1C49-9ABC-D26F95DC3CD9}"/>
                  </a:ext>
                </a:extLst>
              </p:cNvPr>
              <p:cNvSpPr/>
              <p:nvPr/>
            </p:nvSpPr>
            <p:spPr>
              <a:xfrm>
                <a:off x="7509466" y="5027390"/>
                <a:ext cx="15612" cy="18478"/>
              </a:xfrm>
              <a:custGeom>
                <a:avLst/>
                <a:gdLst>
                  <a:gd name="connsiteX0" fmla="*/ 7901 w 15612"/>
                  <a:gd name="connsiteY0" fmla="*/ 18479 h 18478"/>
                  <a:gd name="connsiteX1" fmla="*/ 0 w 15612"/>
                  <a:gd name="connsiteY1" fmla="*/ 9239 h 18478"/>
                  <a:gd name="connsiteX2" fmla="*/ 7901 w 15612"/>
                  <a:gd name="connsiteY2" fmla="*/ 0 h 18478"/>
                  <a:gd name="connsiteX3" fmla="*/ 15612 w 15612"/>
                  <a:gd name="connsiteY3" fmla="*/ 9049 h 18478"/>
                  <a:gd name="connsiteX4" fmla="*/ 15612 w 15612"/>
                  <a:gd name="connsiteY4" fmla="*/ 9430 h 18478"/>
                  <a:gd name="connsiteX5" fmla="*/ 2856 w 15612"/>
                  <a:gd name="connsiteY5" fmla="*/ 9430 h 18478"/>
                  <a:gd name="connsiteX6" fmla="*/ 2856 w 15612"/>
                  <a:gd name="connsiteY6" fmla="*/ 9525 h 18478"/>
                  <a:gd name="connsiteX7" fmla="*/ 8092 w 15612"/>
                  <a:gd name="connsiteY7" fmla="*/ 16288 h 18478"/>
                  <a:gd name="connsiteX8" fmla="*/ 12852 w 15612"/>
                  <a:gd name="connsiteY8" fmla="*/ 12859 h 18478"/>
                  <a:gd name="connsiteX9" fmla="*/ 15327 w 15612"/>
                  <a:gd name="connsiteY9" fmla="*/ 13335 h 18478"/>
                  <a:gd name="connsiteX10" fmla="*/ 7901 w 15612"/>
                  <a:gd name="connsiteY10" fmla="*/ 18479 h 18478"/>
                  <a:gd name="connsiteX11" fmla="*/ 12852 w 15612"/>
                  <a:gd name="connsiteY11" fmla="*/ 7525 h 18478"/>
                  <a:gd name="connsiteX12" fmla="*/ 8092 w 15612"/>
                  <a:gd name="connsiteY12" fmla="*/ 2191 h 18478"/>
                  <a:gd name="connsiteX13" fmla="*/ 2951 w 15612"/>
                  <a:gd name="connsiteY13" fmla="*/ 7525 h 18478"/>
                  <a:gd name="connsiteX14" fmla="*/ 12852 w 15612"/>
                  <a:gd name="connsiteY14" fmla="*/ 7525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612" h="18478">
                    <a:moveTo>
                      <a:pt x="7901" y="18479"/>
                    </a:moveTo>
                    <a:cubicBezTo>
                      <a:pt x="3141" y="18479"/>
                      <a:pt x="0" y="14954"/>
                      <a:pt x="0" y="9239"/>
                    </a:cubicBezTo>
                    <a:cubicBezTo>
                      <a:pt x="0" y="3620"/>
                      <a:pt x="3237" y="0"/>
                      <a:pt x="7901" y="0"/>
                    </a:cubicBezTo>
                    <a:cubicBezTo>
                      <a:pt x="12566" y="0"/>
                      <a:pt x="15612" y="3429"/>
                      <a:pt x="15612" y="9049"/>
                    </a:cubicBezTo>
                    <a:cubicBezTo>
                      <a:pt x="15612" y="9144"/>
                      <a:pt x="15612" y="9239"/>
                      <a:pt x="15612" y="9430"/>
                    </a:cubicBezTo>
                    <a:lnTo>
                      <a:pt x="2856" y="9430"/>
                    </a:lnTo>
                    <a:cubicBezTo>
                      <a:pt x="2856" y="9430"/>
                      <a:pt x="2856" y="9525"/>
                      <a:pt x="2856" y="9525"/>
                    </a:cubicBezTo>
                    <a:cubicBezTo>
                      <a:pt x="2856" y="13811"/>
                      <a:pt x="4855" y="16288"/>
                      <a:pt x="8092" y="16288"/>
                    </a:cubicBezTo>
                    <a:cubicBezTo>
                      <a:pt x="10281" y="16288"/>
                      <a:pt x="11995" y="15050"/>
                      <a:pt x="12852" y="12859"/>
                    </a:cubicBezTo>
                    <a:lnTo>
                      <a:pt x="15327" y="13335"/>
                    </a:lnTo>
                    <a:cubicBezTo>
                      <a:pt x="14184" y="16669"/>
                      <a:pt x="11614" y="18479"/>
                      <a:pt x="7901" y="18479"/>
                    </a:cubicBezTo>
                    <a:close/>
                    <a:moveTo>
                      <a:pt x="12852" y="7525"/>
                    </a:moveTo>
                    <a:cubicBezTo>
                      <a:pt x="12756" y="4096"/>
                      <a:pt x="10948" y="2191"/>
                      <a:pt x="8092" y="2191"/>
                    </a:cubicBezTo>
                    <a:cubicBezTo>
                      <a:pt x="5236" y="2191"/>
                      <a:pt x="3427" y="4096"/>
                      <a:pt x="2951" y="7525"/>
                    </a:cubicBezTo>
                    <a:lnTo>
                      <a:pt x="12852" y="7525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1" name="Freeform 270">
                <a:extLst>
                  <a:ext uri="{FF2B5EF4-FFF2-40B4-BE49-F238E27FC236}">
                    <a16:creationId xmlns:a16="http://schemas.microsoft.com/office/drawing/2014/main" id="{5CC00DEC-BCB3-B248-9A2B-184997FD5D9D}"/>
                  </a:ext>
                </a:extLst>
              </p:cNvPr>
              <p:cNvSpPr/>
              <p:nvPr/>
            </p:nvSpPr>
            <p:spPr>
              <a:xfrm>
                <a:off x="7527458" y="5021675"/>
                <a:ext cx="14565" cy="24098"/>
              </a:xfrm>
              <a:custGeom>
                <a:avLst/>
                <a:gdLst>
                  <a:gd name="connsiteX0" fmla="*/ 14565 w 14565"/>
                  <a:gd name="connsiteY0" fmla="*/ 23717 h 24098"/>
                  <a:gd name="connsiteX1" fmla="*/ 12185 w 14565"/>
                  <a:gd name="connsiteY1" fmla="*/ 23717 h 24098"/>
                  <a:gd name="connsiteX2" fmla="*/ 12185 w 14565"/>
                  <a:gd name="connsiteY2" fmla="*/ 20193 h 24098"/>
                  <a:gd name="connsiteX3" fmla="*/ 6759 w 14565"/>
                  <a:gd name="connsiteY3" fmla="*/ 24098 h 24098"/>
                  <a:gd name="connsiteX4" fmla="*/ 0 w 14565"/>
                  <a:gd name="connsiteY4" fmla="*/ 15049 h 24098"/>
                  <a:gd name="connsiteX5" fmla="*/ 6949 w 14565"/>
                  <a:gd name="connsiteY5" fmla="*/ 5715 h 24098"/>
                  <a:gd name="connsiteX6" fmla="*/ 11995 w 14565"/>
                  <a:gd name="connsiteY6" fmla="*/ 8858 h 24098"/>
                  <a:gd name="connsiteX7" fmla="*/ 11995 w 14565"/>
                  <a:gd name="connsiteY7" fmla="*/ 0 h 24098"/>
                  <a:gd name="connsiteX8" fmla="*/ 14565 w 14565"/>
                  <a:gd name="connsiteY8" fmla="*/ 0 h 24098"/>
                  <a:gd name="connsiteX9" fmla="*/ 14565 w 14565"/>
                  <a:gd name="connsiteY9" fmla="*/ 23717 h 24098"/>
                  <a:gd name="connsiteX10" fmla="*/ 7425 w 14565"/>
                  <a:gd name="connsiteY10" fmla="*/ 8001 h 24098"/>
                  <a:gd name="connsiteX11" fmla="*/ 2856 w 14565"/>
                  <a:gd name="connsiteY11" fmla="*/ 14954 h 24098"/>
                  <a:gd name="connsiteX12" fmla="*/ 7425 w 14565"/>
                  <a:gd name="connsiteY12" fmla="*/ 21812 h 24098"/>
                  <a:gd name="connsiteX13" fmla="*/ 11995 w 14565"/>
                  <a:gd name="connsiteY13" fmla="*/ 16192 h 24098"/>
                  <a:gd name="connsiteX14" fmla="*/ 11995 w 14565"/>
                  <a:gd name="connsiteY14" fmla="*/ 13525 h 24098"/>
                  <a:gd name="connsiteX15" fmla="*/ 7425 w 14565"/>
                  <a:gd name="connsiteY15" fmla="*/ 8001 h 24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565" h="24098">
                    <a:moveTo>
                      <a:pt x="14565" y="23717"/>
                    </a:moveTo>
                    <a:lnTo>
                      <a:pt x="12185" y="23717"/>
                    </a:lnTo>
                    <a:lnTo>
                      <a:pt x="12185" y="20193"/>
                    </a:lnTo>
                    <a:cubicBezTo>
                      <a:pt x="10948" y="22765"/>
                      <a:pt x="9044" y="24098"/>
                      <a:pt x="6759" y="24098"/>
                    </a:cubicBezTo>
                    <a:cubicBezTo>
                      <a:pt x="2951" y="24098"/>
                      <a:pt x="0" y="20574"/>
                      <a:pt x="0" y="15049"/>
                    </a:cubicBezTo>
                    <a:cubicBezTo>
                      <a:pt x="0" y="9334"/>
                      <a:pt x="3046" y="5715"/>
                      <a:pt x="6949" y="5715"/>
                    </a:cubicBezTo>
                    <a:cubicBezTo>
                      <a:pt x="9044" y="5715"/>
                      <a:pt x="10853" y="6763"/>
                      <a:pt x="11995" y="8858"/>
                    </a:cubicBezTo>
                    <a:lnTo>
                      <a:pt x="11995" y="0"/>
                    </a:lnTo>
                    <a:lnTo>
                      <a:pt x="14565" y="0"/>
                    </a:lnTo>
                    <a:lnTo>
                      <a:pt x="14565" y="23717"/>
                    </a:lnTo>
                    <a:close/>
                    <a:moveTo>
                      <a:pt x="7425" y="8001"/>
                    </a:moveTo>
                    <a:cubicBezTo>
                      <a:pt x="4760" y="8001"/>
                      <a:pt x="2856" y="10477"/>
                      <a:pt x="2856" y="14954"/>
                    </a:cubicBezTo>
                    <a:cubicBezTo>
                      <a:pt x="2856" y="19336"/>
                      <a:pt x="4665" y="21812"/>
                      <a:pt x="7425" y="21812"/>
                    </a:cubicBezTo>
                    <a:cubicBezTo>
                      <a:pt x="9901" y="21812"/>
                      <a:pt x="11995" y="19621"/>
                      <a:pt x="11995" y="16192"/>
                    </a:cubicBezTo>
                    <a:lnTo>
                      <a:pt x="11995" y="13525"/>
                    </a:lnTo>
                    <a:cubicBezTo>
                      <a:pt x="11995" y="10096"/>
                      <a:pt x="10186" y="8001"/>
                      <a:pt x="7425" y="8001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2" name="Freeform 271">
                <a:extLst>
                  <a:ext uri="{FF2B5EF4-FFF2-40B4-BE49-F238E27FC236}">
                    <a16:creationId xmlns:a16="http://schemas.microsoft.com/office/drawing/2014/main" id="{179C19BD-B2CF-814A-9E10-FBEC5AE97B91}"/>
                  </a:ext>
                </a:extLst>
              </p:cNvPr>
              <p:cNvSpPr/>
              <p:nvPr/>
            </p:nvSpPr>
            <p:spPr>
              <a:xfrm>
                <a:off x="7554685" y="5023389"/>
                <a:ext cx="10471" cy="22479"/>
              </a:xfrm>
              <a:custGeom>
                <a:avLst/>
                <a:gdLst>
                  <a:gd name="connsiteX0" fmla="*/ 3046 w 10471"/>
                  <a:gd name="connsiteY0" fmla="*/ 6382 h 22479"/>
                  <a:gd name="connsiteX1" fmla="*/ 0 w 10471"/>
                  <a:gd name="connsiteY1" fmla="*/ 6382 h 22479"/>
                  <a:gd name="connsiteX2" fmla="*/ 0 w 10471"/>
                  <a:gd name="connsiteY2" fmla="*/ 4477 h 22479"/>
                  <a:gd name="connsiteX3" fmla="*/ 3046 w 10471"/>
                  <a:gd name="connsiteY3" fmla="*/ 4477 h 22479"/>
                  <a:gd name="connsiteX4" fmla="*/ 3046 w 10471"/>
                  <a:gd name="connsiteY4" fmla="*/ 286 h 22479"/>
                  <a:gd name="connsiteX5" fmla="*/ 5712 w 10471"/>
                  <a:gd name="connsiteY5" fmla="*/ 0 h 22479"/>
                  <a:gd name="connsiteX6" fmla="*/ 5712 w 10471"/>
                  <a:gd name="connsiteY6" fmla="*/ 4477 h 22479"/>
                  <a:gd name="connsiteX7" fmla="*/ 9901 w 10471"/>
                  <a:gd name="connsiteY7" fmla="*/ 4477 h 22479"/>
                  <a:gd name="connsiteX8" fmla="*/ 9901 w 10471"/>
                  <a:gd name="connsiteY8" fmla="*/ 6382 h 22479"/>
                  <a:gd name="connsiteX9" fmla="*/ 5712 w 10471"/>
                  <a:gd name="connsiteY9" fmla="*/ 6382 h 22479"/>
                  <a:gd name="connsiteX10" fmla="*/ 5712 w 10471"/>
                  <a:gd name="connsiteY10" fmla="*/ 15526 h 22479"/>
                  <a:gd name="connsiteX11" fmla="*/ 8663 w 10471"/>
                  <a:gd name="connsiteY11" fmla="*/ 20193 h 22479"/>
                  <a:gd name="connsiteX12" fmla="*/ 10472 w 10471"/>
                  <a:gd name="connsiteY12" fmla="*/ 20003 h 22479"/>
                  <a:gd name="connsiteX13" fmla="*/ 10472 w 10471"/>
                  <a:gd name="connsiteY13" fmla="*/ 22193 h 22479"/>
                  <a:gd name="connsiteX14" fmla="*/ 8282 w 10471"/>
                  <a:gd name="connsiteY14" fmla="*/ 22479 h 22479"/>
                  <a:gd name="connsiteX15" fmla="*/ 3808 w 10471"/>
                  <a:gd name="connsiteY15" fmla="*/ 20383 h 22479"/>
                  <a:gd name="connsiteX16" fmla="*/ 3046 w 10471"/>
                  <a:gd name="connsiteY16" fmla="*/ 15430 h 22479"/>
                  <a:gd name="connsiteX17" fmla="*/ 3046 w 10471"/>
                  <a:gd name="connsiteY17" fmla="*/ 6382 h 22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1" h="22479">
                    <a:moveTo>
                      <a:pt x="3046" y="6382"/>
                    </a:moveTo>
                    <a:lnTo>
                      <a:pt x="0" y="6382"/>
                    </a:lnTo>
                    <a:lnTo>
                      <a:pt x="0" y="4477"/>
                    </a:lnTo>
                    <a:lnTo>
                      <a:pt x="3046" y="4477"/>
                    </a:lnTo>
                    <a:lnTo>
                      <a:pt x="3046" y="286"/>
                    </a:lnTo>
                    <a:lnTo>
                      <a:pt x="5712" y="0"/>
                    </a:lnTo>
                    <a:lnTo>
                      <a:pt x="5712" y="4477"/>
                    </a:lnTo>
                    <a:lnTo>
                      <a:pt x="9901" y="4477"/>
                    </a:lnTo>
                    <a:lnTo>
                      <a:pt x="9901" y="6382"/>
                    </a:lnTo>
                    <a:lnTo>
                      <a:pt x="5712" y="6382"/>
                    </a:lnTo>
                    <a:lnTo>
                      <a:pt x="5712" y="15526"/>
                    </a:lnTo>
                    <a:cubicBezTo>
                      <a:pt x="5712" y="18764"/>
                      <a:pt x="5997" y="20193"/>
                      <a:pt x="8663" y="20193"/>
                    </a:cubicBezTo>
                    <a:cubicBezTo>
                      <a:pt x="9234" y="20193"/>
                      <a:pt x="9805" y="20193"/>
                      <a:pt x="10472" y="20003"/>
                    </a:cubicBezTo>
                    <a:lnTo>
                      <a:pt x="10472" y="22193"/>
                    </a:lnTo>
                    <a:cubicBezTo>
                      <a:pt x="9710" y="22384"/>
                      <a:pt x="9044" y="22479"/>
                      <a:pt x="8282" y="22479"/>
                    </a:cubicBezTo>
                    <a:cubicBezTo>
                      <a:pt x="6188" y="22479"/>
                      <a:pt x="4760" y="21908"/>
                      <a:pt x="3808" y="20383"/>
                    </a:cubicBezTo>
                    <a:cubicBezTo>
                      <a:pt x="3046" y="19336"/>
                      <a:pt x="3046" y="17717"/>
                      <a:pt x="3046" y="15430"/>
                    </a:cubicBezTo>
                    <a:lnTo>
                      <a:pt x="3046" y="6382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3" name="Freeform 272">
                <a:extLst>
                  <a:ext uri="{FF2B5EF4-FFF2-40B4-BE49-F238E27FC236}">
                    <a16:creationId xmlns:a16="http://schemas.microsoft.com/office/drawing/2014/main" id="{547DBD58-348A-8949-BF97-880D33427EEA}"/>
                  </a:ext>
                </a:extLst>
              </p:cNvPr>
              <p:cNvSpPr/>
              <p:nvPr/>
            </p:nvSpPr>
            <p:spPr>
              <a:xfrm>
                <a:off x="7567441" y="5021675"/>
                <a:ext cx="13803" cy="23812"/>
              </a:xfrm>
              <a:custGeom>
                <a:avLst/>
                <a:gdLst>
                  <a:gd name="connsiteX0" fmla="*/ 0 w 13803"/>
                  <a:gd name="connsiteY0" fmla="*/ 0 h 23812"/>
                  <a:gd name="connsiteX1" fmla="*/ 2570 w 13803"/>
                  <a:gd name="connsiteY1" fmla="*/ 0 h 23812"/>
                  <a:gd name="connsiteX2" fmla="*/ 2570 w 13803"/>
                  <a:gd name="connsiteY2" fmla="*/ 9239 h 23812"/>
                  <a:gd name="connsiteX3" fmla="*/ 8092 w 13803"/>
                  <a:gd name="connsiteY3" fmla="*/ 5620 h 23812"/>
                  <a:gd name="connsiteX4" fmla="*/ 13804 w 13803"/>
                  <a:gd name="connsiteY4" fmla="*/ 12573 h 23812"/>
                  <a:gd name="connsiteX5" fmla="*/ 13804 w 13803"/>
                  <a:gd name="connsiteY5" fmla="*/ 23717 h 23812"/>
                  <a:gd name="connsiteX6" fmla="*/ 11233 w 13803"/>
                  <a:gd name="connsiteY6" fmla="*/ 23717 h 23812"/>
                  <a:gd name="connsiteX7" fmla="*/ 11233 w 13803"/>
                  <a:gd name="connsiteY7" fmla="*/ 12382 h 23812"/>
                  <a:gd name="connsiteX8" fmla="*/ 7616 w 13803"/>
                  <a:gd name="connsiteY8" fmla="*/ 7906 h 23812"/>
                  <a:gd name="connsiteX9" fmla="*/ 2570 w 13803"/>
                  <a:gd name="connsiteY9" fmla="*/ 14097 h 23812"/>
                  <a:gd name="connsiteX10" fmla="*/ 2570 w 13803"/>
                  <a:gd name="connsiteY10" fmla="*/ 23813 h 23812"/>
                  <a:gd name="connsiteX11" fmla="*/ 0 w 13803"/>
                  <a:gd name="connsiteY11" fmla="*/ 23813 h 23812"/>
                  <a:gd name="connsiteX12" fmla="*/ 0 w 13803"/>
                  <a:gd name="connsiteY12" fmla="*/ 0 h 2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03" h="23812">
                    <a:moveTo>
                      <a:pt x="0" y="0"/>
                    </a:moveTo>
                    <a:lnTo>
                      <a:pt x="2570" y="0"/>
                    </a:lnTo>
                    <a:lnTo>
                      <a:pt x="2570" y="9239"/>
                    </a:lnTo>
                    <a:cubicBezTo>
                      <a:pt x="3808" y="6858"/>
                      <a:pt x="5617" y="5620"/>
                      <a:pt x="8092" y="5620"/>
                    </a:cubicBezTo>
                    <a:cubicBezTo>
                      <a:pt x="11804" y="5620"/>
                      <a:pt x="13804" y="8001"/>
                      <a:pt x="13804" y="12573"/>
                    </a:cubicBezTo>
                    <a:lnTo>
                      <a:pt x="13804" y="23717"/>
                    </a:lnTo>
                    <a:lnTo>
                      <a:pt x="11233" y="23717"/>
                    </a:lnTo>
                    <a:lnTo>
                      <a:pt x="11233" y="12382"/>
                    </a:lnTo>
                    <a:cubicBezTo>
                      <a:pt x="11233" y="9525"/>
                      <a:pt x="9901" y="7906"/>
                      <a:pt x="7616" y="7906"/>
                    </a:cubicBezTo>
                    <a:cubicBezTo>
                      <a:pt x="4855" y="7906"/>
                      <a:pt x="2570" y="10382"/>
                      <a:pt x="2570" y="14097"/>
                    </a:cubicBezTo>
                    <a:lnTo>
                      <a:pt x="2570" y="23813"/>
                    </a:lnTo>
                    <a:lnTo>
                      <a:pt x="0" y="238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4" name="Freeform 273">
                <a:extLst>
                  <a:ext uri="{FF2B5EF4-FFF2-40B4-BE49-F238E27FC236}">
                    <a16:creationId xmlns:a16="http://schemas.microsoft.com/office/drawing/2014/main" id="{A954F411-4C1A-A246-8FC7-D4F0733674B2}"/>
                  </a:ext>
                </a:extLst>
              </p:cNvPr>
              <p:cNvSpPr/>
              <p:nvPr/>
            </p:nvSpPr>
            <p:spPr>
              <a:xfrm>
                <a:off x="7584481" y="5027390"/>
                <a:ext cx="15612" cy="18478"/>
              </a:xfrm>
              <a:custGeom>
                <a:avLst/>
                <a:gdLst>
                  <a:gd name="connsiteX0" fmla="*/ 7901 w 15612"/>
                  <a:gd name="connsiteY0" fmla="*/ 18479 h 18478"/>
                  <a:gd name="connsiteX1" fmla="*/ 0 w 15612"/>
                  <a:gd name="connsiteY1" fmla="*/ 9239 h 18478"/>
                  <a:gd name="connsiteX2" fmla="*/ 7901 w 15612"/>
                  <a:gd name="connsiteY2" fmla="*/ 0 h 18478"/>
                  <a:gd name="connsiteX3" fmla="*/ 15612 w 15612"/>
                  <a:gd name="connsiteY3" fmla="*/ 9049 h 18478"/>
                  <a:gd name="connsiteX4" fmla="*/ 15612 w 15612"/>
                  <a:gd name="connsiteY4" fmla="*/ 9430 h 18478"/>
                  <a:gd name="connsiteX5" fmla="*/ 2856 w 15612"/>
                  <a:gd name="connsiteY5" fmla="*/ 9430 h 18478"/>
                  <a:gd name="connsiteX6" fmla="*/ 2856 w 15612"/>
                  <a:gd name="connsiteY6" fmla="*/ 9525 h 18478"/>
                  <a:gd name="connsiteX7" fmla="*/ 8091 w 15612"/>
                  <a:gd name="connsiteY7" fmla="*/ 16288 h 18478"/>
                  <a:gd name="connsiteX8" fmla="*/ 12851 w 15612"/>
                  <a:gd name="connsiteY8" fmla="*/ 12859 h 18478"/>
                  <a:gd name="connsiteX9" fmla="*/ 15327 w 15612"/>
                  <a:gd name="connsiteY9" fmla="*/ 13335 h 18478"/>
                  <a:gd name="connsiteX10" fmla="*/ 7901 w 15612"/>
                  <a:gd name="connsiteY10" fmla="*/ 18479 h 18478"/>
                  <a:gd name="connsiteX11" fmla="*/ 12851 w 15612"/>
                  <a:gd name="connsiteY11" fmla="*/ 7525 h 18478"/>
                  <a:gd name="connsiteX12" fmla="*/ 8091 w 15612"/>
                  <a:gd name="connsiteY12" fmla="*/ 2191 h 18478"/>
                  <a:gd name="connsiteX13" fmla="*/ 2951 w 15612"/>
                  <a:gd name="connsiteY13" fmla="*/ 7525 h 18478"/>
                  <a:gd name="connsiteX14" fmla="*/ 12851 w 15612"/>
                  <a:gd name="connsiteY14" fmla="*/ 7525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612" h="18478">
                    <a:moveTo>
                      <a:pt x="7901" y="18479"/>
                    </a:moveTo>
                    <a:cubicBezTo>
                      <a:pt x="3141" y="18479"/>
                      <a:pt x="0" y="14954"/>
                      <a:pt x="0" y="9239"/>
                    </a:cubicBezTo>
                    <a:cubicBezTo>
                      <a:pt x="0" y="3620"/>
                      <a:pt x="3237" y="0"/>
                      <a:pt x="7901" y="0"/>
                    </a:cubicBezTo>
                    <a:cubicBezTo>
                      <a:pt x="12566" y="0"/>
                      <a:pt x="15612" y="3429"/>
                      <a:pt x="15612" y="9049"/>
                    </a:cubicBezTo>
                    <a:cubicBezTo>
                      <a:pt x="15612" y="9144"/>
                      <a:pt x="15612" y="9239"/>
                      <a:pt x="15612" y="9430"/>
                    </a:cubicBezTo>
                    <a:lnTo>
                      <a:pt x="2856" y="9430"/>
                    </a:lnTo>
                    <a:cubicBezTo>
                      <a:pt x="2856" y="9430"/>
                      <a:pt x="2856" y="9525"/>
                      <a:pt x="2856" y="9525"/>
                    </a:cubicBezTo>
                    <a:cubicBezTo>
                      <a:pt x="2856" y="13811"/>
                      <a:pt x="4855" y="16288"/>
                      <a:pt x="8091" y="16288"/>
                    </a:cubicBezTo>
                    <a:cubicBezTo>
                      <a:pt x="10281" y="16288"/>
                      <a:pt x="11995" y="15050"/>
                      <a:pt x="12851" y="12859"/>
                    </a:cubicBezTo>
                    <a:lnTo>
                      <a:pt x="15327" y="13335"/>
                    </a:lnTo>
                    <a:cubicBezTo>
                      <a:pt x="14184" y="16669"/>
                      <a:pt x="11614" y="18479"/>
                      <a:pt x="7901" y="18479"/>
                    </a:cubicBezTo>
                    <a:close/>
                    <a:moveTo>
                      <a:pt x="12851" y="7525"/>
                    </a:moveTo>
                    <a:cubicBezTo>
                      <a:pt x="12756" y="4096"/>
                      <a:pt x="10948" y="2191"/>
                      <a:pt x="8091" y="2191"/>
                    </a:cubicBezTo>
                    <a:cubicBezTo>
                      <a:pt x="5236" y="2191"/>
                      <a:pt x="3427" y="4096"/>
                      <a:pt x="2951" y="7525"/>
                    </a:cubicBezTo>
                    <a:lnTo>
                      <a:pt x="12851" y="7525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 274">
                <a:extLst>
                  <a:ext uri="{FF2B5EF4-FFF2-40B4-BE49-F238E27FC236}">
                    <a16:creationId xmlns:a16="http://schemas.microsoft.com/office/drawing/2014/main" id="{21E27FA1-18A2-5B42-A255-9A0E55CE662F}"/>
                  </a:ext>
                </a:extLst>
              </p:cNvPr>
              <p:cNvSpPr/>
              <p:nvPr/>
            </p:nvSpPr>
            <p:spPr>
              <a:xfrm>
                <a:off x="7603521" y="5027295"/>
                <a:ext cx="8662" cy="18097"/>
              </a:xfrm>
              <a:custGeom>
                <a:avLst/>
                <a:gdLst>
                  <a:gd name="connsiteX0" fmla="*/ 95 w 8662"/>
                  <a:gd name="connsiteY0" fmla="*/ 571 h 18097"/>
                  <a:gd name="connsiteX1" fmla="*/ 2570 w 8662"/>
                  <a:gd name="connsiteY1" fmla="*/ 571 h 18097"/>
                  <a:gd name="connsiteX2" fmla="*/ 2570 w 8662"/>
                  <a:gd name="connsiteY2" fmla="*/ 4477 h 18097"/>
                  <a:gd name="connsiteX3" fmla="*/ 7711 w 8662"/>
                  <a:gd name="connsiteY3" fmla="*/ 0 h 18097"/>
                  <a:gd name="connsiteX4" fmla="*/ 8663 w 8662"/>
                  <a:gd name="connsiteY4" fmla="*/ 95 h 18097"/>
                  <a:gd name="connsiteX5" fmla="*/ 8663 w 8662"/>
                  <a:gd name="connsiteY5" fmla="*/ 2762 h 18097"/>
                  <a:gd name="connsiteX6" fmla="*/ 8187 w 8662"/>
                  <a:gd name="connsiteY6" fmla="*/ 2762 h 18097"/>
                  <a:gd name="connsiteX7" fmla="*/ 2665 w 8662"/>
                  <a:gd name="connsiteY7" fmla="*/ 9334 h 18097"/>
                  <a:gd name="connsiteX8" fmla="*/ 2665 w 8662"/>
                  <a:gd name="connsiteY8" fmla="*/ 18097 h 18097"/>
                  <a:gd name="connsiteX9" fmla="*/ 0 w 8662"/>
                  <a:gd name="connsiteY9" fmla="*/ 18097 h 18097"/>
                  <a:gd name="connsiteX10" fmla="*/ 0 w 8662"/>
                  <a:gd name="connsiteY10" fmla="*/ 571 h 18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62" h="18097">
                    <a:moveTo>
                      <a:pt x="95" y="571"/>
                    </a:moveTo>
                    <a:lnTo>
                      <a:pt x="2570" y="571"/>
                    </a:lnTo>
                    <a:lnTo>
                      <a:pt x="2570" y="4477"/>
                    </a:lnTo>
                    <a:cubicBezTo>
                      <a:pt x="3618" y="1524"/>
                      <a:pt x="5236" y="0"/>
                      <a:pt x="7711" y="0"/>
                    </a:cubicBezTo>
                    <a:cubicBezTo>
                      <a:pt x="7996" y="0"/>
                      <a:pt x="8282" y="0"/>
                      <a:pt x="8663" y="95"/>
                    </a:cubicBezTo>
                    <a:lnTo>
                      <a:pt x="8663" y="2762"/>
                    </a:lnTo>
                    <a:cubicBezTo>
                      <a:pt x="8472" y="2762"/>
                      <a:pt x="8377" y="2762"/>
                      <a:pt x="8187" y="2762"/>
                    </a:cubicBezTo>
                    <a:cubicBezTo>
                      <a:pt x="4855" y="2762"/>
                      <a:pt x="2665" y="5239"/>
                      <a:pt x="2665" y="9334"/>
                    </a:cubicBezTo>
                    <a:lnTo>
                      <a:pt x="2665" y="18097"/>
                    </a:lnTo>
                    <a:lnTo>
                      <a:pt x="0" y="18097"/>
                    </a:lnTo>
                    <a:lnTo>
                      <a:pt x="0" y="571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6" name="Freeform 275">
                <a:extLst>
                  <a:ext uri="{FF2B5EF4-FFF2-40B4-BE49-F238E27FC236}">
                    <a16:creationId xmlns:a16="http://schemas.microsoft.com/office/drawing/2014/main" id="{3CEF1228-9A4F-9747-BC3B-D6631ADA0944}"/>
                  </a:ext>
                </a:extLst>
              </p:cNvPr>
              <p:cNvSpPr/>
              <p:nvPr/>
            </p:nvSpPr>
            <p:spPr>
              <a:xfrm>
                <a:off x="7612850" y="5027390"/>
                <a:ext cx="15612" cy="18478"/>
              </a:xfrm>
              <a:custGeom>
                <a:avLst/>
                <a:gdLst>
                  <a:gd name="connsiteX0" fmla="*/ 7901 w 15612"/>
                  <a:gd name="connsiteY0" fmla="*/ 18479 h 18478"/>
                  <a:gd name="connsiteX1" fmla="*/ 0 w 15612"/>
                  <a:gd name="connsiteY1" fmla="*/ 9239 h 18478"/>
                  <a:gd name="connsiteX2" fmla="*/ 7901 w 15612"/>
                  <a:gd name="connsiteY2" fmla="*/ 0 h 18478"/>
                  <a:gd name="connsiteX3" fmla="*/ 15612 w 15612"/>
                  <a:gd name="connsiteY3" fmla="*/ 9049 h 18478"/>
                  <a:gd name="connsiteX4" fmla="*/ 15612 w 15612"/>
                  <a:gd name="connsiteY4" fmla="*/ 9430 h 18478"/>
                  <a:gd name="connsiteX5" fmla="*/ 2856 w 15612"/>
                  <a:gd name="connsiteY5" fmla="*/ 9430 h 18478"/>
                  <a:gd name="connsiteX6" fmla="*/ 2856 w 15612"/>
                  <a:gd name="connsiteY6" fmla="*/ 9525 h 18478"/>
                  <a:gd name="connsiteX7" fmla="*/ 8092 w 15612"/>
                  <a:gd name="connsiteY7" fmla="*/ 16288 h 18478"/>
                  <a:gd name="connsiteX8" fmla="*/ 12852 w 15612"/>
                  <a:gd name="connsiteY8" fmla="*/ 12859 h 18478"/>
                  <a:gd name="connsiteX9" fmla="*/ 15327 w 15612"/>
                  <a:gd name="connsiteY9" fmla="*/ 13335 h 18478"/>
                  <a:gd name="connsiteX10" fmla="*/ 7901 w 15612"/>
                  <a:gd name="connsiteY10" fmla="*/ 18479 h 18478"/>
                  <a:gd name="connsiteX11" fmla="*/ 12852 w 15612"/>
                  <a:gd name="connsiteY11" fmla="*/ 7525 h 18478"/>
                  <a:gd name="connsiteX12" fmla="*/ 8092 w 15612"/>
                  <a:gd name="connsiteY12" fmla="*/ 2191 h 18478"/>
                  <a:gd name="connsiteX13" fmla="*/ 2951 w 15612"/>
                  <a:gd name="connsiteY13" fmla="*/ 7525 h 18478"/>
                  <a:gd name="connsiteX14" fmla="*/ 12852 w 15612"/>
                  <a:gd name="connsiteY14" fmla="*/ 7525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612" h="18478">
                    <a:moveTo>
                      <a:pt x="7901" y="18479"/>
                    </a:moveTo>
                    <a:cubicBezTo>
                      <a:pt x="3142" y="18479"/>
                      <a:pt x="0" y="14954"/>
                      <a:pt x="0" y="9239"/>
                    </a:cubicBezTo>
                    <a:cubicBezTo>
                      <a:pt x="0" y="3620"/>
                      <a:pt x="3237" y="0"/>
                      <a:pt x="7901" y="0"/>
                    </a:cubicBezTo>
                    <a:cubicBezTo>
                      <a:pt x="12566" y="0"/>
                      <a:pt x="15612" y="3429"/>
                      <a:pt x="15612" y="9049"/>
                    </a:cubicBezTo>
                    <a:cubicBezTo>
                      <a:pt x="15612" y="9144"/>
                      <a:pt x="15612" y="9239"/>
                      <a:pt x="15612" y="9430"/>
                    </a:cubicBezTo>
                    <a:lnTo>
                      <a:pt x="2856" y="9430"/>
                    </a:lnTo>
                    <a:cubicBezTo>
                      <a:pt x="2856" y="9430"/>
                      <a:pt x="2856" y="9525"/>
                      <a:pt x="2856" y="9525"/>
                    </a:cubicBezTo>
                    <a:cubicBezTo>
                      <a:pt x="2856" y="13811"/>
                      <a:pt x="4855" y="16288"/>
                      <a:pt x="8092" y="16288"/>
                    </a:cubicBezTo>
                    <a:cubicBezTo>
                      <a:pt x="10281" y="16288"/>
                      <a:pt x="11995" y="15050"/>
                      <a:pt x="12852" y="12859"/>
                    </a:cubicBezTo>
                    <a:lnTo>
                      <a:pt x="15327" y="13335"/>
                    </a:lnTo>
                    <a:cubicBezTo>
                      <a:pt x="14184" y="16669"/>
                      <a:pt x="11614" y="18479"/>
                      <a:pt x="7901" y="18479"/>
                    </a:cubicBezTo>
                    <a:close/>
                    <a:moveTo>
                      <a:pt x="12852" y="7525"/>
                    </a:moveTo>
                    <a:cubicBezTo>
                      <a:pt x="12756" y="4096"/>
                      <a:pt x="10948" y="2191"/>
                      <a:pt x="8092" y="2191"/>
                    </a:cubicBezTo>
                    <a:cubicBezTo>
                      <a:pt x="5236" y="2191"/>
                      <a:pt x="3427" y="4096"/>
                      <a:pt x="2951" y="7525"/>
                    </a:cubicBezTo>
                    <a:lnTo>
                      <a:pt x="12852" y="7525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7" name="Freeform 276">
                <a:extLst>
                  <a:ext uri="{FF2B5EF4-FFF2-40B4-BE49-F238E27FC236}">
                    <a16:creationId xmlns:a16="http://schemas.microsoft.com/office/drawing/2014/main" id="{E53AB0C8-7D5D-7F45-AC93-5282E3EFB997}"/>
                  </a:ext>
                </a:extLst>
              </p:cNvPr>
              <p:cNvSpPr/>
              <p:nvPr/>
            </p:nvSpPr>
            <p:spPr>
              <a:xfrm>
                <a:off x="7632080" y="5021675"/>
                <a:ext cx="2570" cy="23717"/>
              </a:xfrm>
              <a:custGeom>
                <a:avLst/>
                <a:gdLst>
                  <a:gd name="connsiteX0" fmla="*/ 0 w 2570"/>
                  <a:gd name="connsiteY0" fmla="*/ 0 h 23717"/>
                  <a:gd name="connsiteX1" fmla="*/ 2570 w 2570"/>
                  <a:gd name="connsiteY1" fmla="*/ 0 h 23717"/>
                  <a:gd name="connsiteX2" fmla="*/ 2570 w 2570"/>
                  <a:gd name="connsiteY2" fmla="*/ 2572 h 23717"/>
                  <a:gd name="connsiteX3" fmla="*/ 0 w 2570"/>
                  <a:gd name="connsiteY3" fmla="*/ 2572 h 23717"/>
                  <a:gd name="connsiteX4" fmla="*/ 0 w 2570"/>
                  <a:gd name="connsiteY4" fmla="*/ 0 h 23717"/>
                  <a:gd name="connsiteX5" fmla="*/ 0 w 2570"/>
                  <a:gd name="connsiteY5" fmla="*/ 6191 h 23717"/>
                  <a:gd name="connsiteX6" fmla="*/ 2570 w 2570"/>
                  <a:gd name="connsiteY6" fmla="*/ 6191 h 23717"/>
                  <a:gd name="connsiteX7" fmla="*/ 2570 w 2570"/>
                  <a:gd name="connsiteY7" fmla="*/ 23717 h 23717"/>
                  <a:gd name="connsiteX8" fmla="*/ 0 w 2570"/>
                  <a:gd name="connsiteY8" fmla="*/ 23717 h 23717"/>
                  <a:gd name="connsiteX9" fmla="*/ 0 w 2570"/>
                  <a:gd name="connsiteY9" fmla="*/ 6191 h 2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70" h="23717">
                    <a:moveTo>
                      <a:pt x="0" y="0"/>
                    </a:moveTo>
                    <a:lnTo>
                      <a:pt x="2570" y="0"/>
                    </a:lnTo>
                    <a:lnTo>
                      <a:pt x="2570" y="2572"/>
                    </a:lnTo>
                    <a:lnTo>
                      <a:pt x="0" y="2572"/>
                    </a:lnTo>
                    <a:lnTo>
                      <a:pt x="0" y="0"/>
                    </a:lnTo>
                    <a:close/>
                    <a:moveTo>
                      <a:pt x="0" y="6191"/>
                    </a:moveTo>
                    <a:lnTo>
                      <a:pt x="2570" y="6191"/>
                    </a:lnTo>
                    <a:lnTo>
                      <a:pt x="2570" y="23717"/>
                    </a:lnTo>
                    <a:lnTo>
                      <a:pt x="0" y="23717"/>
                    </a:lnTo>
                    <a:lnTo>
                      <a:pt x="0" y="6191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8" name="Freeform 277">
                <a:extLst>
                  <a:ext uri="{FF2B5EF4-FFF2-40B4-BE49-F238E27FC236}">
                    <a16:creationId xmlns:a16="http://schemas.microsoft.com/office/drawing/2014/main" id="{4AAE37E2-EE37-DD49-B47E-813AF0F0C99E}"/>
                  </a:ext>
                </a:extLst>
              </p:cNvPr>
              <p:cNvSpPr/>
              <p:nvPr/>
            </p:nvSpPr>
            <p:spPr>
              <a:xfrm>
                <a:off x="7639505" y="5027390"/>
                <a:ext cx="13803" cy="18192"/>
              </a:xfrm>
              <a:custGeom>
                <a:avLst/>
                <a:gdLst>
                  <a:gd name="connsiteX0" fmla="*/ 0 w 13803"/>
                  <a:gd name="connsiteY0" fmla="*/ 476 h 18192"/>
                  <a:gd name="connsiteX1" fmla="*/ 2380 w 13803"/>
                  <a:gd name="connsiteY1" fmla="*/ 476 h 18192"/>
                  <a:gd name="connsiteX2" fmla="*/ 2380 w 13803"/>
                  <a:gd name="connsiteY2" fmla="*/ 3715 h 18192"/>
                  <a:gd name="connsiteX3" fmla="*/ 8092 w 13803"/>
                  <a:gd name="connsiteY3" fmla="*/ 0 h 18192"/>
                  <a:gd name="connsiteX4" fmla="*/ 13803 w 13803"/>
                  <a:gd name="connsiteY4" fmla="*/ 6953 h 18192"/>
                  <a:gd name="connsiteX5" fmla="*/ 13803 w 13803"/>
                  <a:gd name="connsiteY5" fmla="*/ 18098 h 18192"/>
                  <a:gd name="connsiteX6" fmla="*/ 11233 w 13803"/>
                  <a:gd name="connsiteY6" fmla="*/ 18098 h 18192"/>
                  <a:gd name="connsiteX7" fmla="*/ 11233 w 13803"/>
                  <a:gd name="connsiteY7" fmla="*/ 6763 h 18192"/>
                  <a:gd name="connsiteX8" fmla="*/ 7616 w 13803"/>
                  <a:gd name="connsiteY8" fmla="*/ 2286 h 18192"/>
                  <a:gd name="connsiteX9" fmla="*/ 2570 w 13803"/>
                  <a:gd name="connsiteY9" fmla="*/ 8477 h 18192"/>
                  <a:gd name="connsiteX10" fmla="*/ 2570 w 13803"/>
                  <a:gd name="connsiteY10" fmla="*/ 18193 h 18192"/>
                  <a:gd name="connsiteX11" fmla="*/ 0 w 13803"/>
                  <a:gd name="connsiteY11" fmla="*/ 18193 h 18192"/>
                  <a:gd name="connsiteX12" fmla="*/ 0 w 13803"/>
                  <a:gd name="connsiteY12" fmla="*/ 476 h 18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03" h="18192">
                    <a:moveTo>
                      <a:pt x="0" y="476"/>
                    </a:moveTo>
                    <a:lnTo>
                      <a:pt x="2380" y="476"/>
                    </a:lnTo>
                    <a:lnTo>
                      <a:pt x="2380" y="3715"/>
                    </a:lnTo>
                    <a:cubicBezTo>
                      <a:pt x="3808" y="1143"/>
                      <a:pt x="5617" y="0"/>
                      <a:pt x="8092" y="0"/>
                    </a:cubicBezTo>
                    <a:cubicBezTo>
                      <a:pt x="11804" y="0"/>
                      <a:pt x="13803" y="2381"/>
                      <a:pt x="13803" y="6953"/>
                    </a:cubicBezTo>
                    <a:lnTo>
                      <a:pt x="13803" y="18098"/>
                    </a:lnTo>
                    <a:lnTo>
                      <a:pt x="11233" y="18098"/>
                    </a:lnTo>
                    <a:lnTo>
                      <a:pt x="11233" y="6763"/>
                    </a:lnTo>
                    <a:cubicBezTo>
                      <a:pt x="11233" y="3905"/>
                      <a:pt x="9900" y="2286"/>
                      <a:pt x="7616" y="2286"/>
                    </a:cubicBezTo>
                    <a:cubicBezTo>
                      <a:pt x="4855" y="2286"/>
                      <a:pt x="2570" y="4763"/>
                      <a:pt x="2570" y="8477"/>
                    </a:cubicBezTo>
                    <a:lnTo>
                      <a:pt x="2570" y="18193"/>
                    </a:lnTo>
                    <a:lnTo>
                      <a:pt x="0" y="18193"/>
                    </a:lnTo>
                    <a:lnTo>
                      <a:pt x="0" y="476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9" name="Freeform 278">
                <a:extLst>
                  <a:ext uri="{FF2B5EF4-FFF2-40B4-BE49-F238E27FC236}">
                    <a16:creationId xmlns:a16="http://schemas.microsoft.com/office/drawing/2014/main" id="{38CDE191-3115-4B47-8634-3F53B20482EE}"/>
                  </a:ext>
                </a:extLst>
              </p:cNvPr>
              <p:cNvSpPr/>
              <p:nvPr/>
            </p:nvSpPr>
            <p:spPr>
              <a:xfrm>
                <a:off x="7658639" y="5041296"/>
                <a:ext cx="3808" cy="4095"/>
              </a:xfrm>
              <a:custGeom>
                <a:avLst/>
                <a:gdLst>
                  <a:gd name="connsiteX0" fmla="*/ 0 w 3808"/>
                  <a:gd name="connsiteY0" fmla="*/ 0 h 4095"/>
                  <a:gd name="connsiteX1" fmla="*/ 3808 w 3808"/>
                  <a:gd name="connsiteY1" fmla="*/ 0 h 4095"/>
                  <a:gd name="connsiteX2" fmla="*/ 3808 w 3808"/>
                  <a:gd name="connsiteY2" fmla="*/ 4096 h 4095"/>
                  <a:gd name="connsiteX3" fmla="*/ 0 w 3808"/>
                  <a:gd name="connsiteY3" fmla="*/ 4096 h 4095"/>
                  <a:gd name="connsiteX4" fmla="*/ 0 w 3808"/>
                  <a:gd name="connsiteY4" fmla="*/ 0 h 4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08" h="4095">
                    <a:moveTo>
                      <a:pt x="0" y="0"/>
                    </a:moveTo>
                    <a:lnTo>
                      <a:pt x="3808" y="0"/>
                    </a:lnTo>
                    <a:lnTo>
                      <a:pt x="3808" y="4096"/>
                    </a:lnTo>
                    <a:lnTo>
                      <a:pt x="0" y="40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395" name="Freeform 394">
            <a:extLst>
              <a:ext uri="{FF2B5EF4-FFF2-40B4-BE49-F238E27FC236}">
                <a16:creationId xmlns:a16="http://schemas.microsoft.com/office/drawing/2014/main" id="{9CDEAD0E-883A-A14F-BC5B-37A99938E96F}"/>
              </a:ext>
            </a:extLst>
          </p:cNvPr>
          <p:cNvSpPr/>
          <p:nvPr userDrawn="1"/>
        </p:nvSpPr>
        <p:spPr>
          <a:xfrm>
            <a:off x="4618893" y="7587725"/>
            <a:ext cx="1833622" cy="810404"/>
          </a:xfrm>
          <a:custGeom>
            <a:avLst/>
            <a:gdLst>
              <a:gd name="connsiteX0" fmla="*/ 5426896 w 11332213"/>
              <a:gd name="connsiteY0" fmla="*/ 0 h 5008483"/>
              <a:gd name="connsiteX1" fmla="*/ 6133050 w 11332213"/>
              <a:gd name="connsiteY1" fmla="*/ 0 h 5008483"/>
              <a:gd name="connsiteX2" fmla="*/ 6133050 w 11332213"/>
              <a:gd name="connsiteY2" fmla="*/ 3 h 5008483"/>
              <a:gd name="connsiteX3" fmla="*/ 11332213 w 11332213"/>
              <a:gd name="connsiteY3" fmla="*/ 3 h 5008483"/>
              <a:gd name="connsiteX4" fmla="*/ 11330326 w 11332213"/>
              <a:gd name="connsiteY4" fmla="*/ 37406 h 5008483"/>
              <a:gd name="connsiteX5" fmla="*/ 10575758 w 11332213"/>
              <a:gd name="connsiteY5" fmla="*/ 2305541 h 5008483"/>
              <a:gd name="connsiteX6" fmla="*/ 10433608 w 11332213"/>
              <a:gd name="connsiteY6" fmla="*/ 2526432 h 5008483"/>
              <a:gd name="connsiteX7" fmla="*/ 10436809 w 11332213"/>
              <a:gd name="connsiteY7" fmla="*/ 2526432 h 5008483"/>
              <a:gd name="connsiteX8" fmla="*/ 10322366 w 11332213"/>
              <a:gd name="connsiteY8" fmla="*/ 2694743 h 5008483"/>
              <a:gd name="connsiteX9" fmla="*/ 6397432 w 11332213"/>
              <a:gd name="connsiteY9" fmla="*/ 4983631 h 5008483"/>
              <a:gd name="connsiteX10" fmla="*/ 5905318 w 11332213"/>
              <a:gd name="connsiteY10" fmla="*/ 5008480 h 5008483"/>
              <a:gd name="connsiteX11" fmla="*/ 5905318 w 11332213"/>
              <a:gd name="connsiteY11" fmla="*/ 5008483 h 5008483"/>
              <a:gd name="connsiteX12" fmla="*/ 5199163 w 11332213"/>
              <a:gd name="connsiteY12" fmla="*/ 5008483 h 5008483"/>
              <a:gd name="connsiteX13" fmla="*/ 5199163 w 11332213"/>
              <a:gd name="connsiteY13" fmla="*/ 5008480 h 5008483"/>
              <a:gd name="connsiteX14" fmla="*/ 0 w 11332213"/>
              <a:gd name="connsiteY14" fmla="*/ 5008480 h 5008483"/>
              <a:gd name="connsiteX15" fmla="*/ 1887 w 11332213"/>
              <a:gd name="connsiteY15" fmla="*/ 4971077 h 5008483"/>
              <a:gd name="connsiteX16" fmla="*/ 815394 w 11332213"/>
              <a:gd name="connsiteY16" fmla="*/ 2607114 h 5008483"/>
              <a:gd name="connsiteX17" fmla="*/ 833803 w 11332213"/>
              <a:gd name="connsiteY17" fmla="*/ 2579140 h 5008483"/>
              <a:gd name="connsiteX18" fmla="*/ 879503 w 11332213"/>
              <a:gd name="connsiteY18" fmla="*/ 2505436 h 5008483"/>
              <a:gd name="connsiteX19" fmla="*/ 4934782 w 11332213"/>
              <a:gd name="connsiteY19" fmla="*/ 24852 h 5008483"/>
              <a:gd name="connsiteX20" fmla="*/ 5426896 w 11332213"/>
              <a:gd name="connsiteY20" fmla="*/ 3 h 500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32213" h="5008483">
                <a:moveTo>
                  <a:pt x="5426896" y="0"/>
                </a:moveTo>
                <a:lnTo>
                  <a:pt x="6133050" y="0"/>
                </a:lnTo>
                <a:lnTo>
                  <a:pt x="6133050" y="3"/>
                </a:lnTo>
                <a:lnTo>
                  <a:pt x="11332213" y="3"/>
                </a:lnTo>
                <a:lnTo>
                  <a:pt x="11330326" y="37406"/>
                </a:lnTo>
                <a:cubicBezTo>
                  <a:pt x="11246722" y="860639"/>
                  <a:pt x="10981656" y="1630227"/>
                  <a:pt x="10575758" y="2305541"/>
                </a:cubicBezTo>
                <a:lnTo>
                  <a:pt x="10433608" y="2526432"/>
                </a:lnTo>
                <a:lnTo>
                  <a:pt x="10436809" y="2526432"/>
                </a:lnTo>
                <a:lnTo>
                  <a:pt x="10322366" y="2694743"/>
                </a:lnTo>
                <a:cubicBezTo>
                  <a:pt x="9427334" y="3953341"/>
                  <a:pt x="8016078" y="4819248"/>
                  <a:pt x="6397432" y="4983631"/>
                </a:cubicBezTo>
                <a:lnTo>
                  <a:pt x="5905318" y="5008480"/>
                </a:lnTo>
                <a:lnTo>
                  <a:pt x="5905318" y="5008483"/>
                </a:lnTo>
                <a:lnTo>
                  <a:pt x="5199163" y="5008483"/>
                </a:lnTo>
                <a:lnTo>
                  <a:pt x="5199163" y="5008480"/>
                </a:lnTo>
                <a:lnTo>
                  <a:pt x="0" y="5008480"/>
                </a:lnTo>
                <a:lnTo>
                  <a:pt x="1887" y="4971077"/>
                </a:lnTo>
                <a:cubicBezTo>
                  <a:pt x="89472" y="4108643"/>
                  <a:pt x="376213" y="3305084"/>
                  <a:pt x="815394" y="2607114"/>
                </a:cubicBezTo>
                <a:lnTo>
                  <a:pt x="833803" y="2579140"/>
                </a:lnTo>
                <a:lnTo>
                  <a:pt x="879503" y="2505436"/>
                </a:lnTo>
                <a:cubicBezTo>
                  <a:pt x="1764272" y="1143487"/>
                  <a:pt x="3235203" y="197454"/>
                  <a:pt x="4934782" y="24852"/>
                </a:cubicBezTo>
                <a:lnTo>
                  <a:pt x="5426896" y="3"/>
                </a:lnTo>
                <a:close/>
              </a:path>
            </a:pathLst>
          </a:custGeom>
          <a:solidFill>
            <a:srgbClr val="F5C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6" name="Freeform 395">
            <a:extLst>
              <a:ext uri="{FF2B5EF4-FFF2-40B4-BE49-F238E27FC236}">
                <a16:creationId xmlns:a16="http://schemas.microsoft.com/office/drawing/2014/main" id="{A9065A07-E728-B14E-A3EA-D464F3F3CE66}"/>
              </a:ext>
            </a:extLst>
          </p:cNvPr>
          <p:cNvSpPr/>
          <p:nvPr userDrawn="1"/>
        </p:nvSpPr>
        <p:spPr>
          <a:xfrm>
            <a:off x="5321395" y="8047731"/>
            <a:ext cx="1138858" cy="505991"/>
          </a:xfrm>
          <a:custGeom>
            <a:avLst/>
            <a:gdLst>
              <a:gd name="connsiteX0" fmla="*/ 5426896 w 11332213"/>
              <a:gd name="connsiteY0" fmla="*/ 0 h 5008483"/>
              <a:gd name="connsiteX1" fmla="*/ 6133050 w 11332213"/>
              <a:gd name="connsiteY1" fmla="*/ 0 h 5008483"/>
              <a:gd name="connsiteX2" fmla="*/ 6133050 w 11332213"/>
              <a:gd name="connsiteY2" fmla="*/ 3 h 5008483"/>
              <a:gd name="connsiteX3" fmla="*/ 11332213 w 11332213"/>
              <a:gd name="connsiteY3" fmla="*/ 3 h 5008483"/>
              <a:gd name="connsiteX4" fmla="*/ 11330326 w 11332213"/>
              <a:gd name="connsiteY4" fmla="*/ 37406 h 5008483"/>
              <a:gd name="connsiteX5" fmla="*/ 10575758 w 11332213"/>
              <a:gd name="connsiteY5" fmla="*/ 2305541 h 5008483"/>
              <a:gd name="connsiteX6" fmla="*/ 10433608 w 11332213"/>
              <a:gd name="connsiteY6" fmla="*/ 2526432 h 5008483"/>
              <a:gd name="connsiteX7" fmla="*/ 10436809 w 11332213"/>
              <a:gd name="connsiteY7" fmla="*/ 2526432 h 5008483"/>
              <a:gd name="connsiteX8" fmla="*/ 10322366 w 11332213"/>
              <a:gd name="connsiteY8" fmla="*/ 2694743 h 5008483"/>
              <a:gd name="connsiteX9" fmla="*/ 6397432 w 11332213"/>
              <a:gd name="connsiteY9" fmla="*/ 4983631 h 5008483"/>
              <a:gd name="connsiteX10" fmla="*/ 5905318 w 11332213"/>
              <a:gd name="connsiteY10" fmla="*/ 5008480 h 5008483"/>
              <a:gd name="connsiteX11" fmla="*/ 5905318 w 11332213"/>
              <a:gd name="connsiteY11" fmla="*/ 5008483 h 5008483"/>
              <a:gd name="connsiteX12" fmla="*/ 5199163 w 11332213"/>
              <a:gd name="connsiteY12" fmla="*/ 5008483 h 5008483"/>
              <a:gd name="connsiteX13" fmla="*/ 5199163 w 11332213"/>
              <a:gd name="connsiteY13" fmla="*/ 5008480 h 5008483"/>
              <a:gd name="connsiteX14" fmla="*/ 0 w 11332213"/>
              <a:gd name="connsiteY14" fmla="*/ 5008480 h 5008483"/>
              <a:gd name="connsiteX15" fmla="*/ 1887 w 11332213"/>
              <a:gd name="connsiteY15" fmla="*/ 4971077 h 5008483"/>
              <a:gd name="connsiteX16" fmla="*/ 815394 w 11332213"/>
              <a:gd name="connsiteY16" fmla="*/ 2607114 h 5008483"/>
              <a:gd name="connsiteX17" fmla="*/ 833803 w 11332213"/>
              <a:gd name="connsiteY17" fmla="*/ 2579140 h 5008483"/>
              <a:gd name="connsiteX18" fmla="*/ 879503 w 11332213"/>
              <a:gd name="connsiteY18" fmla="*/ 2505436 h 5008483"/>
              <a:gd name="connsiteX19" fmla="*/ 4934782 w 11332213"/>
              <a:gd name="connsiteY19" fmla="*/ 24852 h 5008483"/>
              <a:gd name="connsiteX20" fmla="*/ 5426896 w 11332213"/>
              <a:gd name="connsiteY20" fmla="*/ 3 h 500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32213" h="5008483">
                <a:moveTo>
                  <a:pt x="5426896" y="0"/>
                </a:moveTo>
                <a:lnTo>
                  <a:pt x="6133050" y="0"/>
                </a:lnTo>
                <a:lnTo>
                  <a:pt x="6133050" y="3"/>
                </a:lnTo>
                <a:lnTo>
                  <a:pt x="11332213" y="3"/>
                </a:lnTo>
                <a:lnTo>
                  <a:pt x="11330326" y="37406"/>
                </a:lnTo>
                <a:cubicBezTo>
                  <a:pt x="11246722" y="860639"/>
                  <a:pt x="10981656" y="1630227"/>
                  <a:pt x="10575758" y="2305541"/>
                </a:cubicBezTo>
                <a:lnTo>
                  <a:pt x="10433608" y="2526432"/>
                </a:lnTo>
                <a:lnTo>
                  <a:pt x="10436809" y="2526432"/>
                </a:lnTo>
                <a:lnTo>
                  <a:pt x="10322366" y="2694743"/>
                </a:lnTo>
                <a:cubicBezTo>
                  <a:pt x="9427334" y="3953341"/>
                  <a:pt x="8016078" y="4819248"/>
                  <a:pt x="6397432" y="4983631"/>
                </a:cubicBezTo>
                <a:lnTo>
                  <a:pt x="5905318" y="5008480"/>
                </a:lnTo>
                <a:lnTo>
                  <a:pt x="5905318" y="5008483"/>
                </a:lnTo>
                <a:lnTo>
                  <a:pt x="5199163" y="5008483"/>
                </a:lnTo>
                <a:lnTo>
                  <a:pt x="5199163" y="5008480"/>
                </a:lnTo>
                <a:lnTo>
                  <a:pt x="0" y="5008480"/>
                </a:lnTo>
                <a:lnTo>
                  <a:pt x="1887" y="4971077"/>
                </a:lnTo>
                <a:cubicBezTo>
                  <a:pt x="89472" y="4108643"/>
                  <a:pt x="376213" y="3305084"/>
                  <a:pt x="815394" y="2607114"/>
                </a:cubicBezTo>
                <a:lnTo>
                  <a:pt x="833803" y="2579140"/>
                </a:lnTo>
                <a:lnTo>
                  <a:pt x="879503" y="2505436"/>
                </a:lnTo>
                <a:cubicBezTo>
                  <a:pt x="1764272" y="1143487"/>
                  <a:pt x="3235203" y="197454"/>
                  <a:pt x="4934782" y="24852"/>
                </a:cubicBezTo>
                <a:lnTo>
                  <a:pt x="5426896" y="3"/>
                </a:lnTo>
                <a:close/>
              </a:path>
            </a:pathLst>
          </a:custGeom>
          <a:noFill/>
          <a:ln>
            <a:solidFill>
              <a:srgbClr val="0851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7" name="Picture Placeholder 396">
            <a:extLst>
              <a:ext uri="{FF2B5EF4-FFF2-40B4-BE49-F238E27FC236}">
                <a16:creationId xmlns:a16="http://schemas.microsoft.com/office/drawing/2014/main" id="{0E90894A-BC58-6147-8D7C-9F50C7B4BCD4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0" y="5299256"/>
            <a:ext cx="6828816" cy="3900674"/>
          </a:xfrm>
          <a:custGeom>
            <a:avLst/>
            <a:gdLst>
              <a:gd name="connsiteX0" fmla="*/ 2229678 w 6828816"/>
              <a:gd name="connsiteY0" fmla="*/ 0 h 3900674"/>
              <a:gd name="connsiteX1" fmla="*/ 2779640 w 6828816"/>
              <a:gd name="connsiteY1" fmla="*/ 0 h 3900674"/>
              <a:gd name="connsiteX2" fmla="*/ 2779640 w 6828816"/>
              <a:gd name="connsiteY2" fmla="*/ 2 h 3900674"/>
              <a:gd name="connsiteX3" fmla="*/ 6828816 w 6828816"/>
              <a:gd name="connsiteY3" fmla="*/ 2 h 3900674"/>
              <a:gd name="connsiteX4" fmla="*/ 6827346 w 6828816"/>
              <a:gd name="connsiteY4" fmla="*/ 29132 h 3900674"/>
              <a:gd name="connsiteX5" fmla="*/ 6239679 w 6828816"/>
              <a:gd name="connsiteY5" fmla="*/ 1795587 h 3900674"/>
              <a:gd name="connsiteX6" fmla="*/ 6128971 w 6828816"/>
              <a:gd name="connsiteY6" fmla="*/ 1967619 h 3900674"/>
              <a:gd name="connsiteX7" fmla="*/ 6131464 w 6828816"/>
              <a:gd name="connsiteY7" fmla="*/ 1967619 h 3900674"/>
              <a:gd name="connsiteX8" fmla="*/ 6042334 w 6828816"/>
              <a:gd name="connsiteY8" fmla="*/ 2098702 h 3900674"/>
              <a:gd name="connsiteX9" fmla="*/ 5906982 w 6828816"/>
              <a:gd name="connsiteY9" fmla="*/ 2278850 h 3900674"/>
              <a:gd name="connsiteX10" fmla="*/ 5898935 w 6828816"/>
              <a:gd name="connsiteY10" fmla="*/ 2288469 h 3900674"/>
              <a:gd name="connsiteX11" fmla="*/ 5611259 w 6828816"/>
              <a:gd name="connsiteY11" fmla="*/ 2288469 h 3900674"/>
              <a:gd name="connsiteX12" fmla="*/ 5611259 w 6828816"/>
              <a:gd name="connsiteY12" fmla="*/ 2288468 h 3900674"/>
              <a:gd name="connsiteX13" fmla="*/ 5496998 w 6828816"/>
              <a:gd name="connsiteY13" fmla="*/ 2288468 h 3900674"/>
              <a:gd name="connsiteX14" fmla="*/ 5496998 w 6828816"/>
              <a:gd name="connsiteY14" fmla="*/ 2288469 h 3900674"/>
              <a:gd name="connsiteX15" fmla="*/ 5417371 w 6828816"/>
              <a:gd name="connsiteY15" fmla="*/ 2292489 h 3900674"/>
              <a:gd name="connsiteX16" fmla="*/ 4761202 w 6828816"/>
              <a:gd name="connsiteY16" fmla="*/ 2693863 h 3900674"/>
              <a:gd name="connsiteX17" fmla="*/ 4753808 w 6828816"/>
              <a:gd name="connsiteY17" fmla="*/ 2705789 h 3900674"/>
              <a:gd name="connsiteX18" fmla="*/ 4750829 w 6828816"/>
              <a:gd name="connsiteY18" fmla="*/ 2710316 h 3900674"/>
              <a:gd name="connsiteX19" fmla="*/ 4619199 w 6828816"/>
              <a:gd name="connsiteY19" fmla="*/ 3092820 h 3900674"/>
              <a:gd name="connsiteX20" fmla="*/ 4618893 w 6828816"/>
              <a:gd name="connsiteY20" fmla="*/ 3098872 h 3900674"/>
              <a:gd name="connsiteX21" fmla="*/ 5045558 w 6828816"/>
              <a:gd name="connsiteY21" fmla="*/ 3098872 h 3900674"/>
              <a:gd name="connsiteX22" fmla="*/ 4916721 w 6828816"/>
              <a:gd name="connsiteY22" fmla="*/ 3189475 h 3900674"/>
              <a:gd name="connsiteX23" fmla="*/ 2985545 w 6828816"/>
              <a:gd name="connsiteY23" fmla="*/ 3881319 h 3900674"/>
              <a:gd name="connsiteX24" fmla="*/ 2602280 w 6828816"/>
              <a:gd name="connsiteY24" fmla="*/ 3900672 h 3900674"/>
              <a:gd name="connsiteX25" fmla="*/ 2602280 w 6828816"/>
              <a:gd name="connsiteY25" fmla="*/ 3900674 h 3900674"/>
              <a:gd name="connsiteX26" fmla="*/ 2052317 w 6828816"/>
              <a:gd name="connsiteY26" fmla="*/ 3900674 h 3900674"/>
              <a:gd name="connsiteX27" fmla="*/ 2052317 w 6828816"/>
              <a:gd name="connsiteY27" fmla="*/ 3900672 h 3900674"/>
              <a:gd name="connsiteX28" fmla="*/ 0 w 6828816"/>
              <a:gd name="connsiteY28" fmla="*/ 3900672 h 3900674"/>
              <a:gd name="connsiteX29" fmla="*/ 0 w 6828816"/>
              <a:gd name="connsiteY29" fmla="*/ 657260 h 3900674"/>
              <a:gd name="connsiteX30" fmla="*/ 29292 w 6828816"/>
              <a:gd name="connsiteY30" fmla="*/ 637957 h 3900674"/>
              <a:gd name="connsiteX31" fmla="*/ 1846414 w 6828816"/>
              <a:gd name="connsiteY31" fmla="*/ 19355 h 3900674"/>
              <a:gd name="connsiteX32" fmla="*/ 2229678 w 6828816"/>
              <a:gd name="connsiteY32" fmla="*/ 2 h 3900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828816" h="3900674">
                <a:moveTo>
                  <a:pt x="2229678" y="0"/>
                </a:moveTo>
                <a:lnTo>
                  <a:pt x="2779640" y="0"/>
                </a:lnTo>
                <a:lnTo>
                  <a:pt x="2779640" y="2"/>
                </a:lnTo>
                <a:lnTo>
                  <a:pt x="6828816" y="2"/>
                </a:lnTo>
                <a:lnTo>
                  <a:pt x="6827346" y="29132"/>
                </a:lnTo>
                <a:cubicBezTo>
                  <a:pt x="6762234" y="670277"/>
                  <a:pt x="6555798" y="1269643"/>
                  <a:pt x="6239679" y="1795587"/>
                </a:cubicBezTo>
                <a:lnTo>
                  <a:pt x="6128971" y="1967619"/>
                </a:lnTo>
                <a:lnTo>
                  <a:pt x="6131464" y="1967619"/>
                </a:lnTo>
                <a:lnTo>
                  <a:pt x="6042334" y="2098702"/>
                </a:lnTo>
                <a:cubicBezTo>
                  <a:pt x="5998768" y="2159966"/>
                  <a:pt x="5953631" y="2220034"/>
                  <a:pt x="5906982" y="2278850"/>
                </a:cubicBezTo>
                <a:lnTo>
                  <a:pt x="5898935" y="2288469"/>
                </a:lnTo>
                <a:lnTo>
                  <a:pt x="5611259" y="2288469"/>
                </a:lnTo>
                <a:lnTo>
                  <a:pt x="5611259" y="2288468"/>
                </a:lnTo>
                <a:lnTo>
                  <a:pt x="5496998" y="2288468"/>
                </a:lnTo>
                <a:lnTo>
                  <a:pt x="5496998" y="2288469"/>
                </a:lnTo>
                <a:lnTo>
                  <a:pt x="5417371" y="2292489"/>
                </a:lnTo>
                <a:cubicBezTo>
                  <a:pt x="5142369" y="2320417"/>
                  <a:pt x="4904363" y="2473492"/>
                  <a:pt x="4761202" y="2693863"/>
                </a:cubicBezTo>
                <a:lnTo>
                  <a:pt x="4753808" y="2705789"/>
                </a:lnTo>
                <a:lnTo>
                  <a:pt x="4750829" y="2710316"/>
                </a:lnTo>
                <a:cubicBezTo>
                  <a:pt x="4679767" y="2823252"/>
                  <a:pt x="4633370" y="2953272"/>
                  <a:pt x="4619199" y="3092820"/>
                </a:cubicBezTo>
                <a:lnTo>
                  <a:pt x="4618893" y="3098872"/>
                </a:lnTo>
                <a:lnTo>
                  <a:pt x="5045558" y="3098872"/>
                </a:lnTo>
                <a:lnTo>
                  <a:pt x="4916721" y="3189475"/>
                </a:lnTo>
                <a:cubicBezTo>
                  <a:pt x="4352640" y="3564422"/>
                  <a:pt x="3694645" y="3809306"/>
                  <a:pt x="2985545" y="3881319"/>
                </a:cubicBezTo>
                <a:lnTo>
                  <a:pt x="2602280" y="3900672"/>
                </a:lnTo>
                <a:lnTo>
                  <a:pt x="2602280" y="3900674"/>
                </a:lnTo>
                <a:lnTo>
                  <a:pt x="2052317" y="3900674"/>
                </a:lnTo>
                <a:lnTo>
                  <a:pt x="2052317" y="3900672"/>
                </a:lnTo>
                <a:lnTo>
                  <a:pt x="0" y="3900672"/>
                </a:lnTo>
                <a:lnTo>
                  <a:pt x="0" y="657260"/>
                </a:lnTo>
                <a:lnTo>
                  <a:pt x="29292" y="637957"/>
                </a:lnTo>
                <a:cubicBezTo>
                  <a:pt x="567278" y="304370"/>
                  <a:pt x="1184586" y="86568"/>
                  <a:pt x="1846414" y="19355"/>
                </a:cubicBezTo>
                <a:lnTo>
                  <a:pt x="2229678" y="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F2A3B7-C59C-CC4F-A2FE-5B0A4D62A8F0}"/>
              </a:ext>
            </a:extLst>
          </p:cNvPr>
          <p:cNvSpPr/>
          <p:nvPr userDrawn="1"/>
        </p:nvSpPr>
        <p:spPr>
          <a:xfrm>
            <a:off x="577868" y="9742941"/>
            <a:ext cx="2900346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1700" b="0" i="0" u="none" strike="noStrike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</a:t>
            </a:r>
            <a:r>
              <a:rPr lang="en-IE" sz="1700" b="1" i="0" u="none" strike="noStrike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foodinnovation</a:t>
            </a:r>
            <a:r>
              <a:rPr lang="en-IE" sz="1700" b="0" i="0" u="none" strike="noStrike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.how</a:t>
            </a:r>
            <a:endParaRPr lang="en-US" sz="17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98" name="Picture 397" descr="A close up of a logo&#10;&#10;Description automatically generated">
            <a:extLst>
              <a:ext uri="{FF2B5EF4-FFF2-40B4-BE49-F238E27FC236}">
                <a16:creationId xmlns:a16="http://schemas.microsoft.com/office/drawing/2014/main" id="{D209A5E5-067C-9D48-856A-B7D929C824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868" y="779358"/>
            <a:ext cx="2127597" cy="2127597"/>
          </a:xfrm>
          <a:prstGeom prst="rect">
            <a:avLst/>
          </a:prstGeom>
        </p:spPr>
      </p:pic>
      <p:sp>
        <p:nvSpPr>
          <p:cNvPr id="399" name="Text Placeholder 32">
            <a:extLst>
              <a:ext uri="{FF2B5EF4-FFF2-40B4-BE49-F238E27FC236}">
                <a16:creationId xmlns:a16="http://schemas.microsoft.com/office/drawing/2014/main" id="{F81A4EA6-A8E8-4841-B11F-7A4DB46867AE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192028" y="3355349"/>
            <a:ext cx="2951698" cy="574616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i="0">
                <a:solidFill>
                  <a:srgbClr val="0851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77967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2pPr>
            <a:lvl3pPr marL="755934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3pPr>
            <a:lvl4pPr marL="1133901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4pPr>
            <a:lvl5pPr marL="1511869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OUR PROJECT</a:t>
            </a:r>
            <a:endParaRPr lang="en-US" dirty="0"/>
          </a:p>
        </p:txBody>
      </p:sp>
      <p:sp>
        <p:nvSpPr>
          <p:cNvPr id="400" name="Text Placeholder 32">
            <a:extLst>
              <a:ext uri="{FF2B5EF4-FFF2-40B4-BE49-F238E27FC236}">
                <a16:creationId xmlns:a16="http://schemas.microsoft.com/office/drawing/2014/main" id="{3A8929FC-C915-7E4C-9B70-55E16F61F8F2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192027" y="4203000"/>
            <a:ext cx="2980605" cy="751695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rgbClr val="0851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77967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2pPr>
            <a:lvl3pPr marL="755934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3pPr>
            <a:lvl4pPr marL="1133901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4pPr>
            <a:lvl5pPr marL="1511869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cxnSp>
        <p:nvCxnSpPr>
          <p:cNvPr id="401" name="Straight Connector 400">
            <a:extLst>
              <a:ext uri="{FF2B5EF4-FFF2-40B4-BE49-F238E27FC236}">
                <a16:creationId xmlns:a16="http://schemas.microsoft.com/office/drawing/2014/main" id="{5590597E-7976-9943-9DA4-F9F817C2FE17}"/>
              </a:ext>
            </a:extLst>
          </p:cNvPr>
          <p:cNvCxnSpPr>
            <a:cxnSpLocks/>
          </p:cNvCxnSpPr>
          <p:nvPr userDrawn="1"/>
        </p:nvCxnSpPr>
        <p:spPr>
          <a:xfrm>
            <a:off x="4192027" y="4082363"/>
            <a:ext cx="532210" cy="0"/>
          </a:xfrm>
          <a:prstGeom prst="line">
            <a:avLst/>
          </a:prstGeom>
          <a:ln w="28575">
            <a:solidFill>
              <a:srgbClr val="F5C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4" name="Rectangle 403">
            <a:extLst>
              <a:ext uri="{FF2B5EF4-FFF2-40B4-BE49-F238E27FC236}">
                <a16:creationId xmlns:a16="http://schemas.microsoft.com/office/drawing/2014/main" id="{5A8D58F7-3FF2-C84C-921C-A798EFBDDCE9}"/>
              </a:ext>
            </a:extLst>
          </p:cNvPr>
          <p:cNvSpPr/>
          <p:nvPr userDrawn="1"/>
        </p:nvSpPr>
        <p:spPr>
          <a:xfrm>
            <a:off x="7549345" y="-239363"/>
            <a:ext cx="6335861" cy="12764055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83"/>
          </a:p>
        </p:txBody>
      </p:sp>
    </p:spTree>
    <p:extLst>
      <p:ext uri="{BB962C8B-B14F-4D97-AF65-F5344CB8AC3E}">
        <p14:creationId xmlns:p14="http://schemas.microsoft.com/office/powerpoint/2010/main" val="261845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aphic 76">
            <a:extLst>
              <a:ext uri="{FF2B5EF4-FFF2-40B4-BE49-F238E27FC236}">
                <a16:creationId xmlns:a16="http://schemas.microsoft.com/office/drawing/2014/main" id="{147C43F5-B0E4-2C42-B6A1-570D99B74FD6}"/>
              </a:ext>
            </a:extLst>
          </p:cNvPr>
          <p:cNvGrpSpPr/>
          <p:nvPr userDrawn="1"/>
        </p:nvGrpSpPr>
        <p:grpSpPr>
          <a:xfrm>
            <a:off x="4454825" y="9744619"/>
            <a:ext cx="2526982" cy="234917"/>
            <a:chOff x="6923246" y="4898421"/>
            <a:chExt cx="1763327" cy="163925"/>
          </a:xfrm>
        </p:grpSpPr>
        <p:grpSp>
          <p:nvGrpSpPr>
            <p:cNvPr id="75" name="Graphic 76">
              <a:extLst>
                <a:ext uri="{FF2B5EF4-FFF2-40B4-BE49-F238E27FC236}">
                  <a16:creationId xmlns:a16="http://schemas.microsoft.com/office/drawing/2014/main" id="{869E2A03-233C-4046-A0D7-6BE06DBB6534}"/>
                </a:ext>
              </a:extLst>
            </p:cNvPr>
            <p:cNvGrpSpPr/>
            <p:nvPr/>
          </p:nvGrpSpPr>
          <p:grpSpPr>
            <a:xfrm>
              <a:off x="7942326" y="4900231"/>
              <a:ext cx="744247" cy="162115"/>
              <a:chOff x="7942326" y="4900231"/>
              <a:chExt cx="744247" cy="162115"/>
            </a:xfrm>
          </p:grpSpPr>
          <p:sp>
            <p:nvSpPr>
              <p:cNvPr id="280" name="Freeform 279">
                <a:extLst>
                  <a:ext uri="{FF2B5EF4-FFF2-40B4-BE49-F238E27FC236}">
                    <a16:creationId xmlns:a16="http://schemas.microsoft.com/office/drawing/2014/main" id="{2AFA6FB1-C025-5B41-B9F6-8E26D7767376}"/>
                  </a:ext>
                </a:extLst>
              </p:cNvPr>
              <p:cNvSpPr/>
              <p:nvPr/>
            </p:nvSpPr>
            <p:spPr>
              <a:xfrm>
                <a:off x="7942326" y="4900231"/>
                <a:ext cx="239133" cy="161258"/>
              </a:xfrm>
              <a:custGeom>
                <a:avLst/>
                <a:gdLst>
                  <a:gd name="connsiteX0" fmla="*/ 0 w 239133"/>
                  <a:gd name="connsiteY0" fmla="*/ 0 h 161258"/>
                  <a:gd name="connsiteX1" fmla="*/ 239134 w 239133"/>
                  <a:gd name="connsiteY1" fmla="*/ 0 h 161258"/>
                  <a:gd name="connsiteX2" fmla="*/ 239134 w 239133"/>
                  <a:gd name="connsiteY2" fmla="*/ 161258 h 161258"/>
                  <a:gd name="connsiteX3" fmla="*/ 0 w 239133"/>
                  <a:gd name="connsiteY3" fmla="*/ 161258 h 161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133" h="161258">
                    <a:moveTo>
                      <a:pt x="0" y="0"/>
                    </a:moveTo>
                    <a:lnTo>
                      <a:pt x="239134" y="0"/>
                    </a:lnTo>
                    <a:lnTo>
                      <a:pt x="239134" y="161258"/>
                    </a:lnTo>
                    <a:lnTo>
                      <a:pt x="0" y="161258"/>
                    </a:lnTo>
                    <a:close/>
                  </a:path>
                </a:pathLst>
              </a:custGeom>
              <a:solidFill>
                <a:srgbClr val="23509E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81" name="Freeform 280">
                <a:extLst>
                  <a:ext uri="{FF2B5EF4-FFF2-40B4-BE49-F238E27FC236}">
                    <a16:creationId xmlns:a16="http://schemas.microsoft.com/office/drawing/2014/main" id="{A76B9462-73FB-804A-AA74-CEA12B8D61AA}"/>
                  </a:ext>
                </a:extLst>
              </p:cNvPr>
              <p:cNvSpPr/>
              <p:nvPr/>
            </p:nvSpPr>
            <p:spPr>
              <a:xfrm>
                <a:off x="8105492" y="4972716"/>
                <a:ext cx="16373" cy="14573"/>
              </a:xfrm>
              <a:custGeom>
                <a:avLst/>
                <a:gdLst>
                  <a:gd name="connsiteX0" fmla="*/ 16374 w 16373"/>
                  <a:gd name="connsiteY0" fmla="*/ 5524 h 14573"/>
                  <a:gd name="connsiteX1" fmla="*/ 13899 w 16373"/>
                  <a:gd name="connsiteY1" fmla="*/ 5429 h 14573"/>
                  <a:gd name="connsiteX2" fmla="*/ 10186 w 16373"/>
                  <a:gd name="connsiteY2" fmla="*/ 5334 h 14573"/>
                  <a:gd name="connsiteX3" fmla="*/ 8949 w 16373"/>
                  <a:gd name="connsiteY3" fmla="*/ 2095 h 14573"/>
                  <a:gd name="connsiteX4" fmla="*/ 8187 w 16373"/>
                  <a:gd name="connsiteY4" fmla="*/ 0 h 14573"/>
                  <a:gd name="connsiteX5" fmla="*/ 7425 w 16373"/>
                  <a:gd name="connsiteY5" fmla="*/ 2095 h 14573"/>
                  <a:gd name="connsiteX6" fmla="*/ 6188 w 16373"/>
                  <a:gd name="connsiteY6" fmla="*/ 5334 h 14573"/>
                  <a:gd name="connsiteX7" fmla="*/ 2570 w 16373"/>
                  <a:gd name="connsiteY7" fmla="*/ 5429 h 14573"/>
                  <a:gd name="connsiteX8" fmla="*/ 0 w 16373"/>
                  <a:gd name="connsiteY8" fmla="*/ 5524 h 14573"/>
                  <a:gd name="connsiteX9" fmla="*/ 2094 w 16373"/>
                  <a:gd name="connsiteY9" fmla="*/ 6953 h 14573"/>
                  <a:gd name="connsiteX10" fmla="*/ 4950 w 16373"/>
                  <a:gd name="connsiteY10" fmla="*/ 9049 h 14573"/>
                  <a:gd name="connsiteX11" fmla="*/ 3903 w 16373"/>
                  <a:gd name="connsiteY11" fmla="*/ 12382 h 14573"/>
                  <a:gd name="connsiteX12" fmla="*/ 3237 w 16373"/>
                  <a:gd name="connsiteY12" fmla="*/ 14573 h 14573"/>
                  <a:gd name="connsiteX13" fmla="*/ 5141 w 16373"/>
                  <a:gd name="connsiteY13" fmla="*/ 13335 h 14573"/>
                  <a:gd name="connsiteX14" fmla="*/ 8187 w 16373"/>
                  <a:gd name="connsiteY14" fmla="*/ 11335 h 14573"/>
                  <a:gd name="connsiteX15" fmla="*/ 11233 w 16373"/>
                  <a:gd name="connsiteY15" fmla="*/ 13335 h 14573"/>
                  <a:gd name="connsiteX16" fmla="*/ 13232 w 16373"/>
                  <a:gd name="connsiteY16" fmla="*/ 14573 h 14573"/>
                  <a:gd name="connsiteX17" fmla="*/ 11424 w 16373"/>
                  <a:gd name="connsiteY17" fmla="*/ 9049 h 14573"/>
                  <a:gd name="connsiteX18" fmla="*/ 16374 w 16373"/>
                  <a:gd name="connsiteY18" fmla="*/ 5524 h 14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373" h="14573">
                    <a:moveTo>
                      <a:pt x="16374" y="5524"/>
                    </a:moveTo>
                    <a:lnTo>
                      <a:pt x="13899" y="5429"/>
                    </a:lnTo>
                    <a:lnTo>
                      <a:pt x="10186" y="5334"/>
                    </a:lnTo>
                    <a:lnTo>
                      <a:pt x="8949" y="2095"/>
                    </a:lnTo>
                    <a:lnTo>
                      <a:pt x="8187" y="0"/>
                    </a:lnTo>
                    <a:lnTo>
                      <a:pt x="7425" y="2095"/>
                    </a:lnTo>
                    <a:lnTo>
                      <a:pt x="6188" y="5334"/>
                    </a:lnTo>
                    <a:lnTo>
                      <a:pt x="2570" y="5429"/>
                    </a:lnTo>
                    <a:lnTo>
                      <a:pt x="0" y="5524"/>
                    </a:lnTo>
                    <a:lnTo>
                      <a:pt x="2094" y="6953"/>
                    </a:lnTo>
                    <a:lnTo>
                      <a:pt x="4950" y="9049"/>
                    </a:lnTo>
                    <a:lnTo>
                      <a:pt x="3903" y="12382"/>
                    </a:lnTo>
                    <a:lnTo>
                      <a:pt x="3237" y="14573"/>
                    </a:lnTo>
                    <a:lnTo>
                      <a:pt x="5141" y="13335"/>
                    </a:lnTo>
                    <a:lnTo>
                      <a:pt x="8187" y="11335"/>
                    </a:lnTo>
                    <a:lnTo>
                      <a:pt x="11233" y="13335"/>
                    </a:lnTo>
                    <a:lnTo>
                      <a:pt x="13232" y="14573"/>
                    </a:lnTo>
                    <a:lnTo>
                      <a:pt x="11424" y="9049"/>
                    </a:lnTo>
                    <a:lnTo>
                      <a:pt x="16374" y="5524"/>
                    </a:lnTo>
                  </a:path>
                </a:pathLst>
              </a:custGeom>
              <a:solidFill>
                <a:srgbClr val="F8EB37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2" name="Freeform 281">
                <a:extLst>
                  <a:ext uri="{FF2B5EF4-FFF2-40B4-BE49-F238E27FC236}">
                    <a16:creationId xmlns:a16="http://schemas.microsoft.com/office/drawing/2014/main" id="{CB8B0986-9754-A046-BCDA-ACB35A516377}"/>
                  </a:ext>
                </a:extLst>
              </p:cNvPr>
              <p:cNvSpPr/>
              <p:nvPr/>
            </p:nvSpPr>
            <p:spPr>
              <a:xfrm>
                <a:off x="8103874" y="4971097"/>
                <a:ext cx="19610" cy="17526"/>
              </a:xfrm>
              <a:custGeom>
                <a:avLst/>
                <a:gdLst>
                  <a:gd name="connsiteX0" fmla="*/ 15803 w 19610"/>
                  <a:gd name="connsiteY0" fmla="*/ 17526 h 17526"/>
                  <a:gd name="connsiteX1" fmla="*/ 9805 w 19610"/>
                  <a:gd name="connsiteY1" fmla="*/ 13526 h 17526"/>
                  <a:gd name="connsiteX2" fmla="*/ 3808 w 19610"/>
                  <a:gd name="connsiteY2" fmla="*/ 17431 h 17526"/>
                  <a:gd name="connsiteX3" fmla="*/ 5902 w 19610"/>
                  <a:gd name="connsiteY3" fmla="*/ 10858 h 17526"/>
                  <a:gd name="connsiteX4" fmla="*/ 0 w 19610"/>
                  <a:gd name="connsiteY4" fmla="*/ 6572 h 17526"/>
                  <a:gd name="connsiteX5" fmla="*/ 7425 w 19610"/>
                  <a:gd name="connsiteY5" fmla="*/ 6382 h 17526"/>
                  <a:gd name="connsiteX6" fmla="*/ 9805 w 19610"/>
                  <a:gd name="connsiteY6" fmla="*/ 0 h 17526"/>
                  <a:gd name="connsiteX7" fmla="*/ 12185 w 19610"/>
                  <a:gd name="connsiteY7" fmla="*/ 6382 h 17526"/>
                  <a:gd name="connsiteX8" fmla="*/ 19610 w 19610"/>
                  <a:gd name="connsiteY8" fmla="*/ 6572 h 17526"/>
                  <a:gd name="connsiteX9" fmla="*/ 13708 w 19610"/>
                  <a:gd name="connsiteY9" fmla="*/ 10858 h 17526"/>
                  <a:gd name="connsiteX10" fmla="*/ 15803 w 19610"/>
                  <a:gd name="connsiteY10" fmla="*/ 17526 h 17526"/>
                  <a:gd name="connsiteX11" fmla="*/ 3237 w 19610"/>
                  <a:gd name="connsiteY11" fmla="*/ 7620 h 17526"/>
                  <a:gd name="connsiteX12" fmla="*/ 7235 w 19610"/>
                  <a:gd name="connsiteY12" fmla="*/ 10478 h 17526"/>
                  <a:gd name="connsiteX13" fmla="*/ 5807 w 19610"/>
                  <a:gd name="connsiteY13" fmla="*/ 14954 h 17526"/>
                  <a:gd name="connsiteX14" fmla="*/ 9805 w 19610"/>
                  <a:gd name="connsiteY14" fmla="*/ 12287 h 17526"/>
                  <a:gd name="connsiteX15" fmla="*/ 13803 w 19610"/>
                  <a:gd name="connsiteY15" fmla="*/ 14954 h 17526"/>
                  <a:gd name="connsiteX16" fmla="*/ 12375 w 19610"/>
                  <a:gd name="connsiteY16" fmla="*/ 10478 h 17526"/>
                  <a:gd name="connsiteX17" fmla="*/ 16374 w 19610"/>
                  <a:gd name="connsiteY17" fmla="*/ 7620 h 17526"/>
                  <a:gd name="connsiteX18" fmla="*/ 11423 w 19610"/>
                  <a:gd name="connsiteY18" fmla="*/ 7525 h 17526"/>
                  <a:gd name="connsiteX19" fmla="*/ 9805 w 19610"/>
                  <a:gd name="connsiteY19" fmla="*/ 3143 h 17526"/>
                  <a:gd name="connsiteX20" fmla="*/ 8187 w 19610"/>
                  <a:gd name="connsiteY20" fmla="*/ 7525 h 17526"/>
                  <a:gd name="connsiteX21" fmla="*/ 3237 w 19610"/>
                  <a:gd name="connsiteY21" fmla="*/ 7620 h 17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610" h="17526">
                    <a:moveTo>
                      <a:pt x="15803" y="17526"/>
                    </a:moveTo>
                    <a:lnTo>
                      <a:pt x="9805" y="13526"/>
                    </a:lnTo>
                    <a:lnTo>
                      <a:pt x="3808" y="17431"/>
                    </a:lnTo>
                    <a:lnTo>
                      <a:pt x="5902" y="10858"/>
                    </a:lnTo>
                    <a:lnTo>
                      <a:pt x="0" y="6572"/>
                    </a:lnTo>
                    <a:lnTo>
                      <a:pt x="7425" y="6382"/>
                    </a:lnTo>
                    <a:lnTo>
                      <a:pt x="9805" y="0"/>
                    </a:lnTo>
                    <a:lnTo>
                      <a:pt x="12185" y="6382"/>
                    </a:lnTo>
                    <a:lnTo>
                      <a:pt x="19610" y="6572"/>
                    </a:lnTo>
                    <a:lnTo>
                      <a:pt x="13708" y="10858"/>
                    </a:lnTo>
                    <a:lnTo>
                      <a:pt x="15803" y="17526"/>
                    </a:lnTo>
                    <a:close/>
                    <a:moveTo>
                      <a:pt x="3237" y="7620"/>
                    </a:moveTo>
                    <a:lnTo>
                      <a:pt x="7235" y="10478"/>
                    </a:lnTo>
                    <a:lnTo>
                      <a:pt x="5807" y="14954"/>
                    </a:lnTo>
                    <a:lnTo>
                      <a:pt x="9805" y="12287"/>
                    </a:lnTo>
                    <a:lnTo>
                      <a:pt x="13803" y="14954"/>
                    </a:lnTo>
                    <a:lnTo>
                      <a:pt x="12375" y="10478"/>
                    </a:lnTo>
                    <a:lnTo>
                      <a:pt x="16374" y="7620"/>
                    </a:lnTo>
                    <a:lnTo>
                      <a:pt x="11423" y="7525"/>
                    </a:lnTo>
                    <a:lnTo>
                      <a:pt x="9805" y="3143"/>
                    </a:lnTo>
                    <a:lnTo>
                      <a:pt x="8187" y="7525"/>
                    </a:lnTo>
                    <a:lnTo>
                      <a:pt x="3237" y="7620"/>
                    </a:lnTo>
                    <a:close/>
                  </a:path>
                </a:pathLst>
              </a:custGeom>
              <a:solidFill>
                <a:srgbClr val="F8EB37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3" name="Freeform 282">
                <a:extLst>
                  <a:ext uri="{FF2B5EF4-FFF2-40B4-BE49-F238E27FC236}">
                    <a16:creationId xmlns:a16="http://schemas.microsoft.com/office/drawing/2014/main" id="{B53AD22C-EB78-A443-B7A5-98F52360A5C8}"/>
                  </a:ext>
                </a:extLst>
              </p:cNvPr>
              <p:cNvSpPr/>
              <p:nvPr/>
            </p:nvSpPr>
            <p:spPr>
              <a:xfrm>
                <a:off x="8098638" y="4946713"/>
                <a:ext cx="16278" cy="14573"/>
              </a:xfrm>
              <a:custGeom>
                <a:avLst/>
                <a:gdLst>
                  <a:gd name="connsiteX0" fmla="*/ 4855 w 16278"/>
                  <a:gd name="connsiteY0" fmla="*/ 9049 h 14573"/>
                  <a:gd name="connsiteX1" fmla="*/ 3808 w 16278"/>
                  <a:gd name="connsiteY1" fmla="*/ 12383 h 14573"/>
                  <a:gd name="connsiteX2" fmla="*/ 3142 w 16278"/>
                  <a:gd name="connsiteY2" fmla="*/ 14573 h 14573"/>
                  <a:gd name="connsiteX3" fmla="*/ 5045 w 16278"/>
                  <a:gd name="connsiteY3" fmla="*/ 13335 h 14573"/>
                  <a:gd name="connsiteX4" fmla="*/ 8092 w 16278"/>
                  <a:gd name="connsiteY4" fmla="*/ 11240 h 14573"/>
                  <a:gd name="connsiteX5" fmla="*/ 11233 w 16278"/>
                  <a:gd name="connsiteY5" fmla="*/ 13335 h 14573"/>
                  <a:gd name="connsiteX6" fmla="*/ 13137 w 16278"/>
                  <a:gd name="connsiteY6" fmla="*/ 14573 h 14573"/>
                  <a:gd name="connsiteX7" fmla="*/ 12376 w 16278"/>
                  <a:gd name="connsiteY7" fmla="*/ 12383 h 14573"/>
                  <a:gd name="connsiteX8" fmla="*/ 11328 w 16278"/>
                  <a:gd name="connsiteY8" fmla="*/ 9049 h 14573"/>
                  <a:gd name="connsiteX9" fmla="*/ 14279 w 16278"/>
                  <a:gd name="connsiteY9" fmla="*/ 6953 h 14573"/>
                  <a:gd name="connsiteX10" fmla="*/ 16279 w 16278"/>
                  <a:gd name="connsiteY10" fmla="*/ 5525 h 14573"/>
                  <a:gd name="connsiteX11" fmla="*/ 13804 w 16278"/>
                  <a:gd name="connsiteY11" fmla="*/ 5429 h 14573"/>
                  <a:gd name="connsiteX12" fmla="*/ 10091 w 16278"/>
                  <a:gd name="connsiteY12" fmla="*/ 5429 h 14573"/>
                  <a:gd name="connsiteX13" fmla="*/ 8949 w 16278"/>
                  <a:gd name="connsiteY13" fmla="*/ 2096 h 14573"/>
                  <a:gd name="connsiteX14" fmla="*/ 8092 w 16278"/>
                  <a:gd name="connsiteY14" fmla="*/ 0 h 14573"/>
                  <a:gd name="connsiteX15" fmla="*/ 7330 w 16278"/>
                  <a:gd name="connsiteY15" fmla="*/ 2096 h 14573"/>
                  <a:gd name="connsiteX16" fmla="*/ 6188 w 16278"/>
                  <a:gd name="connsiteY16" fmla="*/ 5429 h 14573"/>
                  <a:gd name="connsiteX17" fmla="*/ 2475 w 16278"/>
                  <a:gd name="connsiteY17" fmla="*/ 5429 h 14573"/>
                  <a:gd name="connsiteX18" fmla="*/ 0 w 16278"/>
                  <a:gd name="connsiteY18" fmla="*/ 5525 h 14573"/>
                  <a:gd name="connsiteX19" fmla="*/ 1999 w 16278"/>
                  <a:gd name="connsiteY19" fmla="*/ 6953 h 14573"/>
                  <a:gd name="connsiteX20" fmla="*/ 4855 w 16278"/>
                  <a:gd name="connsiteY20" fmla="*/ 9049 h 14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278" h="14573">
                    <a:moveTo>
                      <a:pt x="4855" y="9049"/>
                    </a:moveTo>
                    <a:lnTo>
                      <a:pt x="3808" y="12383"/>
                    </a:lnTo>
                    <a:lnTo>
                      <a:pt x="3142" y="14573"/>
                    </a:lnTo>
                    <a:lnTo>
                      <a:pt x="5045" y="13335"/>
                    </a:lnTo>
                    <a:lnTo>
                      <a:pt x="8092" y="11240"/>
                    </a:lnTo>
                    <a:lnTo>
                      <a:pt x="11233" y="13335"/>
                    </a:lnTo>
                    <a:lnTo>
                      <a:pt x="13137" y="14573"/>
                    </a:lnTo>
                    <a:lnTo>
                      <a:pt x="12376" y="12383"/>
                    </a:lnTo>
                    <a:lnTo>
                      <a:pt x="11328" y="9049"/>
                    </a:lnTo>
                    <a:lnTo>
                      <a:pt x="14279" y="6953"/>
                    </a:lnTo>
                    <a:lnTo>
                      <a:pt x="16279" y="5525"/>
                    </a:lnTo>
                    <a:lnTo>
                      <a:pt x="13804" y="5429"/>
                    </a:lnTo>
                    <a:lnTo>
                      <a:pt x="10091" y="5429"/>
                    </a:lnTo>
                    <a:lnTo>
                      <a:pt x="8949" y="2096"/>
                    </a:lnTo>
                    <a:lnTo>
                      <a:pt x="8092" y="0"/>
                    </a:lnTo>
                    <a:lnTo>
                      <a:pt x="7330" y="2096"/>
                    </a:lnTo>
                    <a:lnTo>
                      <a:pt x="6188" y="5429"/>
                    </a:lnTo>
                    <a:lnTo>
                      <a:pt x="2475" y="5429"/>
                    </a:lnTo>
                    <a:lnTo>
                      <a:pt x="0" y="5525"/>
                    </a:lnTo>
                    <a:lnTo>
                      <a:pt x="1999" y="6953"/>
                    </a:lnTo>
                    <a:lnTo>
                      <a:pt x="4855" y="9049"/>
                    </a:lnTo>
                  </a:path>
                </a:pathLst>
              </a:custGeom>
              <a:solidFill>
                <a:srgbClr val="F8EB37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4" name="Freeform 283">
                <a:extLst>
                  <a:ext uri="{FF2B5EF4-FFF2-40B4-BE49-F238E27FC236}">
                    <a16:creationId xmlns:a16="http://schemas.microsoft.com/office/drawing/2014/main" id="{F2FAD03B-C2C8-4C4A-81B5-083B58E6A2B8}"/>
                  </a:ext>
                </a:extLst>
              </p:cNvPr>
              <p:cNvSpPr/>
              <p:nvPr/>
            </p:nvSpPr>
            <p:spPr>
              <a:xfrm>
                <a:off x="8097020" y="4945189"/>
                <a:ext cx="19610" cy="17430"/>
              </a:xfrm>
              <a:custGeom>
                <a:avLst/>
                <a:gdLst>
                  <a:gd name="connsiteX0" fmla="*/ 15707 w 19610"/>
                  <a:gd name="connsiteY0" fmla="*/ 17431 h 17430"/>
                  <a:gd name="connsiteX1" fmla="*/ 9805 w 19610"/>
                  <a:gd name="connsiteY1" fmla="*/ 13526 h 17430"/>
                  <a:gd name="connsiteX2" fmla="*/ 3808 w 19610"/>
                  <a:gd name="connsiteY2" fmla="*/ 17431 h 17430"/>
                  <a:gd name="connsiteX3" fmla="*/ 5902 w 19610"/>
                  <a:gd name="connsiteY3" fmla="*/ 10859 h 17430"/>
                  <a:gd name="connsiteX4" fmla="*/ 0 w 19610"/>
                  <a:gd name="connsiteY4" fmla="*/ 6572 h 17430"/>
                  <a:gd name="connsiteX5" fmla="*/ 7425 w 19610"/>
                  <a:gd name="connsiteY5" fmla="*/ 6477 h 17430"/>
                  <a:gd name="connsiteX6" fmla="*/ 9805 w 19610"/>
                  <a:gd name="connsiteY6" fmla="*/ 0 h 17430"/>
                  <a:gd name="connsiteX7" fmla="*/ 12185 w 19610"/>
                  <a:gd name="connsiteY7" fmla="*/ 6477 h 17430"/>
                  <a:gd name="connsiteX8" fmla="*/ 19610 w 19610"/>
                  <a:gd name="connsiteY8" fmla="*/ 6572 h 17430"/>
                  <a:gd name="connsiteX9" fmla="*/ 13708 w 19610"/>
                  <a:gd name="connsiteY9" fmla="*/ 10859 h 17430"/>
                  <a:gd name="connsiteX10" fmla="*/ 15707 w 19610"/>
                  <a:gd name="connsiteY10" fmla="*/ 17431 h 17430"/>
                  <a:gd name="connsiteX11" fmla="*/ 3237 w 19610"/>
                  <a:gd name="connsiteY11" fmla="*/ 7525 h 17430"/>
                  <a:gd name="connsiteX12" fmla="*/ 7140 w 19610"/>
                  <a:gd name="connsiteY12" fmla="*/ 10382 h 17430"/>
                  <a:gd name="connsiteX13" fmla="*/ 5712 w 19610"/>
                  <a:gd name="connsiteY13" fmla="*/ 14859 h 17430"/>
                  <a:gd name="connsiteX14" fmla="*/ 9710 w 19610"/>
                  <a:gd name="connsiteY14" fmla="*/ 12192 h 17430"/>
                  <a:gd name="connsiteX15" fmla="*/ 13708 w 19610"/>
                  <a:gd name="connsiteY15" fmla="*/ 14859 h 17430"/>
                  <a:gd name="connsiteX16" fmla="*/ 12280 w 19610"/>
                  <a:gd name="connsiteY16" fmla="*/ 10382 h 17430"/>
                  <a:gd name="connsiteX17" fmla="*/ 16279 w 19610"/>
                  <a:gd name="connsiteY17" fmla="*/ 7525 h 17430"/>
                  <a:gd name="connsiteX18" fmla="*/ 11328 w 19610"/>
                  <a:gd name="connsiteY18" fmla="*/ 7430 h 17430"/>
                  <a:gd name="connsiteX19" fmla="*/ 9710 w 19610"/>
                  <a:gd name="connsiteY19" fmla="*/ 3048 h 17430"/>
                  <a:gd name="connsiteX20" fmla="*/ 8092 w 19610"/>
                  <a:gd name="connsiteY20" fmla="*/ 7430 h 17430"/>
                  <a:gd name="connsiteX21" fmla="*/ 3237 w 19610"/>
                  <a:gd name="connsiteY21" fmla="*/ 7525 h 17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610" h="17430">
                    <a:moveTo>
                      <a:pt x="15707" y="17431"/>
                    </a:moveTo>
                    <a:lnTo>
                      <a:pt x="9805" y="13526"/>
                    </a:lnTo>
                    <a:lnTo>
                      <a:pt x="3808" y="17431"/>
                    </a:lnTo>
                    <a:lnTo>
                      <a:pt x="5902" y="10859"/>
                    </a:lnTo>
                    <a:lnTo>
                      <a:pt x="0" y="6572"/>
                    </a:lnTo>
                    <a:lnTo>
                      <a:pt x="7425" y="6477"/>
                    </a:lnTo>
                    <a:lnTo>
                      <a:pt x="9805" y="0"/>
                    </a:lnTo>
                    <a:lnTo>
                      <a:pt x="12185" y="6477"/>
                    </a:lnTo>
                    <a:lnTo>
                      <a:pt x="19610" y="6572"/>
                    </a:lnTo>
                    <a:lnTo>
                      <a:pt x="13708" y="10859"/>
                    </a:lnTo>
                    <a:lnTo>
                      <a:pt x="15707" y="17431"/>
                    </a:lnTo>
                    <a:close/>
                    <a:moveTo>
                      <a:pt x="3237" y="7525"/>
                    </a:moveTo>
                    <a:lnTo>
                      <a:pt x="7140" y="10382"/>
                    </a:lnTo>
                    <a:lnTo>
                      <a:pt x="5712" y="14859"/>
                    </a:lnTo>
                    <a:lnTo>
                      <a:pt x="9710" y="12192"/>
                    </a:lnTo>
                    <a:lnTo>
                      <a:pt x="13708" y="14859"/>
                    </a:lnTo>
                    <a:lnTo>
                      <a:pt x="12280" y="10382"/>
                    </a:lnTo>
                    <a:lnTo>
                      <a:pt x="16279" y="7525"/>
                    </a:lnTo>
                    <a:lnTo>
                      <a:pt x="11328" y="7430"/>
                    </a:lnTo>
                    <a:lnTo>
                      <a:pt x="9710" y="3048"/>
                    </a:lnTo>
                    <a:lnTo>
                      <a:pt x="8092" y="7430"/>
                    </a:lnTo>
                    <a:lnTo>
                      <a:pt x="3237" y="7525"/>
                    </a:lnTo>
                    <a:close/>
                  </a:path>
                </a:pathLst>
              </a:custGeom>
              <a:solidFill>
                <a:srgbClr val="F8EB37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5" name="Freeform 284">
                <a:extLst>
                  <a:ext uri="{FF2B5EF4-FFF2-40B4-BE49-F238E27FC236}">
                    <a16:creationId xmlns:a16="http://schemas.microsoft.com/office/drawing/2014/main" id="{FC34F4FE-4F05-AA4D-8177-0F54E16564C5}"/>
                  </a:ext>
                </a:extLst>
              </p:cNvPr>
              <p:cNvSpPr/>
              <p:nvPr/>
            </p:nvSpPr>
            <p:spPr>
              <a:xfrm>
                <a:off x="8079790" y="4927758"/>
                <a:ext cx="16373" cy="14668"/>
              </a:xfrm>
              <a:custGeom>
                <a:avLst/>
                <a:gdLst>
                  <a:gd name="connsiteX0" fmla="*/ 10186 w 16373"/>
                  <a:gd name="connsiteY0" fmla="*/ 5429 h 14668"/>
                  <a:gd name="connsiteX1" fmla="*/ 8949 w 16373"/>
                  <a:gd name="connsiteY1" fmla="*/ 2191 h 14668"/>
                  <a:gd name="connsiteX2" fmla="*/ 8187 w 16373"/>
                  <a:gd name="connsiteY2" fmla="*/ 0 h 14668"/>
                  <a:gd name="connsiteX3" fmla="*/ 6188 w 16373"/>
                  <a:gd name="connsiteY3" fmla="*/ 5429 h 14668"/>
                  <a:gd name="connsiteX4" fmla="*/ 2475 w 16373"/>
                  <a:gd name="connsiteY4" fmla="*/ 5524 h 14668"/>
                  <a:gd name="connsiteX5" fmla="*/ 0 w 16373"/>
                  <a:gd name="connsiteY5" fmla="*/ 5524 h 14668"/>
                  <a:gd name="connsiteX6" fmla="*/ 2094 w 16373"/>
                  <a:gd name="connsiteY6" fmla="*/ 7048 h 14668"/>
                  <a:gd name="connsiteX7" fmla="*/ 4950 w 16373"/>
                  <a:gd name="connsiteY7" fmla="*/ 9144 h 14668"/>
                  <a:gd name="connsiteX8" fmla="*/ 3903 w 16373"/>
                  <a:gd name="connsiteY8" fmla="*/ 12382 h 14668"/>
                  <a:gd name="connsiteX9" fmla="*/ 3141 w 16373"/>
                  <a:gd name="connsiteY9" fmla="*/ 14668 h 14668"/>
                  <a:gd name="connsiteX10" fmla="*/ 5140 w 16373"/>
                  <a:gd name="connsiteY10" fmla="*/ 13335 h 14668"/>
                  <a:gd name="connsiteX11" fmla="*/ 8187 w 16373"/>
                  <a:gd name="connsiteY11" fmla="*/ 11335 h 14668"/>
                  <a:gd name="connsiteX12" fmla="*/ 11233 w 16373"/>
                  <a:gd name="connsiteY12" fmla="*/ 13335 h 14668"/>
                  <a:gd name="connsiteX13" fmla="*/ 13137 w 16373"/>
                  <a:gd name="connsiteY13" fmla="*/ 14668 h 14668"/>
                  <a:gd name="connsiteX14" fmla="*/ 12471 w 16373"/>
                  <a:gd name="connsiteY14" fmla="*/ 12382 h 14668"/>
                  <a:gd name="connsiteX15" fmla="*/ 11423 w 16373"/>
                  <a:gd name="connsiteY15" fmla="*/ 9144 h 14668"/>
                  <a:gd name="connsiteX16" fmla="*/ 14279 w 16373"/>
                  <a:gd name="connsiteY16" fmla="*/ 7048 h 14668"/>
                  <a:gd name="connsiteX17" fmla="*/ 16374 w 16373"/>
                  <a:gd name="connsiteY17" fmla="*/ 5524 h 14668"/>
                  <a:gd name="connsiteX18" fmla="*/ 13899 w 16373"/>
                  <a:gd name="connsiteY18" fmla="*/ 5524 h 14668"/>
                  <a:gd name="connsiteX19" fmla="*/ 10186 w 16373"/>
                  <a:gd name="connsiteY19" fmla="*/ 5429 h 14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6373" h="14668">
                    <a:moveTo>
                      <a:pt x="10186" y="5429"/>
                    </a:moveTo>
                    <a:lnTo>
                      <a:pt x="8949" y="2191"/>
                    </a:lnTo>
                    <a:lnTo>
                      <a:pt x="8187" y="0"/>
                    </a:lnTo>
                    <a:lnTo>
                      <a:pt x="6188" y="5429"/>
                    </a:lnTo>
                    <a:lnTo>
                      <a:pt x="2475" y="5524"/>
                    </a:lnTo>
                    <a:lnTo>
                      <a:pt x="0" y="5524"/>
                    </a:lnTo>
                    <a:lnTo>
                      <a:pt x="2094" y="7048"/>
                    </a:lnTo>
                    <a:lnTo>
                      <a:pt x="4950" y="9144"/>
                    </a:lnTo>
                    <a:lnTo>
                      <a:pt x="3903" y="12382"/>
                    </a:lnTo>
                    <a:lnTo>
                      <a:pt x="3141" y="14668"/>
                    </a:lnTo>
                    <a:lnTo>
                      <a:pt x="5140" y="13335"/>
                    </a:lnTo>
                    <a:lnTo>
                      <a:pt x="8187" y="11335"/>
                    </a:lnTo>
                    <a:lnTo>
                      <a:pt x="11233" y="13335"/>
                    </a:lnTo>
                    <a:lnTo>
                      <a:pt x="13137" y="14668"/>
                    </a:lnTo>
                    <a:lnTo>
                      <a:pt x="12471" y="12382"/>
                    </a:lnTo>
                    <a:lnTo>
                      <a:pt x="11423" y="9144"/>
                    </a:lnTo>
                    <a:lnTo>
                      <a:pt x="14279" y="7048"/>
                    </a:lnTo>
                    <a:lnTo>
                      <a:pt x="16374" y="5524"/>
                    </a:lnTo>
                    <a:lnTo>
                      <a:pt x="13899" y="5524"/>
                    </a:lnTo>
                    <a:lnTo>
                      <a:pt x="10186" y="5429"/>
                    </a:lnTo>
                  </a:path>
                </a:pathLst>
              </a:custGeom>
              <a:solidFill>
                <a:srgbClr val="F8EB37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6" name="Freeform 285">
                <a:extLst>
                  <a:ext uri="{FF2B5EF4-FFF2-40B4-BE49-F238E27FC236}">
                    <a16:creationId xmlns:a16="http://schemas.microsoft.com/office/drawing/2014/main" id="{9F278083-9CD0-1C41-8423-D2968E1E31A4}"/>
                  </a:ext>
                </a:extLst>
              </p:cNvPr>
              <p:cNvSpPr/>
              <p:nvPr/>
            </p:nvSpPr>
            <p:spPr>
              <a:xfrm>
                <a:off x="8078171" y="4926139"/>
                <a:ext cx="19610" cy="17526"/>
              </a:xfrm>
              <a:custGeom>
                <a:avLst/>
                <a:gdLst>
                  <a:gd name="connsiteX0" fmla="*/ 15803 w 19610"/>
                  <a:gd name="connsiteY0" fmla="*/ 17526 h 17526"/>
                  <a:gd name="connsiteX1" fmla="*/ 9805 w 19610"/>
                  <a:gd name="connsiteY1" fmla="*/ 13621 h 17526"/>
                  <a:gd name="connsiteX2" fmla="*/ 3808 w 19610"/>
                  <a:gd name="connsiteY2" fmla="*/ 17526 h 17526"/>
                  <a:gd name="connsiteX3" fmla="*/ 5902 w 19610"/>
                  <a:gd name="connsiteY3" fmla="*/ 10954 h 17526"/>
                  <a:gd name="connsiteX4" fmla="*/ 0 w 19610"/>
                  <a:gd name="connsiteY4" fmla="*/ 6668 h 17526"/>
                  <a:gd name="connsiteX5" fmla="*/ 7425 w 19610"/>
                  <a:gd name="connsiteY5" fmla="*/ 6477 h 17526"/>
                  <a:gd name="connsiteX6" fmla="*/ 9805 w 19610"/>
                  <a:gd name="connsiteY6" fmla="*/ 0 h 17526"/>
                  <a:gd name="connsiteX7" fmla="*/ 12185 w 19610"/>
                  <a:gd name="connsiteY7" fmla="*/ 6477 h 17526"/>
                  <a:gd name="connsiteX8" fmla="*/ 19610 w 19610"/>
                  <a:gd name="connsiteY8" fmla="*/ 6668 h 17526"/>
                  <a:gd name="connsiteX9" fmla="*/ 13708 w 19610"/>
                  <a:gd name="connsiteY9" fmla="*/ 10954 h 17526"/>
                  <a:gd name="connsiteX10" fmla="*/ 15803 w 19610"/>
                  <a:gd name="connsiteY10" fmla="*/ 17526 h 17526"/>
                  <a:gd name="connsiteX11" fmla="*/ 3237 w 19610"/>
                  <a:gd name="connsiteY11" fmla="*/ 7715 h 17526"/>
                  <a:gd name="connsiteX12" fmla="*/ 7235 w 19610"/>
                  <a:gd name="connsiteY12" fmla="*/ 10573 h 17526"/>
                  <a:gd name="connsiteX13" fmla="*/ 5807 w 19610"/>
                  <a:gd name="connsiteY13" fmla="*/ 15050 h 17526"/>
                  <a:gd name="connsiteX14" fmla="*/ 9805 w 19610"/>
                  <a:gd name="connsiteY14" fmla="*/ 12383 h 17526"/>
                  <a:gd name="connsiteX15" fmla="*/ 13804 w 19610"/>
                  <a:gd name="connsiteY15" fmla="*/ 15050 h 17526"/>
                  <a:gd name="connsiteX16" fmla="*/ 12376 w 19610"/>
                  <a:gd name="connsiteY16" fmla="*/ 10573 h 17526"/>
                  <a:gd name="connsiteX17" fmla="*/ 16374 w 19610"/>
                  <a:gd name="connsiteY17" fmla="*/ 7715 h 17526"/>
                  <a:gd name="connsiteX18" fmla="*/ 11424 w 19610"/>
                  <a:gd name="connsiteY18" fmla="*/ 7620 h 17526"/>
                  <a:gd name="connsiteX19" fmla="*/ 9805 w 19610"/>
                  <a:gd name="connsiteY19" fmla="*/ 3239 h 17526"/>
                  <a:gd name="connsiteX20" fmla="*/ 8187 w 19610"/>
                  <a:gd name="connsiteY20" fmla="*/ 7620 h 17526"/>
                  <a:gd name="connsiteX21" fmla="*/ 3237 w 19610"/>
                  <a:gd name="connsiteY21" fmla="*/ 7715 h 17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610" h="17526">
                    <a:moveTo>
                      <a:pt x="15803" y="17526"/>
                    </a:moveTo>
                    <a:lnTo>
                      <a:pt x="9805" y="13621"/>
                    </a:lnTo>
                    <a:lnTo>
                      <a:pt x="3808" y="17526"/>
                    </a:lnTo>
                    <a:lnTo>
                      <a:pt x="5902" y="10954"/>
                    </a:lnTo>
                    <a:lnTo>
                      <a:pt x="0" y="6668"/>
                    </a:lnTo>
                    <a:lnTo>
                      <a:pt x="7425" y="6477"/>
                    </a:lnTo>
                    <a:lnTo>
                      <a:pt x="9805" y="0"/>
                    </a:lnTo>
                    <a:lnTo>
                      <a:pt x="12185" y="6477"/>
                    </a:lnTo>
                    <a:lnTo>
                      <a:pt x="19610" y="6668"/>
                    </a:lnTo>
                    <a:lnTo>
                      <a:pt x="13708" y="10954"/>
                    </a:lnTo>
                    <a:lnTo>
                      <a:pt x="15803" y="17526"/>
                    </a:lnTo>
                    <a:close/>
                    <a:moveTo>
                      <a:pt x="3237" y="7715"/>
                    </a:moveTo>
                    <a:lnTo>
                      <a:pt x="7235" y="10573"/>
                    </a:lnTo>
                    <a:lnTo>
                      <a:pt x="5807" y="15050"/>
                    </a:lnTo>
                    <a:lnTo>
                      <a:pt x="9805" y="12383"/>
                    </a:lnTo>
                    <a:lnTo>
                      <a:pt x="13804" y="15050"/>
                    </a:lnTo>
                    <a:lnTo>
                      <a:pt x="12376" y="10573"/>
                    </a:lnTo>
                    <a:lnTo>
                      <a:pt x="16374" y="7715"/>
                    </a:lnTo>
                    <a:lnTo>
                      <a:pt x="11424" y="7620"/>
                    </a:lnTo>
                    <a:lnTo>
                      <a:pt x="9805" y="3239"/>
                    </a:lnTo>
                    <a:lnTo>
                      <a:pt x="8187" y="7620"/>
                    </a:lnTo>
                    <a:lnTo>
                      <a:pt x="3237" y="7715"/>
                    </a:lnTo>
                    <a:close/>
                  </a:path>
                </a:pathLst>
              </a:custGeom>
              <a:solidFill>
                <a:srgbClr val="F8EB37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7" name="Freeform 286">
                <a:extLst>
                  <a:ext uri="{FF2B5EF4-FFF2-40B4-BE49-F238E27FC236}">
                    <a16:creationId xmlns:a16="http://schemas.microsoft.com/office/drawing/2014/main" id="{6763FC4A-9B5C-8249-B6F2-51FD8F66B45F}"/>
                  </a:ext>
                </a:extLst>
              </p:cNvPr>
              <p:cNvSpPr/>
              <p:nvPr/>
            </p:nvSpPr>
            <p:spPr>
              <a:xfrm>
                <a:off x="8053515" y="4920805"/>
                <a:ext cx="16278" cy="14668"/>
              </a:xfrm>
              <a:custGeom>
                <a:avLst/>
                <a:gdLst>
                  <a:gd name="connsiteX0" fmla="*/ 10186 w 16278"/>
                  <a:gd name="connsiteY0" fmla="*/ 5429 h 14668"/>
                  <a:gd name="connsiteX1" fmla="*/ 8949 w 16278"/>
                  <a:gd name="connsiteY1" fmla="*/ 2096 h 14668"/>
                  <a:gd name="connsiteX2" fmla="*/ 8187 w 16278"/>
                  <a:gd name="connsiteY2" fmla="*/ 0 h 14668"/>
                  <a:gd name="connsiteX3" fmla="*/ 7425 w 16278"/>
                  <a:gd name="connsiteY3" fmla="*/ 2096 h 14668"/>
                  <a:gd name="connsiteX4" fmla="*/ 6188 w 16278"/>
                  <a:gd name="connsiteY4" fmla="*/ 5429 h 14668"/>
                  <a:gd name="connsiteX5" fmla="*/ 2475 w 16278"/>
                  <a:gd name="connsiteY5" fmla="*/ 5525 h 14668"/>
                  <a:gd name="connsiteX6" fmla="*/ 0 w 16278"/>
                  <a:gd name="connsiteY6" fmla="*/ 5525 h 14668"/>
                  <a:gd name="connsiteX7" fmla="*/ 1999 w 16278"/>
                  <a:gd name="connsiteY7" fmla="*/ 7049 h 14668"/>
                  <a:gd name="connsiteX8" fmla="*/ 4950 w 16278"/>
                  <a:gd name="connsiteY8" fmla="*/ 9144 h 14668"/>
                  <a:gd name="connsiteX9" fmla="*/ 3903 w 16278"/>
                  <a:gd name="connsiteY9" fmla="*/ 12383 h 14668"/>
                  <a:gd name="connsiteX10" fmla="*/ 3141 w 16278"/>
                  <a:gd name="connsiteY10" fmla="*/ 14669 h 14668"/>
                  <a:gd name="connsiteX11" fmla="*/ 5141 w 16278"/>
                  <a:gd name="connsiteY11" fmla="*/ 13335 h 14668"/>
                  <a:gd name="connsiteX12" fmla="*/ 8187 w 16278"/>
                  <a:gd name="connsiteY12" fmla="*/ 11335 h 14668"/>
                  <a:gd name="connsiteX13" fmla="*/ 11233 w 16278"/>
                  <a:gd name="connsiteY13" fmla="*/ 13335 h 14668"/>
                  <a:gd name="connsiteX14" fmla="*/ 13137 w 16278"/>
                  <a:gd name="connsiteY14" fmla="*/ 14669 h 14668"/>
                  <a:gd name="connsiteX15" fmla="*/ 12471 w 16278"/>
                  <a:gd name="connsiteY15" fmla="*/ 12383 h 14668"/>
                  <a:gd name="connsiteX16" fmla="*/ 11424 w 16278"/>
                  <a:gd name="connsiteY16" fmla="*/ 9144 h 14668"/>
                  <a:gd name="connsiteX17" fmla="*/ 14279 w 16278"/>
                  <a:gd name="connsiteY17" fmla="*/ 7049 h 14668"/>
                  <a:gd name="connsiteX18" fmla="*/ 16279 w 16278"/>
                  <a:gd name="connsiteY18" fmla="*/ 5525 h 14668"/>
                  <a:gd name="connsiteX19" fmla="*/ 13804 w 16278"/>
                  <a:gd name="connsiteY19" fmla="*/ 5525 h 14668"/>
                  <a:gd name="connsiteX20" fmla="*/ 10186 w 16278"/>
                  <a:gd name="connsiteY20" fmla="*/ 5429 h 14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278" h="14668">
                    <a:moveTo>
                      <a:pt x="10186" y="5429"/>
                    </a:moveTo>
                    <a:lnTo>
                      <a:pt x="8949" y="2096"/>
                    </a:lnTo>
                    <a:lnTo>
                      <a:pt x="8187" y="0"/>
                    </a:lnTo>
                    <a:lnTo>
                      <a:pt x="7425" y="2096"/>
                    </a:lnTo>
                    <a:lnTo>
                      <a:pt x="6188" y="5429"/>
                    </a:lnTo>
                    <a:lnTo>
                      <a:pt x="2475" y="5525"/>
                    </a:lnTo>
                    <a:lnTo>
                      <a:pt x="0" y="5525"/>
                    </a:lnTo>
                    <a:lnTo>
                      <a:pt x="1999" y="7049"/>
                    </a:lnTo>
                    <a:lnTo>
                      <a:pt x="4950" y="9144"/>
                    </a:lnTo>
                    <a:lnTo>
                      <a:pt x="3903" y="12383"/>
                    </a:lnTo>
                    <a:lnTo>
                      <a:pt x="3141" y="14669"/>
                    </a:lnTo>
                    <a:lnTo>
                      <a:pt x="5141" y="13335"/>
                    </a:lnTo>
                    <a:lnTo>
                      <a:pt x="8187" y="11335"/>
                    </a:lnTo>
                    <a:lnTo>
                      <a:pt x="11233" y="13335"/>
                    </a:lnTo>
                    <a:lnTo>
                      <a:pt x="13137" y="14669"/>
                    </a:lnTo>
                    <a:lnTo>
                      <a:pt x="12471" y="12383"/>
                    </a:lnTo>
                    <a:lnTo>
                      <a:pt x="11424" y="9144"/>
                    </a:lnTo>
                    <a:lnTo>
                      <a:pt x="14279" y="7049"/>
                    </a:lnTo>
                    <a:lnTo>
                      <a:pt x="16279" y="5525"/>
                    </a:lnTo>
                    <a:lnTo>
                      <a:pt x="13804" y="5525"/>
                    </a:lnTo>
                    <a:lnTo>
                      <a:pt x="10186" y="5429"/>
                    </a:lnTo>
                  </a:path>
                </a:pathLst>
              </a:custGeom>
              <a:solidFill>
                <a:srgbClr val="F8EB37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8" name="Freeform 287">
                <a:extLst>
                  <a:ext uri="{FF2B5EF4-FFF2-40B4-BE49-F238E27FC236}">
                    <a16:creationId xmlns:a16="http://schemas.microsoft.com/office/drawing/2014/main" id="{D94CD481-00B8-F64B-94C7-4FDF139D0F31}"/>
                  </a:ext>
                </a:extLst>
              </p:cNvPr>
              <p:cNvSpPr/>
              <p:nvPr/>
            </p:nvSpPr>
            <p:spPr>
              <a:xfrm>
                <a:off x="8051897" y="4919281"/>
                <a:ext cx="19610" cy="17430"/>
              </a:xfrm>
              <a:custGeom>
                <a:avLst/>
                <a:gdLst>
                  <a:gd name="connsiteX0" fmla="*/ 3808 w 19610"/>
                  <a:gd name="connsiteY0" fmla="*/ 17431 h 17430"/>
                  <a:gd name="connsiteX1" fmla="*/ 5902 w 19610"/>
                  <a:gd name="connsiteY1" fmla="*/ 10858 h 17430"/>
                  <a:gd name="connsiteX2" fmla="*/ 0 w 19610"/>
                  <a:gd name="connsiteY2" fmla="*/ 6572 h 17430"/>
                  <a:gd name="connsiteX3" fmla="*/ 7426 w 19610"/>
                  <a:gd name="connsiteY3" fmla="*/ 6477 h 17430"/>
                  <a:gd name="connsiteX4" fmla="*/ 9806 w 19610"/>
                  <a:gd name="connsiteY4" fmla="*/ 0 h 17430"/>
                  <a:gd name="connsiteX5" fmla="*/ 12185 w 19610"/>
                  <a:gd name="connsiteY5" fmla="*/ 6477 h 17430"/>
                  <a:gd name="connsiteX6" fmla="*/ 19611 w 19610"/>
                  <a:gd name="connsiteY6" fmla="*/ 6572 h 17430"/>
                  <a:gd name="connsiteX7" fmla="*/ 13708 w 19610"/>
                  <a:gd name="connsiteY7" fmla="*/ 10858 h 17430"/>
                  <a:gd name="connsiteX8" fmla="*/ 15803 w 19610"/>
                  <a:gd name="connsiteY8" fmla="*/ 17431 h 17430"/>
                  <a:gd name="connsiteX9" fmla="*/ 9806 w 19610"/>
                  <a:gd name="connsiteY9" fmla="*/ 13525 h 17430"/>
                  <a:gd name="connsiteX10" fmla="*/ 3808 w 19610"/>
                  <a:gd name="connsiteY10" fmla="*/ 17431 h 17430"/>
                  <a:gd name="connsiteX11" fmla="*/ 9806 w 19610"/>
                  <a:gd name="connsiteY11" fmla="*/ 12192 h 17430"/>
                  <a:gd name="connsiteX12" fmla="*/ 13804 w 19610"/>
                  <a:gd name="connsiteY12" fmla="*/ 14859 h 17430"/>
                  <a:gd name="connsiteX13" fmla="*/ 12376 w 19610"/>
                  <a:gd name="connsiteY13" fmla="*/ 10382 h 17430"/>
                  <a:gd name="connsiteX14" fmla="*/ 16279 w 19610"/>
                  <a:gd name="connsiteY14" fmla="*/ 7525 h 17430"/>
                  <a:gd name="connsiteX15" fmla="*/ 11328 w 19610"/>
                  <a:gd name="connsiteY15" fmla="*/ 7429 h 17430"/>
                  <a:gd name="connsiteX16" fmla="*/ 9710 w 19610"/>
                  <a:gd name="connsiteY16" fmla="*/ 3048 h 17430"/>
                  <a:gd name="connsiteX17" fmla="*/ 8092 w 19610"/>
                  <a:gd name="connsiteY17" fmla="*/ 7429 h 17430"/>
                  <a:gd name="connsiteX18" fmla="*/ 3142 w 19610"/>
                  <a:gd name="connsiteY18" fmla="*/ 7525 h 17430"/>
                  <a:gd name="connsiteX19" fmla="*/ 7045 w 19610"/>
                  <a:gd name="connsiteY19" fmla="*/ 10382 h 17430"/>
                  <a:gd name="connsiteX20" fmla="*/ 5617 w 19610"/>
                  <a:gd name="connsiteY20" fmla="*/ 14859 h 17430"/>
                  <a:gd name="connsiteX21" fmla="*/ 9806 w 19610"/>
                  <a:gd name="connsiteY21" fmla="*/ 12192 h 17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610" h="17430">
                    <a:moveTo>
                      <a:pt x="3808" y="17431"/>
                    </a:moveTo>
                    <a:lnTo>
                      <a:pt x="5902" y="10858"/>
                    </a:lnTo>
                    <a:lnTo>
                      <a:pt x="0" y="6572"/>
                    </a:lnTo>
                    <a:lnTo>
                      <a:pt x="7426" y="6477"/>
                    </a:lnTo>
                    <a:lnTo>
                      <a:pt x="9806" y="0"/>
                    </a:lnTo>
                    <a:lnTo>
                      <a:pt x="12185" y="6477"/>
                    </a:lnTo>
                    <a:lnTo>
                      <a:pt x="19611" y="6572"/>
                    </a:lnTo>
                    <a:lnTo>
                      <a:pt x="13708" y="10858"/>
                    </a:lnTo>
                    <a:lnTo>
                      <a:pt x="15803" y="17431"/>
                    </a:lnTo>
                    <a:lnTo>
                      <a:pt x="9806" y="13525"/>
                    </a:lnTo>
                    <a:lnTo>
                      <a:pt x="3808" y="17431"/>
                    </a:lnTo>
                    <a:close/>
                    <a:moveTo>
                      <a:pt x="9806" y="12192"/>
                    </a:moveTo>
                    <a:lnTo>
                      <a:pt x="13804" y="14859"/>
                    </a:lnTo>
                    <a:lnTo>
                      <a:pt x="12376" y="10382"/>
                    </a:lnTo>
                    <a:lnTo>
                      <a:pt x="16279" y="7525"/>
                    </a:lnTo>
                    <a:lnTo>
                      <a:pt x="11328" y="7429"/>
                    </a:lnTo>
                    <a:lnTo>
                      <a:pt x="9710" y="3048"/>
                    </a:lnTo>
                    <a:lnTo>
                      <a:pt x="8092" y="7429"/>
                    </a:lnTo>
                    <a:lnTo>
                      <a:pt x="3142" y="7525"/>
                    </a:lnTo>
                    <a:lnTo>
                      <a:pt x="7045" y="10382"/>
                    </a:lnTo>
                    <a:lnTo>
                      <a:pt x="5617" y="14859"/>
                    </a:lnTo>
                    <a:lnTo>
                      <a:pt x="9806" y="12192"/>
                    </a:lnTo>
                    <a:close/>
                  </a:path>
                </a:pathLst>
              </a:custGeom>
              <a:solidFill>
                <a:srgbClr val="F8EB37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9" name="Freeform 288">
                <a:extLst>
                  <a:ext uri="{FF2B5EF4-FFF2-40B4-BE49-F238E27FC236}">
                    <a16:creationId xmlns:a16="http://schemas.microsoft.com/office/drawing/2014/main" id="{FE07ACAF-DA15-F64C-95BE-C9B05255FED8}"/>
                  </a:ext>
                </a:extLst>
              </p:cNvPr>
              <p:cNvSpPr/>
              <p:nvPr/>
            </p:nvSpPr>
            <p:spPr>
              <a:xfrm>
                <a:off x="8027431" y="4927758"/>
                <a:ext cx="16373" cy="14668"/>
              </a:xfrm>
              <a:custGeom>
                <a:avLst/>
                <a:gdLst>
                  <a:gd name="connsiteX0" fmla="*/ 10186 w 16373"/>
                  <a:gd name="connsiteY0" fmla="*/ 5429 h 14668"/>
                  <a:gd name="connsiteX1" fmla="*/ 8949 w 16373"/>
                  <a:gd name="connsiteY1" fmla="*/ 2191 h 14668"/>
                  <a:gd name="connsiteX2" fmla="*/ 8187 w 16373"/>
                  <a:gd name="connsiteY2" fmla="*/ 0 h 14668"/>
                  <a:gd name="connsiteX3" fmla="*/ 7425 w 16373"/>
                  <a:gd name="connsiteY3" fmla="*/ 2191 h 14668"/>
                  <a:gd name="connsiteX4" fmla="*/ 6188 w 16373"/>
                  <a:gd name="connsiteY4" fmla="*/ 5429 h 14668"/>
                  <a:gd name="connsiteX5" fmla="*/ 2570 w 16373"/>
                  <a:gd name="connsiteY5" fmla="*/ 5524 h 14668"/>
                  <a:gd name="connsiteX6" fmla="*/ 0 w 16373"/>
                  <a:gd name="connsiteY6" fmla="*/ 5524 h 14668"/>
                  <a:gd name="connsiteX7" fmla="*/ 2094 w 16373"/>
                  <a:gd name="connsiteY7" fmla="*/ 7048 h 14668"/>
                  <a:gd name="connsiteX8" fmla="*/ 4950 w 16373"/>
                  <a:gd name="connsiteY8" fmla="*/ 9144 h 14668"/>
                  <a:gd name="connsiteX9" fmla="*/ 3903 w 16373"/>
                  <a:gd name="connsiteY9" fmla="*/ 12382 h 14668"/>
                  <a:gd name="connsiteX10" fmla="*/ 3237 w 16373"/>
                  <a:gd name="connsiteY10" fmla="*/ 14668 h 14668"/>
                  <a:gd name="connsiteX11" fmla="*/ 5140 w 16373"/>
                  <a:gd name="connsiteY11" fmla="*/ 13335 h 14668"/>
                  <a:gd name="connsiteX12" fmla="*/ 8187 w 16373"/>
                  <a:gd name="connsiteY12" fmla="*/ 11335 h 14668"/>
                  <a:gd name="connsiteX13" fmla="*/ 11233 w 16373"/>
                  <a:gd name="connsiteY13" fmla="*/ 13335 h 14668"/>
                  <a:gd name="connsiteX14" fmla="*/ 13137 w 16373"/>
                  <a:gd name="connsiteY14" fmla="*/ 14668 h 14668"/>
                  <a:gd name="connsiteX15" fmla="*/ 12471 w 16373"/>
                  <a:gd name="connsiteY15" fmla="*/ 12382 h 14668"/>
                  <a:gd name="connsiteX16" fmla="*/ 11423 w 16373"/>
                  <a:gd name="connsiteY16" fmla="*/ 9144 h 14668"/>
                  <a:gd name="connsiteX17" fmla="*/ 14279 w 16373"/>
                  <a:gd name="connsiteY17" fmla="*/ 7048 h 14668"/>
                  <a:gd name="connsiteX18" fmla="*/ 16374 w 16373"/>
                  <a:gd name="connsiteY18" fmla="*/ 5524 h 14668"/>
                  <a:gd name="connsiteX19" fmla="*/ 13899 w 16373"/>
                  <a:gd name="connsiteY19" fmla="*/ 5524 h 14668"/>
                  <a:gd name="connsiteX20" fmla="*/ 10186 w 16373"/>
                  <a:gd name="connsiteY20" fmla="*/ 5429 h 14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373" h="14668">
                    <a:moveTo>
                      <a:pt x="10186" y="5429"/>
                    </a:moveTo>
                    <a:lnTo>
                      <a:pt x="8949" y="2191"/>
                    </a:lnTo>
                    <a:lnTo>
                      <a:pt x="8187" y="0"/>
                    </a:lnTo>
                    <a:lnTo>
                      <a:pt x="7425" y="2191"/>
                    </a:lnTo>
                    <a:lnTo>
                      <a:pt x="6188" y="5429"/>
                    </a:lnTo>
                    <a:lnTo>
                      <a:pt x="2570" y="5524"/>
                    </a:lnTo>
                    <a:lnTo>
                      <a:pt x="0" y="5524"/>
                    </a:lnTo>
                    <a:lnTo>
                      <a:pt x="2094" y="7048"/>
                    </a:lnTo>
                    <a:lnTo>
                      <a:pt x="4950" y="9144"/>
                    </a:lnTo>
                    <a:lnTo>
                      <a:pt x="3903" y="12382"/>
                    </a:lnTo>
                    <a:lnTo>
                      <a:pt x="3237" y="14668"/>
                    </a:lnTo>
                    <a:lnTo>
                      <a:pt x="5140" y="13335"/>
                    </a:lnTo>
                    <a:lnTo>
                      <a:pt x="8187" y="11335"/>
                    </a:lnTo>
                    <a:lnTo>
                      <a:pt x="11233" y="13335"/>
                    </a:lnTo>
                    <a:lnTo>
                      <a:pt x="13137" y="14668"/>
                    </a:lnTo>
                    <a:lnTo>
                      <a:pt x="12471" y="12382"/>
                    </a:lnTo>
                    <a:lnTo>
                      <a:pt x="11423" y="9144"/>
                    </a:lnTo>
                    <a:lnTo>
                      <a:pt x="14279" y="7048"/>
                    </a:lnTo>
                    <a:lnTo>
                      <a:pt x="16374" y="5524"/>
                    </a:lnTo>
                    <a:lnTo>
                      <a:pt x="13899" y="5524"/>
                    </a:lnTo>
                    <a:lnTo>
                      <a:pt x="10186" y="5429"/>
                    </a:lnTo>
                  </a:path>
                </a:pathLst>
              </a:custGeom>
              <a:solidFill>
                <a:srgbClr val="F8EB37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0" name="Freeform 289">
                <a:extLst>
                  <a:ext uri="{FF2B5EF4-FFF2-40B4-BE49-F238E27FC236}">
                    <a16:creationId xmlns:a16="http://schemas.microsoft.com/office/drawing/2014/main" id="{0E1B1070-14A1-E647-A56C-9CC320BB9DCF}"/>
                  </a:ext>
                </a:extLst>
              </p:cNvPr>
              <p:cNvSpPr/>
              <p:nvPr/>
            </p:nvSpPr>
            <p:spPr>
              <a:xfrm>
                <a:off x="8025813" y="4926139"/>
                <a:ext cx="19610" cy="17526"/>
              </a:xfrm>
              <a:custGeom>
                <a:avLst/>
                <a:gdLst>
                  <a:gd name="connsiteX0" fmla="*/ 3808 w 19610"/>
                  <a:gd name="connsiteY0" fmla="*/ 17526 h 17526"/>
                  <a:gd name="connsiteX1" fmla="*/ 5902 w 19610"/>
                  <a:gd name="connsiteY1" fmla="*/ 10859 h 17526"/>
                  <a:gd name="connsiteX2" fmla="*/ 0 w 19610"/>
                  <a:gd name="connsiteY2" fmla="*/ 6572 h 17526"/>
                  <a:gd name="connsiteX3" fmla="*/ 7425 w 19610"/>
                  <a:gd name="connsiteY3" fmla="*/ 6477 h 17526"/>
                  <a:gd name="connsiteX4" fmla="*/ 9805 w 19610"/>
                  <a:gd name="connsiteY4" fmla="*/ 0 h 17526"/>
                  <a:gd name="connsiteX5" fmla="*/ 12185 w 19610"/>
                  <a:gd name="connsiteY5" fmla="*/ 6477 h 17526"/>
                  <a:gd name="connsiteX6" fmla="*/ 19610 w 19610"/>
                  <a:gd name="connsiteY6" fmla="*/ 6572 h 17526"/>
                  <a:gd name="connsiteX7" fmla="*/ 13708 w 19610"/>
                  <a:gd name="connsiteY7" fmla="*/ 10859 h 17526"/>
                  <a:gd name="connsiteX8" fmla="*/ 15803 w 19610"/>
                  <a:gd name="connsiteY8" fmla="*/ 17526 h 17526"/>
                  <a:gd name="connsiteX9" fmla="*/ 9901 w 19610"/>
                  <a:gd name="connsiteY9" fmla="*/ 13526 h 17526"/>
                  <a:gd name="connsiteX10" fmla="*/ 3808 w 19610"/>
                  <a:gd name="connsiteY10" fmla="*/ 17526 h 17526"/>
                  <a:gd name="connsiteX11" fmla="*/ 9805 w 19610"/>
                  <a:gd name="connsiteY11" fmla="*/ 12287 h 17526"/>
                  <a:gd name="connsiteX12" fmla="*/ 13804 w 19610"/>
                  <a:gd name="connsiteY12" fmla="*/ 14954 h 17526"/>
                  <a:gd name="connsiteX13" fmla="*/ 12376 w 19610"/>
                  <a:gd name="connsiteY13" fmla="*/ 10478 h 17526"/>
                  <a:gd name="connsiteX14" fmla="*/ 16374 w 19610"/>
                  <a:gd name="connsiteY14" fmla="*/ 7620 h 17526"/>
                  <a:gd name="connsiteX15" fmla="*/ 11424 w 19610"/>
                  <a:gd name="connsiteY15" fmla="*/ 7525 h 17526"/>
                  <a:gd name="connsiteX16" fmla="*/ 9805 w 19610"/>
                  <a:gd name="connsiteY16" fmla="*/ 3143 h 17526"/>
                  <a:gd name="connsiteX17" fmla="*/ 8187 w 19610"/>
                  <a:gd name="connsiteY17" fmla="*/ 7525 h 17526"/>
                  <a:gd name="connsiteX18" fmla="*/ 3237 w 19610"/>
                  <a:gd name="connsiteY18" fmla="*/ 7620 h 17526"/>
                  <a:gd name="connsiteX19" fmla="*/ 7235 w 19610"/>
                  <a:gd name="connsiteY19" fmla="*/ 10478 h 17526"/>
                  <a:gd name="connsiteX20" fmla="*/ 5807 w 19610"/>
                  <a:gd name="connsiteY20" fmla="*/ 14954 h 17526"/>
                  <a:gd name="connsiteX21" fmla="*/ 9805 w 19610"/>
                  <a:gd name="connsiteY21" fmla="*/ 12287 h 17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610" h="17526">
                    <a:moveTo>
                      <a:pt x="3808" y="17526"/>
                    </a:moveTo>
                    <a:lnTo>
                      <a:pt x="5902" y="10859"/>
                    </a:lnTo>
                    <a:lnTo>
                      <a:pt x="0" y="6572"/>
                    </a:lnTo>
                    <a:lnTo>
                      <a:pt x="7425" y="6477"/>
                    </a:lnTo>
                    <a:lnTo>
                      <a:pt x="9805" y="0"/>
                    </a:lnTo>
                    <a:lnTo>
                      <a:pt x="12185" y="6477"/>
                    </a:lnTo>
                    <a:lnTo>
                      <a:pt x="19610" y="6572"/>
                    </a:lnTo>
                    <a:lnTo>
                      <a:pt x="13708" y="10859"/>
                    </a:lnTo>
                    <a:lnTo>
                      <a:pt x="15803" y="17526"/>
                    </a:lnTo>
                    <a:lnTo>
                      <a:pt x="9901" y="13526"/>
                    </a:lnTo>
                    <a:lnTo>
                      <a:pt x="3808" y="17526"/>
                    </a:lnTo>
                    <a:close/>
                    <a:moveTo>
                      <a:pt x="9805" y="12287"/>
                    </a:moveTo>
                    <a:lnTo>
                      <a:pt x="13804" y="14954"/>
                    </a:lnTo>
                    <a:lnTo>
                      <a:pt x="12376" y="10478"/>
                    </a:lnTo>
                    <a:lnTo>
                      <a:pt x="16374" y="7620"/>
                    </a:lnTo>
                    <a:lnTo>
                      <a:pt x="11424" y="7525"/>
                    </a:lnTo>
                    <a:lnTo>
                      <a:pt x="9805" y="3143"/>
                    </a:lnTo>
                    <a:lnTo>
                      <a:pt x="8187" y="7525"/>
                    </a:lnTo>
                    <a:lnTo>
                      <a:pt x="3237" y="7620"/>
                    </a:lnTo>
                    <a:lnTo>
                      <a:pt x="7235" y="10478"/>
                    </a:lnTo>
                    <a:lnTo>
                      <a:pt x="5807" y="14954"/>
                    </a:lnTo>
                    <a:lnTo>
                      <a:pt x="9805" y="12287"/>
                    </a:lnTo>
                    <a:close/>
                  </a:path>
                </a:pathLst>
              </a:custGeom>
              <a:solidFill>
                <a:srgbClr val="F8EB37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1" name="Freeform 290">
                <a:extLst>
                  <a:ext uri="{FF2B5EF4-FFF2-40B4-BE49-F238E27FC236}">
                    <a16:creationId xmlns:a16="http://schemas.microsoft.com/office/drawing/2014/main" id="{0F56376C-31ED-8045-8EDE-69F7DE8455C7}"/>
                  </a:ext>
                </a:extLst>
              </p:cNvPr>
              <p:cNvSpPr/>
              <p:nvPr/>
            </p:nvSpPr>
            <p:spPr>
              <a:xfrm>
                <a:off x="8008487" y="4946523"/>
                <a:ext cx="16373" cy="14573"/>
              </a:xfrm>
              <a:custGeom>
                <a:avLst/>
                <a:gdLst>
                  <a:gd name="connsiteX0" fmla="*/ 10091 w 16373"/>
                  <a:gd name="connsiteY0" fmla="*/ 5429 h 14573"/>
                  <a:gd name="connsiteX1" fmla="*/ 8949 w 16373"/>
                  <a:gd name="connsiteY1" fmla="*/ 2095 h 14573"/>
                  <a:gd name="connsiteX2" fmla="*/ 8187 w 16373"/>
                  <a:gd name="connsiteY2" fmla="*/ 0 h 14573"/>
                  <a:gd name="connsiteX3" fmla="*/ 7425 w 16373"/>
                  <a:gd name="connsiteY3" fmla="*/ 2095 h 14573"/>
                  <a:gd name="connsiteX4" fmla="*/ 6188 w 16373"/>
                  <a:gd name="connsiteY4" fmla="*/ 5429 h 14573"/>
                  <a:gd name="connsiteX5" fmla="*/ 2475 w 16373"/>
                  <a:gd name="connsiteY5" fmla="*/ 5429 h 14573"/>
                  <a:gd name="connsiteX6" fmla="*/ 0 w 16373"/>
                  <a:gd name="connsiteY6" fmla="*/ 5524 h 14573"/>
                  <a:gd name="connsiteX7" fmla="*/ 1999 w 16373"/>
                  <a:gd name="connsiteY7" fmla="*/ 6953 h 14573"/>
                  <a:gd name="connsiteX8" fmla="*/ 4950 w 16373"/>
                  <a:gd name="connsiteY8" fmla="*/ 9049 h 14573"/>
                  <a:gd name="connsiteX9" fmla="*/ 3903 w 16373"/>
                  <a:gd name="connsiteY9" fmla="*/ 12382 h 14573"/>
                  <a:gd name="connsiteX10" fmla="*/ 3142 w 16373"/>
                  <a:gd name="connsiteY10" fmla="*/ 14573 h 14573"/>
                  <a:gd name="connsiteX11" fmla="*/ 5141 w 16373"/>
                  <a:gd name="connsiteY11" fmla="*/ 13335 h 14573"/>
                  <a:gd name="connsiteX12" fmla="*/ 8187 w 16373"/>
                  <a:gd name="connsiteY12" fmla="*/ 11335 h 14573"/>
                  <a:gd name="connsiteX13" fmla="*/ 11233 w 16373"/>
                  <a:gd name="connsiteY13" fmla="*/ 13335 h 14573"/>
                  <a:gd name="connsiteX14" fmla="*/ 13137 w 16373"/>
                  <a:gd name="connsiteY14" fmla="*/ 14573 h 14573"/>
                  <a:gd name="connsiteX15" fmla="*/ 11424 w 16373"/>
                  <a:gd name="connsiteY15" fmla="*/ 9049 h 14573"/>
                  <a:gd name="connsiteX16" fmla="*/ 14279 w 16373"/>
                  <a:gd name="connsiteY16" fmla="*/ 6953 h 14573"/>
                  <a:gd name="connsiteX17" fmla="*/ 16374 w 16373"/>
                  <a:gd name="connsiteY17" fmla="*/ 5524 h 14573"/>
                  <a:gd name="connsiteX18" fmla="*/ 13804 w 16373"/>
                  <a:gd name="connsiteY18" fmla="*/ 5429 h 14573"/>
                  <a:gd name="connsiteX19" fmla="*/ 10091 w 16373"/>
                  <a:gd name="connsiteY19" fmla="*/ 5429 h 14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6373" h="14573">
                    <a:moveTo>
                      <a:pt x="10091" y="5429"/>
                    </a:moveTo>
                    <a:lnTo>
                      <a:pt x="8949" y="2095"/>
                    </a:lnTo>
                    <a:lnTo>
                      <a:pt x="8187" y="0"/>
                    </a:lnTo>
                    <a:lnTo>
                      <a:pt x="7425" y="2095"/>
                    </a:lnTo>
                    <a:lnTo>
                      <a:pt x="6188" y="5429"/>
                    </a:lnTo>
                    <a:lnTo>
                      <a:pt x="2475" y="5429"/>
                    </a:lnTo>
                    <a:lnTo>
                      <a:pt x="0" y="5524"/>
                    </a:lnTo>
                    <a:lnTo>
                      <a:pt x="1999" y="6953"/>
                    </a:lnTo>
                    <a:lnTo>
                      <a:pt x="4950" y="9049"/>
                    </a:lnTo>
                    <a:lnTo>
                      <a:pt x="3903" y="12382"/>
                    </a:lnTo>
                    <a:lnTo>
                      <a:pt x="3142" y="14573"/>
                    </a:lnTo>
                    <a:lnTo>
                      <a:pt x="5141" y="13335"/>
                    </a:lnTo>
                    <a:lnTo>
                      <a:pt x="8187" y="11335"/>
                    </a:lnTo>
                    <a:lnTo>
                      <a:pt x="11233" y="13335"/>
                    </a:lnTo>
                    <a:lnTo>
                      <a:pt x="13137" y="14573"/>
                    </a:lnTo>
                    <a:lnTo>
                      <a:pt x="11424" y="9049"/>
                    </a:lnTo>
                    <a:lnTo>
                      <a:pt x="14279" y="6953"/>
                    </a:lnTo>
                    <a:lnTo>
                      <a:pt x="16374" y="5524"/>
                    </a:lnTo>
                    <a:lnTo>
                      <a:pt x="13804" y="5429"/>
                    </a:lnTo>
                    <a:lnTo>
                      <a:pt x="10091" y="5429"/>
                    </a:lnTo>
                  </a:path>
                </a:pathLst>
              </a:custGeom>
              <a:solidFill>
                <a:srgbClr val="F8EB37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2" name="Freeform 291">
                <a:extLst>
                  <a:ext uri="{FF2B5EF4-FFF2-40B4-BE49-F238E27FC236}">
                    <a16:creationId xmlns:a16="http://schemas.microsoft.com/office/drawing/2014/main" id="{E1C67CBA-DB65-734E-938B-686BE89EE427}"/>
                  </a:ext>
                </a:extLst>
              </p:cNvPr>
              <p:cNvSpPr/>
              <p:nvPr/>
            </p:nvSpPr>
            <p:spPr>
              <a:xfrm>
                <a:off x="8006869" y="4945094"/>
                <a:ext cx="19515" cy="17335"/>
              </a:xfrm>
              <a:custGeom>
                <a:avLst/>
                <a:gdLst>
                  <a:gd name="connsiteX0" fmla="*/ 3808 w 19515"/>
                  <a:gd name="connsiteY0" fmla="*/ 17336 h 17335"/>
                  <a:gd name="connsiteX1" fmla="*/ 5902 w 19515"/>
                  <a:gd name="connsiteY1" fmla="*/ 10763 h 17335"/>
                  <a:gd name="connsiteX2" fmla="*/ 0 w 19515"/>
                  <a:gd name="connsiteY2" fmla="*/ 6477 h 17335"/>
                  <a:gd name="connsiteX3" fmla="*/ 7425 w 19515"/>
                  <a:gd name="connsiteY3" fmla="*/ 6382 h 17335"/>
                  <a:gd name="connsiteX4" fmla="*/ 9805 w 19515"/>
                  <a:gd name="connsiteY4" fmla="*/ 0 h 17335"/>
                  <a:gd name="connsiteX5" fmla="*/ 12090 w 19515"/>
                  <a:gd name="connsiteY5" fmla="*/ 6382 h 17335"/>
                  <a:gd name="connsiteX6" fmla="*/ 19515 w 19515"/>
                  <a:gd name="connsiteY6" fmla="*/ 6477 h 17335"/>
                  <a:gd name="connsiteX7" fmla="*/ 13613 w 19515"/>
                  <a:gd name="connsiteY7" fmla="*/ 10763 h 17335"/>
                  <a:gd name="connsiteX8" fmla="*/ 15707 w 19515"/>
                  <a:gd name="connsiteY8" fmla="*/ 17336 h 17335"/>
                  <a:gd name="connsiteX9" fmla="*/ 9710 w 19515"/>
                  <a:gd name="connsiteY9" fmla="*/ 13430 h 17335"/>
                  <a:gd name="connsiteX10" fmla="*/ 3808 w 19515"/>
                  <a:gd name="connsiteY10" fmla="*/ 17336 h 17335"/>
                  <a:gd name="connsiteX11" fmla="*/ 9805 w 19515"/>
                  <a:gd name="connsiteY11" fmla="*/ 12097 h 17335"/>
                  <a:gd name="connsiteX12" fmla="*/ 13803 w 19515"/>
                  <a:gd name="connsiteY12" fmla="*/ 14764 h 17335"/>
                  <a:gd name="connsiteX13" fmla="*/ 12375 w 19515"/>
                  <a:gd name="connsiteY13" fmla="*/ 10287 h 17335"/>
                  <a:gd name="connsiteX14" fmla="*/ 16374 w 19515"/>
                  <a:gd name="connsiteY14" fmla="*/ 7429 h 17335"/>
                  <a:gd name="connsiteX15" fmla="*/ 11423 w 19515"/>
                  <a:gd name="connsiteY15" fmla="*/ 7334 h 17335"/>
                  <a:gd name="connsiteX16" fmla="*/ 9805 w 19515"/>
                  <a:gd name="connsiteY16" fmla="*/ 2953 h 17335"/>
                  <a:gd name="connsiteX17" fmla="*/ 8187 w 19515"/>
                  <a:gd name="connsiteY17" fmla="*/ 7334 h 17335"/>
                  <a:gd name="connsiteX18" fmla="*/ 3237 w 19515"/>
                  <a:gd name="connsiteY18" fmla="*/ 7429 h 17335"/>
                  <a:gd name="connsiteX19" fmla="*/ 7235 w 19515"/>
                  <a:gd name="connsiteY19" fmla="*/ 10287 h 17335"/>
                  <a:gd name="connsiteX20" fmla="*/ 5807 w 19515"/>
                  <a:gd name="connsiteY20" fmla="*/ 14764 h 17335"/>
                  <a:gd name="connsiteX21" fmla="*/ 9805 w 19515"/>
                  <a:gd name="connsiteY21" fmla="*/ 12097 h 17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515" h="17335">
                    <a:moveTo>
                      <a:pt x="3808" y="17336"/>
                    </a:moveTo>
                    <a:lnTo>
                      <a:pt x="5902" y="10763"/>
                    </a:lnTo>
                    <a:lnTo>
                      <a:pt x="0" y="6477"/>
                    </a:lnTo>
                    <a:lnTo>
                      <a:pt x="7425" y="6382"/>
                    </a:lnTo>
                    <a:lnTo>
                      <a:pt x="9805" y="0"/>
                    </a:lnTo>
                    <a:lnTo>
                      <a:pt x="12090" y="6382"/>
                    </a:lnTo>
                    <a:lnTo>
                      <a:pt x="19515" y="6477"/>
                    </a:lnTo>
                    <a:lnTo>
                      <a:pt x="13613" y="10763"/>
                    </a:lnTo>
                    <a:lnTo>
                      <a:pt x="15707" y="17336"/>
                    </a:lnTo>
                    <a:lnTo>
                      <a:pt x="9710" y="13430"/>
                    </a:lnTo>
                    <a:lnTo>
                      <a:pt x="3808" y="17336"/>
                    </a:lnTo>
                    <a:close/>
                    <a:moveTo>
                      <a:pt x="9805" y="12097"/>
                    </a:moveTo>
                    <a:lnTo>
                      <a:pt x="13803" y="14764"/>
                    </a:lnTo>
                    <a:lnTo>
                      <a:pt x="12375" y="10287"/>
                    </a:lnTo>
                    <a:lnTo>
                      <a:pt x="16374" y="7429"/>
                    </a:lnTo>
                    <a:lnTo>
                      <a:pt x="11423" y="7334"/>
                    </a:lnTo>
                    <a:lnTo>
                      <a:pt x="9805" y="2953"/>
                    </a:lnTo>
                    <a:lnTo>
                      <a:pt x="8187" y="7334"/>
                    </a:lnTo>
                    <a:lnTo>
                      <a:pt x="3237" y="7429"/>
                    </a:lnTo>
                    <a:lnTo>
                      <a:pt x="7235" y="10287"/>
                    </a:lnTo>
                    <a:lnTo>
                      <a:pt x="5807" y="14764"/>
                    </a:lnTo>
                    <a:lnTo>
                      <a:pt x="9805" y="12097"/>
                    </a:lnTo>
                    <a:close/>
                  </a:path>
                </a:pathLst>
              </a:custGeom>
              <a:solidFill>
                <a:srgbClr val="F8EB37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3" name="Freeform 292">
                <a:extLst>
                  <a:ext uri="{FF2B5EF4-FFF2-40B4-BE49-F238E27FC236}">
                    <a16:creationId xmlns:a16="http://schemas.microsoft.com/office/drawing/2014/main" id="{F1B9B75B-8803-8D4A-8623-3FDCB46DF42A}"/>
                  </a:ext>
                </a:extLst>
              </p:cNvPr>
              <p:cNvSpPr/>
              <p:nvPr/>
            </p:nvSpPr>
            <p:spPr>
              <a:xfrm>
                <a:off x="8001443" y="4972621"/>
                <a:ext cx="16278" cy="14668"/>
              </a:xfrm>
              <a:custGeom>
                <a:avLst/>
                <a:gdLst>
                  <a:gd name="connsiteX0" fmla="*/ 11138 w 16278"/>
                  <a:gd name="connsiteY0" fmla="*/ 13335 h 14668"/>
                  <a:gd name="connsiteX1" fmla="*/ 13137 w 16278"/>
                  <a:gd name="connsiteY1" fmla="*/ 14669 h 14668"/>
                  <a:gd name="connsiteX2" fmla="*/ 12375 w 16278"/>
                  <a:gd name="connsiteY2" fmla="*/ 12383 h 14668"/>
                  <a:gd name="connsiteX3" fmla="*/ 11328 w 16278"/>
                  <a:gd name="connsiteY3" fmla="*/ 9049 h 14668"/>
                  <a:gd name="connsiteX4" fmla="*/ 14279 w 16278"/>
                  <a:gd name="connsiteY4" fmla="*/ 7049 h 14668"/>
                  <a:gd name="connsiteX5" fmla="*/ 16279 w 16278"/>
                  <a:gd name="connsiteY5" fmla="*/ 5525 h 14668"/>
                  <a:gd name="connsiteX6" fmla="*/ 13804 w 16278"/>
                  <a:gd name="connsiteY6" fmla="*/ 5525 h 14668"/>
                  <a:gd name="connsiteX7" fmla="*/ 10091 w 16278"/>
                  <a:gd name="connsiteY7" fmla="*/ 5429 h 14668"/>
                  <a:gd name="connsiteX8" fmla="*/ 8853 w 16278"/>
                  <a:gd name="connsiteY8" fmla="*/ 2096 h 14668"/>
                  <a:gd name="connsiteX9" fmla="*/ 8092 w 16278"/>
                  <a:gd name="connsiteY9" fmla="*/ 0 h 14668"/>
                  <a:gd name="connsiteX10" fmla="*/ 7330 w 16278"/>
                  <a:gd name="connsiteY10" fmla="*/ 2096 h 14668"/>
                  <a:gd name="connsiteX11" fmla="*/ 6093 w 16278"/>
                  <a:gd name="connsiteY11" fmla="*/ 5429 h 14668"/>
                  <a:gd name="connsiteX12" fmla="*/ 2475 w 16278"/>
                  <a:gd name="connsiteY12" fmla="*/ 5525 h 14668"/>
                  <a:gd name="connsiteX13" fmla="*/ 0 w 16278"/>
                  <a:gd name="connsiteY13" fmla="*/ 5525 h 14668"/>
                  <a:gd name="connsiteX14" fmla="*/ 1999 w 16278"/>
                  <a:gd name="connsiteY14" fmla="*/ 7049 h 14668"/>
                  <a:gd name="connsiteX15" fmla="*/ 4855 w 16278"/>
                  <a:gd name="connsiteY15" fmla="*/ 9049 h 14668"/>
                  <a:gd name="connsiteX16" fmla="*/ 3808 w 16278"/>
                  <a:gd name="connsiteY16" fmla="*/ 12383 h 14668"/>
                  <a:gd name="connsiteX17" fmla="*/ 3142 w 16278"/>
                  <a:gd name="connsiteY17" fmla="*/ 14669 h 14668"/>
                  <a:gd name="connsiteX18" fmla="*/ 5045 w 16278"/>
                  <a:gd name="connsiteY18" fmla="*/ 13335 h 14668"/>
                  <a:gd name="connsiteX19" fmla="*/ 8092 w 16278"/>
                  <a:gd name="connsiteY19" fmla="*/ 11335 h 14668"/>
                  <a:gd name="connsiteX20" fmla="*/ 11138 w 16278"/>
                  <a:gd name="connsiteY20" fmla="*/ 13335 h 14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278" h="14668">
                    <a:moveTo>
                      <a:pt x="11138" y="13335"/>
                    </a:moveTo>
                    <a:lnTo>
                      <a:pt x="13137" y="14669"/>
                    </a:lnTo>
                    <a:lnTo>
                      <a:pt x="12375" y="12383"/>
                    </a:lnTo>
                    <a:lnTo>
                      <a:pt x="11328" y="9049"/>
                    </a:lnTo>
                    <a:lnTo>
                      <a:pt x="14279" y="7049"/>
                    </a:lnTo>
                    <a:lnTo>
                      <a:pt x="16279" y="5525"/>
                    </a:lnTo>
                    <a:lnTo>
                      <a:pt x="13804" y="5525"/>
                    </a:lnTo>
                    <a:lnTo>
                      <a:pt x="10091" y="5429"/>
                    </a:lnTo>
                    <a:lnTo>
                      <a:pt x="8853" y="2096"/>
                    </a:lnTo>
                    <a:lnTo>
                      <a:pt x="8092" y="0"/>
                    </a:lnTo>
                    <a:lnTo>
                      <a:pt x="7330" y="2096"/>
                    </a:lnTo>
                    <a:lnTo>
                      <a:pt x="6093" y="5429"/>
                    </a:lnTo>
                    <a:lnTo>
                      <a:pt x="2475" y="5525"/>
                    </a:lnTo>
                    <a:lnTo>
                      <a:pt x="0" y="5525"/>
                    </a:lnTo>
                    <a:lnTo>
                      <a:pt x="1999" y="7049"/>
                    </a:lnTo>
                    <a:lnTo>
                      <a:pt x="4855" y="9049"/>
                    </a:lnTo>
                    <a:lnTo>
                      <a:pt x="3808" y="12383"/>
                    </a:lnTo>
                    <a:lnTo>
                      <a:pt x="3142" y="14669"/>
                    </a:lnTo>
                    <a:lnTo>
                      <a:pt x="5045" y="13335"/>
                    </a:lnTo>
                    <a:lnTo>
                      <a:pt x="8092" y="11335"/>
                    </a:lnTo>
                    <a:lnTo>
                      <a:pt x="11138" y="13335"/>
                    </a:lnTo>
                  </a:path>
                </a:pathLst>
              </a:custGeom>
              <a:solidFill>
                <a:srgbClr val="F8EB37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4" name="Freeform 293">
                <a:extLst>
                  <a:ext uri="{FF2B5EF4-FFF2-40B4-BE49-F238E27FC236}">
                    <a16:creationId xmlns:a16="http://schemas.microsoft.com/office/drawing/2014/main" id="{1CC7C86E-01C0-8B48-A0A0-E43D9F7A3BC2}"/>
                  </a:ext>
                </a:extLst>
              </p:cNvPr>
              <p:cNvSpPr/>
              <p:nvPr/>
            </p:nvSpPr>
            <p:spPr>
              <a:xfrm>
                <a:off x="7999824" y="4971097"/>
                <a:ext cx="19610" cy="17430"/>
              </a:xfrm>
              <a:custGeom>
                <a:avLst/>
                <a:gdLst>
                  <a:gd name="connsiteX0" fmla="*/ 3808 w 19610"/>
                  <a:gd name="connsiteY0" fmla="*/ 17431 h 17430"/>
                  <a:gd name="connsiteX1" fmla="*/ 5902 w 19610"/>
                  <a:gd name="connsiteY1" fmla="*/ 10763 h 17430"/>
                  <a:gd name="connsiteX2" fmla="*/ 0 w 19610"/>
                  <a:gd name="connsiteY2" fmla="*/ 6477 h 17430"/>
                  <a:gd name="connsiteX3" fmla="*/ 7425 w 19610"/>
                  <a:gd name="connsiteY3" fmla="*/ 6382 h 17430"/>
                  <a:gd name="connsiteX4" fmla="*/ 9805 w 19610"/>
                  <a:gd name="connsiteY4" fmla="*/ 0 h 17430"/>
                  <a:gd name="connsiteX5" fmla="*/ 12185 w 19610"/>
                  <a:gd name="connsiteY5" fmla="*/ 6382 h 17430"/>
                  <a:gd name="connsiteX6" fmla="*/ 19610 w 19610"/>
                  <a:gd name="connsiteY6" fmla="*/ 6477 h 17430"/>
                  <a:gd name="connsiteX7" fmla="*/ 13708 w 19610"/>
                  <a:gd name="connsiteY7" fmla="*/ 10763 h 17430"/>
                  <a:gd name="connsiteX8" fmla="*/ 15802 w 19610"/>
                  <a:gd name="connsiteY8" fmla="*/ 17431 h 17430"/>
                  <a:gd name="connsiteX9" fmla="*/ 9805 w 19610"/>
                  <a:gd name="connsiteY9" fmla="*/ 13430 h 17430"/>
                  <a:gd name="connsiteX10" fmla="*/ 3808 w 19610"/>
                  <a:gd name="connsiteY10" fmla="*/ 17431 h 17430"/>
                  <a:gd name="connsiteX11" fmla="*/ 9710 w 19610"/>
                  <a:gd name="connsiteY11" fmla="*/ 12192 h 17430"/>
                  <a:gd name="connsiteX12" fmla="*/ 13708 w 19610"/>
                  <a:gd name="connsiteY12" fmla="*/ 14859 h 17430"/>
                  <a:gd name="connsiteX13" fmla="*/ 12280 w 19610"/>
                  <a:gd name="connsiteY13" fmla="*/ 10382 h 17430"/>
                  <a:gd name="connsiteX14" fmla="*/ 16183 w 19610"/>
                  <a:gd name="connsiteY14" fmla="*/ 7525 h 17430"/>
                  <a:gd name="connsiteX15" fmla="*/ 11233 w 19610"/>
                  <a:gd name="connsiteY15" fmla="*/ 7429 h 17430"/>
                  <a:gd name="connsiteX16" fmla="*/ 9615 w 19610"/>
                  <a:gd name="connsiteY16" fmla="*/ 3048 h 17430"/>
                  <a:gd name="connsiteX17" fmla="*/ 7996 w 19610"/>
                  <a:gd name="connsiteY17" fmla="*/ 7429 h 17430"/>
                  <a:gd name="connsiteX18" fmla="*/ 3046 w 19610"/>
                  <a:gd name="connsiteY18" fmla="*/ 7525 h 17430"/>
                  <a:gd name="connsiteX19" fmla="*/ 7044 w 19610"/>
                  <a:gd name="connsiteY19" fmla="*/ 10382 h 17430"/>
                  <a:gd name="connsiteX20" fmla="*/ 5617 w 19610"/>
                  <a:gd name="connsiteY20" fmla="*/ 14859 h 17430"/>
                  <a:gd name="connsiteX21" fmla="*/ 9710 w 19610"/>
                  <a:gd name="connsiteY21" fmla="*/ 12192 h 17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610" h="17430">
                    <a:moveTo>
                      <a:pt x="3808" y="17431"/>
                    </a:moveTo>
                    <a:lnTo>
                      <a:pt x="5902" y="10763"/>
                    </a:lnTo>
                    <a:lnTo>
                      <a:pt x="0" y="6477"/>
                    </a:lnTo>
                    <a:lnTo>
                      <a:pt x="7425" y="6382"/>
                    </a:lnTo>
                    <a:lnTo>
                      <a:pt x="9805" y="0"/>
                    </a:lnTo>
                    <a:lnTo>
                      <a:pt x="12185" y="6382"/>
                    </a:lnTo>
                    <a:lnTo>
                      <a:pt x="19610" y="6477"/>
                    </a:lnTo>
                    <a:lnTo>
                      <a:pt x="13708" y="10763"/>
                    </a:lnTo>
                    <a:lnTo>
                      <a:pt x="15802" y="17431"/>
                    </a:lnTo>
                    <a:lnTo>
                      <a:pt x="9805" y="13430"/>
                    </a:lnTo>
                    <a:lnTo>
                      <a:pt x="3808" y="17431"/>
                    </a:lnTo>
                    <a:close/>
                    <a:moveTo>
                      <a:pt x="9710" y="12192"/>
                    </a:moveTo>
                    <a:lnTo>
                      <a:pt x="13708" y="14859"/>
                    </a:lnTo>
                    <a:lnTo>
                      <a:pt x="12280" y="10382"/>
                    </a:lnTo>
                    <a:lnTo>
                      <a:pt x="16183" y="7525"/>
                    </a:lnTo>
                    <a:lnTo>
                      <a:pt x="11233" y="7429"/>
                    </a:lnTo>
                    <a:lnTo>
                      <a:pt x="9615" y="3048"/>
                    </a:lnTo>
                    <a:lnTo>
                      <a:pt x="7996" y="7429"/>
                    </a:lnTo>
                    <a:lnTo>
                      <a:pt x="3046" y="7525"/>
                    </a:lnTo>
                    <a:lnTo>
                      <a:pt x="7044" y="10382"/>
                    </a:lnTo>
                    <a:lnTo>
                      <a:pt x="5617" y="14859"/>
                    </a:lnTo>
                    <a:lnTo>
                      <a:pt x="9710" y="12192"/>
                    </a:lnTo>
                    <a:close/>
                  </a:path>
                </a:pathLst>
              </a:custGeom>
              <a:solidFill>
                <a:srgbClr val="F8EB37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" name="Freeform 294">
                <a:extLst>
                  <a:ext uri="{FF2B5EF4-FFF2-40B4-BE49-F238E27FC236}">
                    <a16:creationId xmlns:a16="http://schemas.microsoft.com/office/drawing/2014/main" id="{9E5766AB-3F47-D049-8640-EA2C286EF5A5}"/>
                  </a:ext>
                </a:extLst>
              </p:cNvPr>
              <p:cNvSpPr/>
              <p:nvPr/>
            </p:nvSpPr>
            <p:spPr>
              <a:xfrm>
                <a:off x="8008392" y="4998434"/>
                <a:ext cx="16278" cy="14668"/>
              </a:xfrm>
              <a:custGeom>
                <a:avLst/>
                <a:gdLst>
                  <a:gd name="connsiteX0" fmla="*/ 10186 w 16278"/>
                  <a:gd name="connsiteY0" fmla="*/ 5429 h 14668"/>
                  <a:gd name="connsiteX1" fmla="*/ 8949 w 16278"/>
                  <a:gd name="connsiteY1" fmla="*/ 2096 h 14668"/>
                  <a:gd name="connsiteX2" fmla="*/ 8187 w 16278"/>
                  <a:gd name="connsiteY2" fmla="*/ 0 h 14668"/>
                  <a:gd name="connsiteX3" fmla="*/ 7425 w 16278"/>
                  <a:gd name="connsiteY3" fmla="*/ 2096 h 14668"/>
                  <a:gd name="connsiteX4" fmla="*/ 6188 w 16278"/>
                  <a:gd name="connsiteY4" fmla="*/ 5429 h 14668"/>
                  <a:gd name="connsiteX5" fmla="*/ 2475 w 16278"/>
                  <a:gd name="connsiteY5" fmla="*/ 5525 h 14668"/>
                  <a:gd name="connsiteX6" fmla="*/ 0 w 16278"/>
                  <a:gd name="connsiteY6" fmla="*/ 5525 h 14668"/>
                  <a:gd name="connsiteX7" fmla="*/ 1999 w 16278"/>
                  <a:gd name="connsiteY7" fmla="*/ 6953 h 14668"/>
                  <a:gd name="connsiteX8" fmla="*/ 4950 w 16278"/>
                  <a:gd name="connsiteY8" fmla="*/ 9049 h 14668"/>
                  <a:gd name="connsiteX9" fmla="*/ 3903 w 16278"/>
                  <a:gd name="connsiteY9" fmla="*/ 12383 h 14668"/>
                  <a:gd name="connsiteX10" fmla="*/ 3141 w 16278"/>
                  <a:gd name="connsiteY10" fmla="*/ 14573 h 14668"/>
                  <a:gd name="connsiteX11" fmla="*/ 5140 w 16278"/>
                  <a:gd name="connsiteY11" fmla="*/ 13335 h 14668"/>
                  <a:gd name="connsiteX12" fmla="*/ 8187 w 16278"/>
                  <a:gd name="connsiteY12" fmla="*/ 11335 h 14668"/>
                  <a:gd name="connsiteX13" fmla="*/ 11233 w 16278"/>
                  <a:gd name="connsiteY13" fmla="*/ 13335 h 14668"/>
                  <a:gd name="connsiteX14" fmla="*/ 13137 w 16278"/>
                  <a:gd name="connsiteY14" fmla="*/ 14668 h 14668"/>
                  <a:gd name="connsiteX15" fmla="*/ 12471 w 16278"/>
                  <a:gd name="connsiteY15" fmla="*/ 12383 h 14668"/>
                  <a:gd name="connsiteX16" fmla="*/ 11423 w 16278"/>
                  <a:gd name="connsiteY16" fmla="*/ 9049 h 14668"/>
                  <a:gd name="connsiteX17" fmla="*/ 14279 w 16278"/>
                  <a:gd name="connsiteY17" fmla="*/ 6953 h 14668"/>
                  <a:gd name="connsiteX18" fmla="*/ 16279 w 16278"/>
                  <a:gd name="connsiteY18" fmla="*/ 5525 h 14668"/>
                  <a:gd name="connsiteX19" fmla="*/ 13803 w 16278"/>
                  <a:gd name="connsiteY19" fmla="*/ 5525 h 14668"/>
                  <a:gd name="connsiteX20" fmla="*/ 10186 w 16278"/>
                  <a:gd name="connsiteY20" fmla="*/ 5429 h 14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278" h="14668">
                    <a:moveTo>
                      <a:pt x="10186" y="5429"/>
                    </a:moveTo>
                    <a:lnTo>
                      <a:pt x="8949" y="2096"/>
                    </a:lnTo>
                    <a:lnTo>
                      <a:pt x="8187" y="0"/>
                    </a:lnTo>
                    <a:lnTo>
                      <a:pt x="7425" y="2096"/>
                    </a:lnTo>
                    <a:lnTo>
                      <a:pt x="6188" y="5429"/>
                    </a:lnTo>
                    <a:lnTo>
                      <a:pt x="2475" y="5525"/>
                    </a:lnTo>
                    <a:lnTo>
                      <a:pt x="0" y="5525"/>
                    </a:lnTo>
                    <a:lnTo>
                      <a:pt x="1999" y="6953"/>
                    </a:lnTo>
                    <a:lnTo>
                      <a:pt x="4950" y="9049"/>
                    </a:lnTo>
                    <a:lnTo>
                      <a:pt x="3903" y="12383"/>
                    </a:lnTo>
                    <a:lnTo>
                      <a:pt x="3141" y="14573"/>
                    </a:lnTo>
                    <a:lnTo>
                      <a:pt x="5140" y="13335"/>
                    </a:lnTo>
                    <a:lnTo>
                      <a:pt x="8187" y="11335"/>
                    </a:lnTo>
                    <a:lnTo>
                      <a:pt x="11233" y="13335"/>
                    </a:lnTo>
                    <a:lnTo>
                      <a:pt x="13137" y="14668"/>
                    </a:lnTo>
                    <a:lnTo>
                      <a:pt x="12471" y="12383"/>
                    </a:lnTo>
                    <a:lnTo>
                      <a:pt x="11423" y="9049"/>
                    </a:lnTo>
                    <a:lnTo>
                      <a:pt x="14279" y="6953"/>
                    </a:lnTo>
                    <a:lnTo>
                      <a:pt x="16279" y="5525"/>
                    </a:lnTo>
                    <a:lnTo>
                      <a:pt x="13803" y="5525"/>
                    </a:lnTo>
                    <a:lnTo>
                      <a:pt x="10186" y="5429"/>
                    </a:lnTo>
                  </a:path>
                </a:pathLst>
              </a:custGeom>
              <a:solidFill>
                <a:srgbClr val="F8EB37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" name="Freeform 295">
                <a:extLst>
                  <a:ext uri="{FF2B5EF4-FFF2-40B4-BE49-F238E27FC236}">
                    <a16:creationId xmlns:a16="http://schemas.microsoft.com/office/drawing/2014/main" id="{D13AE513-B3BC-5C44-BEB1-CCCBD78A1913}"/>
                  </a:ext>
                </a:extLst>
              </p:cNvPr>
              <p:cNvSpPr/>
              <p:nvPr/>
            </p:nvSpPr>
            <p:spPr>
              <a:xfrm>
                <a:off x="8006678" y="4996910"/>
                <a:ext cx="19610" cy="17430"/>
              </a:xfrm>
              <a:custGeom>
                <a:avLst/>
                <a:gdLst>
                  <a:gd name="connsiteX0" fmla="*/ 15803 w 19610"/>
                  <a:gd name="connsiteY0" fmla="*/ 17431 h 17430"/>
                  <a:gd name="connsiteX1" fmla="*/ 9806 w 19610"/>
                  <a:gd name="connsiteY1" fmla="*/ 13525 h 17430"/>
                  <a:gd name="connsiteX2" fmla="*/ 3808 w 19610"/>
                  <a:gd name="connsiteY2" fmla="*/ 17431 h 17430"/>
                  <a:gd name="connsiteX3" fmla="*/ 5902 w 19610"/>
                  <a:gd name="connsiteY3" fmla="*/ 10858 h 17430"/>
                  <a:gd name="connsiteX4" fmla="*/ 0 w 19610"/>
                  <a:gd name="connsiteY4" fmla="*/ 6572 h 17430"/>
                  <a:gd name="connsiteX5" fmla="*/ 7426 w 19610"/>
                  <a:gd name="connsiteY5" fmla="*/ 6382 h 17430"/>
                  <a:gd name="connsiteX6" fmla="*/ 9806 w 19610"/>
                  <a:gd name="connsiteY6" fmla="*/ 0 h 17430"/>
                  <a:gd name="connsiteX7" fmla="*/ 12185 w 19610"/>
                  <a:gd name="connsiteY7" fmla="*/ 6382 h 17430"/>
                  <a:gd name="connsiteX8" fmla="*/ 19611 w 19610"/>
                  <a:gd name="connsiteY8" fmla="*/ 6572 h 17430"/>
                  <a:gd name="connsiteX9" fmla="*/ 13708 w 19610"/>
                  <a:gd name="connsiteY9" fmla="*/ 10858 h 17430"/>
                  <a:gd name="connsiteX10" fmla="*/ 15803 w 19610"/>
                  <a:gd name="connsiteY10" fmla="*/ 17431 h 17430"/>
                  <a:gd name="connsiteX11" fmla="*/ 9901 w 19610"/>
                  <a:gd name="connsiteY11" fmla="*/ 12192 h 17430"/>
                  <a:gd name="connsiteX12" fmla="*/ 13899 w 19610"/>
                  <a:gd name="connsiteY12" fmla="*/ 14859 h 17430"/>
                  <a:gd name="connsiteX13" fmla="*/ 12471 w 19610"/>
                  <a:gd name="connsiteY13" fmla="*/ 10382 h 17430"/>
                  <a:gd name="connsiteX14" fmla="*/ 16374 w 19610"/>
                  <a:gd name="connsiteY14" fmla="*/ 7525 h 17430"/>
                  <a:gd name="connsiteX15" fmla="*/ 11424 w 19610"/>
                  <a:gd name="connsiteY15" fmla="*/ 7429 h 17430"/>
                  <a:gd name="connsiteX16" fmla="*/ 9806 w 19610"/>
                  <a:gd name="connsiteY16" fmla="*/ 3048 h 17430"/>
                  <a:gd name="connsiteX17" fmla="*/ 8187 w 19610"/>
                  <a:gd name="connsiteY17" fmla="*/ 7429 h 17430"/>
                  <a:gd name="connsiteX18" fmla="*/ 3237 w 19610"/>
                  <a:gd name="connsiteY18" fmla="*/ 7525 h 17430"/>
                  <a:gd name="connsiteX19" fmla="*/ 7140 w 19610"/>
                  <a:gd name="connsiteY19" fmla="*/ 10382 h 17430"/>
                  <a:gd name="connsiteX20" fmla="*/ 5712 w 19610"/>
                  <a:gd name="connsiteY20" fmla="*/ 14859 h 17430"/>
                  <a:gd name="connsiteX21" fmla="*/ 9901 w 19610"/>
                  <a:gd name="connsiteY21" fmla="*/ 12192 h 17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610" h="17430">
                    <a:moveTo>
                      <a:pt x="15803" y="17431"/>
                    </a:moveTo>
                    <a:lnTo>
                      <a:pt x="9806" y="13525"/>
                    </a:lnTo>
                    <a:lnTo>
                      <a:pt x="3808" y="17431"/>
                    </a:lnTo>
                    <a:lnTo>
                      <a:pt x="5902" y="10858"/>
                    </a:lnTo>
                    <a:lnTo>
                      <a:pt x="0" y="6572"/>
                    </a:lnTo>
                    <a:lnTo>
                      <a:pt x="7426" y="6382"/>
                    </a:lnTo>
                    <a:lnTo>
                      <a:pt x="9806" y="0"/>
                    </a:lnTo>
                    <a:lnTo>
                      <a:pt x="12185" y="6382"/>
                    </a:lnTo>
                    <a:lnTo>
                      <a:pt x="19611" y="6572"/>
                    </a:lnTo>
                    <a:lnTo>
                      <a:pt x="13708" y="10858"/>
                    </a:lnTo>
                    <a:lnTo>
                      <a:pt x="15803" y="17431"/>
                    </a:lnTo>
                    <a:close/>
                    <a:moveTo>
                      <a:pt x="9901" y="12192"/>
                    </a:moveTo>
                    <a:lnTo>
                      <a:pt x="13899" y="14859"/>
                    </a:lnTo>
                    <a:lnTo>
                      <a:pt x="12471" y="10382"/>
                    </a:lnTo>
                    <a:lnTo>
                      <a:pt x="16374" y="7525"/>
                    </a:lnTo>
                    <a:lnTo>
                      <a:pt x="11424" y="7429"/>
                    </a:lnTo>
                    <a:lnTo>
                      <a:pt x="9806" y="3048"/>
                    </a:lnTo>
                    <a:lnTo>
                      <a:pt x="8187" y="7429"/>
                    </a:lnTo>
                    <a:lnTo>
                      <a:pt x="3237" y="7525"/>
                    </a:lnTo>
                    <a:lnTo>
                      <a:pt x="7140" y="10382"/>
                    </a:lnTo>
                    <a:lnTo>
                      <a:pt x="5712" y="14859"/>
                    </a:lnTo>
                    <a:lnTo>
                      <a:pt x="9901" y="12192"/>
                    </a:lnTo>
                    <a:close/>
                  </a:path>
                </a:pathLst>
              </a:custGeom>
              <a:solidFill>
                <a:srgbClr val="F8EB37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7" name="Freeform 296">
                <a:extLst>
                  <a:ext uri="{FF2B5EF4-FFF2-40B4-BE49-F238E27FC236}">
                    <a16:creationId xmlns:a16="http://schemas.microsoft.com/office/drawing/2014/main" id="{B74A3601-60B3-E14D-B737-16B418110177}"/>
                  </a:ext>
                </a:extLst>
              </p:cNvPr>
              <p:cNvSpPr/>
              <p:nvPr/>
            </p:nvSpPr>
            <p:spPr>
              <a:xfrm>
                <a:off x="8027241" y="5017293"/>
                <a:ext cx="16278" cy="14668"/>
              </a:xfrm>
              <a:custGeom>
                <a:avLst/>
                <a:gdLst>
                  <a:gd name="connsiteX0" fmla="*/ 10091 w 16278"/>
                  <a:gd name="connsiteY0" fmla="*/ 5429 h 14668"/>
                  <a:gd name="connsiteX1" fmla="*/ 8949 w 16278"/>
                  <a:gd name="connsiteY1" fmla="*/ 2096 h 14668"/>
                  <a:gd name="connsiteX2" fmla="*/ 8187 w 16278"/>
                  <a:gd name="connsiteY2" fmla="*/ 0 h 14668"/>
                  <a:gd name="connsiteX3" fmla="*/ 7330 w 16278"/>
                  <a:gd name="connsiteY3" fmla="*/ 2096 h 14668"/>
                  <a:gd name="connsiteX4" fmla="*/ 6188 w 16278"/>
                  <a:gd name="connsiteY4" fmla="*/ 5429 h 14668"/>
                  <a:gd name="connsiteX5" fmla="*/ 2475 w 16278"/>
                  <a:gd name="connsiteY5" fmla="*/ 5525 h 14668"/>
                  <a:gd name="connsiteX6" fmla="*/ 0 w 16278"/>
                  <a:gd name="connsiteY6" fmla="*/ 5525 h 14668"/>
                  <a:gd name="connsiteX7" fmla="*/ 1999 w 16278"/>
                  <a:gd name="connsiteY7" fmla="*/ 7049 h 14668"/>
                  <a:gd name="connsiteX8" fmla="*/ 4950 w 16278"/>
                  <a:gd name="connsiteY8" fmla="*/ 9144 h 14668"/>
                  <a:gd name="connsiteX9" fmla="*/ 3903 w 16278"/>
                  <a:gd name="connsiteY9" fmla="*/ 12383 h 14668"/>
                  <a:gd name="connsiteX10" fmla="*/ 3142 w 16278"/>
                  <a:gd name="connsiteY10" fmla="*/ 14668 h 14668"/>
                  <a:gd name="connsiteX11" fmla="*/ 5045 w 16278"/>
                  <a:gd name="connsiteY11" fmla="*/ 13335 h 14668"/>
                  <a:gd name="connsiteX12" fmla="*/ 8187 w 16278"/>
                  <a:gd name="connsiteY12" fmla="*/ 11335 h 14668"/>
                  <a:gd name="connsiteX13" fmla="*/ 11138 w 16278"/>
                  <a:gd name="connsiteY13" fmla="*/ 13335 h 14668"/>
                  <a:gd name="connsiteX14" fmla="*/ 13137 w 16278"/>
                  <a:gd name="connsiteY14" fmla="*/ 14668 h 14668"/>
                  <a:gd name="connsiteX15" fmla="*/ 12376 w 16278"/>
                  <a:gd name="connsiteY15" fmla="*/ 12383 h 14668"/>
                  <a:gd name="connsiteX16" fmla="*/ 11424 w 16278"/>
                  <a:gd name="connsiteY16" fmla="*/ 9144 h 14668"/>
                  <a:gd name="connsiteX17" fmla="*/ 14279 w 16278"/>
                  <a:gd name="connsiteY17" fmla="*/ 7049 h 14668"/>
                  <a:gd name="connsiteX18" fmla="*/ 16279 w 16278"/>
                  <a:gd name="connsiteY18" fmla="*/ 5525 h 14668"/>
                  <a:gd name="connsiteX19" fmla="*/ 13804 w 16278"/>
                  <a:gd name="connsiteY19" fmla="*/ 5525 h 14668"/>
                  <a:gd name="connsiteX20" fmla="*/ 10091 w 16278"/>
                  <a:gd name="connsiteY20" fmla="*/ 5429 h 14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278" h="14668">
                    <a:moveTo>
                      <a:pt x="10091" y="5429"/>
                    </a:moveTo>
                    <a:lnTo>
                      <a:pt x="8949" y="2096"/>
                    </a:lnTo>
                    <a:lnTo>
                      <a:pt x="8187" y="0"/>
                    </a:lnTo>
                    <a:lnTo>
                      <a:pt x="7330" y="2096"/>
                    </a:lnTo>
                    <a:lnTo>
                      <a:pt x="6188" y="5429"/>
                    </a:lnTo>
                    <a:lnTo>
                      <a:pt x="2475" y="5525"/>
                    </a:lnTo>
                    <a:lnTo>
                      <a:pt x="0" y="5525"/>
                    </a:lnTo>
                    <a:lnTo>
                      <a:pt x="1999" y="7049"/>
                    </a:lnTo>
                    <a:lnTo>
                      <a:pt x="4950" y="9144"/>
                    </a:lnTo>
                    <a:lnTo>
                      <a:pt x="3903" y="12383"/>
                    </a:lnTo>
                    <a:lnTo>
                      <a:pt x="3142" y="14668"/>
                    </a:lnTo>
                    <a:lnTo>
                      <a:pt x="5045" y="13335"/>
                    </a:lnTo>
                    <a:lnTo>
                      <a:pt x="8187" y="11335"/>
                    </a:lnTo>
                    <a:lnTo>
                      <a:pt x="11138" y="13335"/>
                    </a:lnTo>
                    <a:lnTo>
                      <a:pt x="13137" y="14668"/>
                    </a:lnTo>
                    <a:lnTo>
                      <a:pt x="12376" y="12383"/>
                    </a:lnTo>
                    <a:lnTo>
                      <a:pt x="11424" y="9144"/>
                    </a:lnTo>
                    <a:lnTo>
                      <a:pt x="14279" y="7049"/>
                    </a:lnTo>
                    <a:lnTo>
                      <a:pt x="16279" y="5525"/>
                    </a:lnTo>
                    <a:lnTo>
                      <a:pt x="13804" y="5525"/>
                    </a:lnTo>
                    <a:lnTo>
                      <a:pt x="10091" y="5429"/>
                    </a:lnTo>
                  </a:path>
                </a:pathLst>
              </a:custGeom>
              <a:solidFill>
                <a:srgbClr val="F8EB37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8" name="Freeform 297">
                <a:extLst>
                  <a:ext uri="{FF2B5EF4-FFF2-40B4-BE49-F238E27FC236}">
                    <a16:creationId xmlns:a16="http://schemas.microsoft.com/office/drawing/2014/main" id="{83992039-6040-AB45-8DB5-D13754386511}"/>
                  </a:ext>
                </a:extLst>
              </p:cNvPr>
              <p:cNvSpPr/>
              <p:nvPr/>
            </p:nvSpPr>
            <p:spPr>
              <a:xfrm>
                <a:off x="8025623" y="5015674"/>
                <a:ext cx="19610" cy="17525"/>
              </a:xfrm>
              <a:custGeom>
                <a:avLst/>
                <a:gdLst>
                  <a:gd name="connsiteX0" fmla="*/ 3808 w 19610"/>
                  <a:gd name="connsiteY0" fmla="*/ 17526 h 17525"/>
                  <a:gd name="connsiteX1" fmla="*/ 5902 w 19610"/>
                  <a:gd name="connsiteY1" fmla="*/ 10954 h 17525"/>
                  <a:gd name="connsiteX2" fmla="*/ 0 w 19610"/>
                  <a:gd name="connsiteY2" fmla="*/ 6667 h 17525"/>
                  <a:gd name="connsiteX3" fmla="*/ 7425 w 19610"/>
                  <a:gd name="connsiteY3" fmla="*/ 6477 h 17525"/>
                  <a:gd name="connsiteX4" fmla="*/ 9805 w 19610"/>
                  <a:gd name="connsiteY4" fmla="*/ 0 h 17525"/>
                  <a:gd name="connsiteX5" fmla="*/ 12185 w 19610"/>
                  <a:gd name="connsiteY5" fmla="*/ 6477 h 17525"/>
                  <a:gd name="connsiteX6" fmla="*/ 19610 w 19610"/>
                  <a:gd name="connsiteY6" fmla="*/ 6667 h 17525"/>
                  <a:gd name="connsiteX7" fmla="*/ 13708 w 19610"/>
                  <a:gd name="connsiteY7" fmla="*/ 10954 h 17525"/>
                  <a:gd name="connsiteX8" fmla="*/ 15803 w 19610"/>
                  <a:gd name="connsiteY8" fmla="*/ 17526 h 17525"/>
                  <a:gd name="connsiteX9" fmla="*/ 9805 w 19610"/>
                  <a:gd name="connsiteY9" fmla="*/ 13621 h 17525"/>
                  <a:gd name="connsiteX10" fmla="*/ 3808 w 19610"/>
                  <a:gd name="connsiteY10" fmla="*/ 17526 h 17525"/>
                  <a:gd name="connsiteX11" fmla="*/ 9805 w 19610"/>
                  <a:gd name="connsiteY11" fmla="*/ 12287 h 17525"/>
                  <a:gd name="connsiteX12" fmla="*/ 13803 w 19610"/>
                  <a:gd name="connsiteY12" fmla="*/ 14954 h 17525"/>
                  <a:gd name="connsiteX13" fmla="*/ 12375 w 19610"/>
                  <a:gd name="connsiteY13" fmla="*/ 10477 h 17525"/>
                  <a:gd name="connsiteX14" fmla="*/ 16374 w 19610"/>
                  <a:gd name="connsiteY14" fmla="*/ 7620 h 17525"/>
                  <a:gd name="connsiteX15" fmla="*/ 11423 w 19610"/>
                  <a:gd name="connsiteY15" fmla="*/ 7525 h 17525"/>
                  <a:gd name="connsiteX16" fmla="*/ 9805 w 19610"/>
                  <a:gd name="connsiteY16" fmla="*/ 3143 h 17525"/>
                  <a:gd name="connsiteX17" fmla="*/ 8187 w 19610"/>
                  <a:gd name="connsiteY17" fmla="*/ 7525 h 17525"/>
                  <a:gd name="connsiteX18" fmla="*/ 3237 w 19610"/>
                  <a:gd name="connsiteY18" fmla="*/ 7620 h 17525"/>
                  <a:gd name="connsiteX19" fmla="*/ 7140 w 19610"/>
                  <a:gd name="connsiteY19" fmla="*/ 10477 h 17525"/>
                  <a:gd name="connsiteX20" fmla="*/ 5712 w 19610"/>
                  <a:gd name="connsiteY20" fmla="*/ 14954 h 17525"/>
                  <a:gd name="connsiteX21" fmla="*/ 9805 w 19610"/>
                  <a:gd name="connsiteY21" fmla="*/ 12287 h 1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610" h="17525">
                    <a:moveTo>
                      <a:pt x="3808" y="17526"/>
                    </a:moveTo>
                    <a:lnTo>
                      <a:pt x="5902" y="10954"/>
                    </a:lnTo>
                    <a:lnTo>
                      <a:pt x="0" y="6667"/>
                    </a:lnTo>
                    <a:lnTo>
                      <a:pt x="7425" y="6477"/>
                    </a:lnTo>
                    <a:lnTo>
                      <a:pt x="9805" y="0"/>
                    </a:lnTo>
                    <a:lnTo>
                      <a:pt x="12185" y="6477"/>
                    </a:lnTo>
                    <a:lnTo>
                      <a:pt x="19610" y="6667"/>
                    </a:lnTo>
                    <a:lnTo>
                      <a:pt x="13708" y="10954"/>
                    </a:lnTo>
                    <a:lnTo>
                      <a:pt x="15803" y="17526"/>
                    </a:lnTo>
                    <a:lnTo>
                      <a:pt x="9805" y="13621"/>
                    </a:lnTo>
                    <a:lnTo>
                      <a:pt x="3808" y="17526"/>
                    </a:lnTo>
                    <a:close/>
                    <a:moveTo>
                      <a:pt x="9805" y="12287"/>
                    </a:moveTo>
                    <a:lnTo>
                      <a:pt x="13803" y="14954"/>
                    </a:lnTo>
                    <a:lnTo>
                      <a:pt x="12375" y="10477"/>
                    </a:lnTo>
                    <a:lnTo>
                      <a:pt x="16374" y="7620"/>
                    </a:lnTo>
                    <a:lnTo>
                      <a:pt x="11423" y="7525"/>
                    </a:lnTo>
                    <a:lnTo>
                      <a:pt x="9805" y="3143"/>
                    </a:lnTo>
                    <a:lnTo>
                      <a:pt x="8187" y="7525"/>
                    </a:lnTo>
                    <a:lnTo>
                      <a:pt x="3237" y="7620"/>
                    </a:lnTo>
                    <a:lnTo>
                      <a:pt x="7140" y="10477"/>
                    </a:lnTo>
                    <a:lnTo>
                      <a:pt x="5712" y="14954"/>
                    </a:lnTo>
                    <a:lnTo>
                      <a:pt x="9805" y="12287"/>
                    </a:lnTo>
                    <a:close/>
                  </a:path>
                </a:pathLst>
              </a:custGeom>
              <a:solidFill>
                <a:srgbClr val="F8EB37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" name="Freeform 298">
                <a:extLst>
                  <a:ext uri="{FF2B5EF4-FFF2-40B4-BE49-F238E27FC236}">
                    <a16:creationId xmlns:a16="http://schemas.microsoft.com/office/drawing/2014/main" id="{330C20C2-8A0A-1343-8522-C3F87553C226}"/>
                  </a:ext>
                </a:extLst>
              </p:cNvPr>
              <p:cNvSpPr/>
              <p:nvPr/>
            </p:nvSpPr>
            <p:spPr>
              <a:xfrm>
                <a:off x="8053515" y="5024246"/>
                <a:ext cx="16278" cy="14668"/>
              </a:xfrm>
              <a:custGeom>
                <a:avLst/>
                <a:gdLst>
                  <a:gd name="connsiteX0" fmla="*/ 10091 w 16278"/>
                  <a:gd name="connsiteY0" fmla="*/ 5429 h 14668"/>
                  <a:gd name="connsiteX1" fmla="*/ 8949 w 16278"/>
                  <a:gd name="connsiteY1" fmla="*/ 2191 h 14668"/>
                  <a:gd name="connsiteX2" fmla="*/ 8092 w 16278"/>
                  <a:gd name="connsiteY2" fmla="*/ 0 h 14668"/>
                  <a:gd name="connsiteX3" fmla="*/ 7425 w 16278"/>
                  <a:gd name="connsiteY3" fmla="*/ 2191 h 14668"/>
                  <a:gd name="connsiteX4" fmla="*/ 6188 w 16278"/>
                  <a:gd name="connsiteY4" fmla="*/ 5429 h 14668"/>
                  <a:gd name="connsiteX5" fmla="*/ 2475 w 16278"/>
                  <a:gd name="connsiteY5" fmla="*/ 5525 h 14668"/>
                  <a:gd name="connsiteX6" fmla="*/ 0 w 16278"/>
                  <a:gd name="connsiteY6" fmla="*/ 5620 h 14668"/>
                  <a:gd name="connsiteX7" fmla="*/ 1999 w 16278"/>
                  <a:gd name="connsiteY7" fmla="*/ 7049 h 14668"/>
                  <a:gd name="connsiteX8" fmla="*/ 4950 w 16278"/>
                  <a:gd name="connsiteY8" fmla="*/ 9144 h 14668"/>
                  <a:gd name="connsiteX9" fmla="*/ 3903 w 16278"/>
                  <a:gd name="connsiteY9" fmla="*/ 12383 h 14668"/>
                  <a:gd name="connsiteX10" fmla="*/ 3141 w 16278"/>
                  <a:gd name="connsiteY10" fmla="*/ 14669 h 14668"/>
                  <a:gd name="connsiteX11" fmla="*/ 8092 w 16278"/>
                  <a:gd name="connsiteY11" fmla="*/ 11335 h 14668"/>
                  <a:gd name="connsiteX12" fmla="*/ 11233 w 16278"/>
                  <a:gd name="connsiteY12" fmla="*/ 13335 h 14668"/>
                  <a:gd name="connsiteX13" fmla="*/ 13137 w 16278"/>
                  <a:gd name="connsiteY13" fmla="*/ 14669 h 14668"/>
                  <a:gd name="connsiteX14" fmla="*/ 12471 w 16278"/>
                  <a:gd name="connsiteY14" fmla="*/ 12383 h 14668"/>
                  <a:gd name="connsiteX15" fmla="*/ 11328 w 16278"/>
                  <a:gd name="connsiteY15" fmla="*/ 9144 h 14668"/>
                  <a:gd name="connsiteX16" fmla="*/ 14279 w 16278"/>
                  <a:gd name="connsiteY16" fmla="*/ 7049 h 14668"/>
                  <a:gd name="connsiteX17" fmla="*/ 16279 w 16278"/>
                  <a:gd name="connsiteY17" fmla="*/ 5620 h 14668"/>
                  <a:gd name="connsiteX18" fmla="*/ 13804 w 16278"/>
                  <a:gd name="connsiteY18" fmla="*/ 5525 h 14668"/>
                  <a:gd name="connsiteX19" fmla="*/ 10091 w 16278"/>
                  <a:gd name="connsiteY19" fmla="*/ 5429 h 14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6278" h="14668">
                    <a:moveTo>
                      <a:pt x="10091" y="5429"/>
                    </a:moveTo>
                    <a:lnTo>
                      <a:pt x="8949" y="2191"/>
                    </a:lnTo>
                    <a:lnTo>
                      <a:pt x="8092" y="0"/>
                    </a:lnTo>
                    <a:lnTo>
                      <a:pt x="7425" y="2191"/>
                    </a:lnTo>
                    <a:lnTo>
                      <a:pt x="6188" y="5429"/>
                    </a:lnTo>
                    <a:lnTo>
                      <a:pt x="2475" y="5525"/>
                    </a:lnTo>
                    <a:lnTo>
                      <a:pt x="0" y="5620"/>
                    </a:lnTo>
                    <a:lnTo>
                      <a:pt x="1999" y="7049"/>
                    </a:lnTo>
                    <a:lnTo>
                      <a:pt x="4950" y="9144"/>
                    </a:lnTo>
                    <a:lnTo>
                      <a:pt x="3903" y="12383"/>
                    </a:lnTo>
                    <a:lnTo>
                      <a:pt x="3141" y="14669"/>
                    </a:lnTo>
                    <a:lnTo>
                      <a:pt x="8092" y="11335"/>
                    </a:lnTo>
                    <a:lnTo>
                      <a:pt x="11233" y="13335"/>
                    </a:lnTo>
                    <a:lnTo>
                      <a:pt x="13137" y="14669"/>
                    </a:lnTo>
                    <a:lnTo>
                      <a:pt x="12471" y="12383"/>
                    </a:lnTo>
                    <a:lnTo>
                      <a:pt x="11328" y="9144"/>
                    </a:lnTo>
                    <a:lnTo>
                      <a:pt x="14279" y="7049"/>
                    </a:lnTo>
                    <a:lnTo>
                      <a:pt x="16279" y="5620"/>
                    </a:lnTo>
                    <a:lnTo>
                      <a:pt x="13804" y="5525"/>
                    </a:lnTo>
                    <a:lnTo>
                      <a:pt x="10091" y="5429"/>
                    </a:lnTo>
                  </a:path>
                </a:pathLst>
              </a:custGeom>
              <a:solidFill>
                <a:srgbClr val="F8EB37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0" name="Freeform 299">
                <a:extLst>
                  <a:ext uri="{FF2B5EF4-FFF2-40B4-BE49-F238E27FC236}">
                    <a16:creationId xmlns:a16="http://schemas.microsoft.com/office/drawing/2014/main" id="{C71002FB-805E-F344-9E47-4EB698ADE2BC}"/>
                  </a:ext>
                </a:extLst>
              </p:cNvPr>
              <p:cNvSpPr/>
              <p:nvPr/>
            </p:nvSpPr>
            <p:spPr>
              <a:xfrm>
                <a:off x="8051897" y="5022627"/>
                <a:ext cx="19515" cy="17525"/>
              </a:xfrm>
              <a:custGeom>
                <a:avLst/>
                <a:gdLst>
                  <a:gd name="connsiteX0" fmla="*/ 15708 w 19515"/>
                  <a:gd name="connsiteY0" fmla="*/ 17526 h 17525"/>
                  <a:gd name="connsiteX1" fmla="*/ 9710 w 19515"/>
                  <a:gd name="connsiteY1" fmla="*/ 13621 h 17525"/>
                  <a:gd name="connsiteX2" fmla="*/ 3808 w 19515"/>
                  <a:gd name="connsiteY2" fmla="*/ 17526 h 17525"/>
                  <a:gd name="connsiteX3" fmla="*/ 5902 w 19515"/>
                  <a:gd name="connsiteY3" fmla="*/ 10954 h 17525"/>
                  <a:gd name="connsiteX4" fmla="*/ 0 w 19515"/>
                  <a:gd name="connsiteY4" fmla="*/ 6667 h 17525"/>
                  <a:gd name="connsiteX5" fmla="*/ 7426 w 19515"/>
                  <a:gd name="connsiteY5" fmla="*/ 6477 h 17525"/>
                  <a:gd name="connsiteX6" fmla="*/ 9710 w 19515"/>
                  <a:gd name="connsiteY6" fmla="*/ 0 h 17525"/>
                  <a:gd name="connsiteX7" fmla="*/ 12090 w 19515"/>
                  <a:gd name="connsiteY7" fmla="*/ 6477 h 17525"/>
                  <a:gd name="connsiteX8" fmla="*/ 19515 w 19515"/>
                  <a:gd name="connsiteY8" fmla="*/ 6667 h 17525"/>
                  <a:gd name="connsiteX9" fmla="*/ 13613 w 19515"/>
                  <a:gd name="connsiteY9" fmla="*/ 10954 h 17525"/>
                  <a:gd name="connsiteX10" fmla="*/ 15708 w 19515"/>
                  <a:gd name="connsiteY10" fmla="*/ 17526 h 17525"/>
                  <a:gd name="connsiteX11" fmla="*/ 3142 w 19515"/>
                  <a:gd name="connsiteY11" fmla="*/ 7715 h 17525"/>
                  <a:gd name="connsiteX12" fmla="*/ 7140 w 19515"/>
                  <a:gd name="connsiteY12" fmla="*/ 10573 h 17525"/>
                  <a:gd name="connsiteX13" fmla="*/ 5712 w 19515"/>
                  <a:gd name="connsiteY13" fmla="*/ 15050 h 17525"/>
                  <a:gd name="connsiteX14" fmla="*/ 9710 w 19515"/>
                  <a:gd name="connsiteY14" fmla="*/ 12383 h 17525"/>
                  <a:gd name="connsiteX15" fmla="*/ 13708 w 19515"/>
                  <a:gd name="connsiteY15" fmla="*/ 15050 h 17525"/>
                  <a:gd name="connsiteX16" fmla="*/ 12280 w 19515"/>
                  <a:gd name="connsiteY16" fmla="*/ 10573 h 17525"/>
                  <a:gd name="connsiteX17" fmla="*/ 16279 w 19515"/>
                  <a:gd name="connsiteY17" fmla="*/ 7715 h 17525"/>
                  <a:gd name="connsiteX18" fmla="*/ 11328 w 19515"/>
                  <a:gd name="connsiteY18" fmla="*/ 7620 h 17525"/>
                  <a:gd name="connsiteX19" fmla="*/ 9710 w 19515"/>
                  <a:gd name="connsiteY19" fmla="*/ 3238 h 17525"/>
                  <a:gd name="connsiteX20" fmla="*/ 8092 w 19515"/>
                  <a:gd name="connsiteY20" fmla="*/ 7620 h 17525"/>
                  <a:gd name="connsiteX21" fmla="*/ 3142 w 19515"/>
                  <a:gd name="connsiteY21" fmla="*/ 7715 h 1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515" h="17525">
                    <a:moveTo>
                      <a:pt x="15708" y="17526"/>
                    </a:moveTo>
                    <a:lnTo>
                      <a:pt x="9710" y="13621"/>
                    </a:lnTo>
                    <a:lnTo>
                      <a:pt x="3808" y="17526"/>
                    </a:lnTo>
                    <a:lnTo>
                      <a:pt x="5902" y="10954"/>
                    </a:lnTo>
                    <a:lnTo>
                      <a:pt x="0" y="6667"/>
                    </a:lnTo>
                    <a:lnTo>
                      <a:pt x="7426" y="6477"/>
                    </a:lnTo>
                    <a:lnTo>
                      <a:pt x="9710" y="0"/>
                    </a:lnTo>
                    <a:lnTo>
                      <a:pt x="12090" y="6477"/>
                    </a:lnTo>
                    <a:lnTo>
                      <a:pt x="19515" y="6667"/>
                    </a:lnTo>
                    <a:lnTo>
                      <a:pt x="13613" y="10954"/>
                    </a:lnTo>
                    <a:lnTo>
                      <a:pt x="15708" y="17526"/>
                    </a:lnTo>
                    <a:close/>
                    <a:moveTo>
                      <a:pt x="3142" y="7715"/>
                    </a:moveTo>
                    <a:lnTo>
                      <a:pt x="7140" y="10573"/>
                    </a:lnTo>
                    <a:lnTo>
                      <a:pt x="5712" y="15050"/>
                    </a:lnTo>
                    <a:lnTo>
                      <a:pt x="9710" y="12383"/>
                    </a:lnTo>
                    <a:lnTo>
                      <a:pt x="13708" y="15050"/>
                    </a:lnTo>
                    <a:lnTo>
                      <a:pt x="12280" y="10573"/>
                    </a:lnTo>
                    <a:lnTo>
                      <a:pt x="16279" y="7715"/>
                    </a:lnTo>
                    <a:lnTo>
                      <a:pt x="11328" y="7620"/>
                    </a:lnTo>
                    <a:lnTo>
                      <a:pt x="9710" y="3238"/>
                    </a:lnTo>
                    <a:lnTo>
                      <a:pt x="8092" y="7620"/>
                    </a:lnTo>
                    <a:lnTo>
                      <a:pt x="3142" y="7715"/>
                    </a:lnTo>
                    <a:close/>
                  </a:path>
                </a:pathLst>
              </a:custGeom>
              <a:solidFill>
                <a:srgbClr val="F8EB37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1" name="Freeform 300">
                <a:extLst>
                  <a:ext uri="{FF2B5EF4-FFF2-40B4-BE49-F238E27FC236}">
                    <a16:creationId xmlns:a16="http://schemas.microsoft.com/office/drawing/2014/main" id="{8238FDBA-8381-A945-A6CE-B7E9C0B4EE5A}"/>
                  </a:ext>
                </a:extLst>
              </p:cNvPr>
              <p:cNvSpPr/>
              <p:nvPr/>
            </p:nvSpPr>
            <p:spPr>
              <a:xfrm>
                <a:off x="8079599" y="5017484"/>
                <a:ext cx="16278" cy="14573"/>
              </a:xfrm>
              <a:custGeom>
                <a:avLst/>
                <a:gdLst>
                  <a:gd name="connsiteX0" fmla="*/ 10091 w 16278"/>
                  <a:gd name="connsiteY0" fmla="*/ 5334 h 14573"/>
                  <a:gd name="connsiteX1" fmla="*/ 8854 w 16278"/>
                  <a:gd name="connsiteY1" fmla="*/ 2096 h 14573"/>
                  <a:gd name="connsiteX2" fmla="*/ 8092 w 16278"/>
                  <a:gd name="connsiteY2" fmla="*/ 0 h 14573"/>
                  <a:gd name="connsiteX3" fmla="*/ 7330 w 16278"/>
                  <a:gd name="connsiteY3" fmla="*/ 2096 h 14573"/>
                  <a:gd name="connsiteX4" fmla="*/ 6188 w 16278"/>
                  <a:gd name="connsiteY4" fmla="*/ 5334 h 14573"/>
                  <a:gd name="connsiteX5" fmla="*/ 2475 w 16278"/>
                  <a:gd name="connsiteY5" fmla="*/ 5429 h 14573"/>
                  <a:gd name="connsiteX6" fmla="*/ 0 w 16278"/>
                  <a:gd name="connsiteY6" fmla="*/ 5525 h 14573"/>
                  <a:gd name="connsiteX7" fmla="*/ 1999 w 16278"/>
                  <a:gd name="connsiteY7" fmla="*/ 6953 h 14573"/>
                  <a:gd name="connsiteX8" fmla="*/ 4950 w 16278"/>
                  <a:gd name="connsiteY8" fmla="*/ 9049 h 14573"/>
                  <a:gd name="connsiteX9" fmla="*/ 3903 w 16278"/>
                  <a:gd name="connsiteY9" fmla="*/ 12383 h 14573"/>
                  <a:gd name="connsiteX10" fmla="*/ 3142 w 16278"/>
                  <a:gd name="connsiteY10" fmla="*/ 14573 h 14573"/>
                  <a:gd name="connsiteX11" fmla="*/ 5045 w 16278"/>
                  <a:gd name="connsiteY11" fmla="*/ 13335 h 14573"/>
                  <a:gd name="connsiteX12" fmla="*/ 8092 w 16278"/>
                  <a:gd name="connsiteY12" fmla="*/ 11239 h 14573"/>
                  <a:gd name="connsiteX13" fmla="*/ 11138 w 16278"/>
                  <a:gd name="connsiteY13" fmla="*/ 13335 h 14573"/>
                  <a:gd name="connsiteX14" fmla="*/ 13137 w 16278"/>
                  <a:gd name="connsiteY14" fmla="*/ 14573 h 14573"/>
                  <a:gd name="connsiteX15" fmla="*/ 12376 w 16278"/>
                  <a:gd name="connsiteY15" fmla="*/ 12383 h 14573"/>
                  <a:gd name="connsiteX16" fmla="*/ 11328 w 16278"/>
                  <a:gd name="connsiteY16" fmla="*/ 9049 h 14573"/>
                  <a:gd name="connsiteX17" fmla="*/ 14279 w 16278"/>
                  <a:gd name="connsiteY17" fmla="*/ 6953 h 14573"/>
                  <a:gd name="connsiteX18" fmla="*/ 16279 w 16278"/>
                  <a:gd name="connsiteY18" fmla="*/ 5525 h 14573"/>
                  <a:gd name="connsiteX19" fmla="*/ 13804 w 16278"/>
                  <a:gd name="connsiteY19" fmla="*/ 5429 h 14573"/>
                  <a:gd name="connsiteX20" fmla="*/ 10091 w 16278"/>
                  <a:gd name="connsiteY20" fmla="*/ 5334 h 14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278" h="14573">
                    <a:moveTo>
                      <a:pt x="10091" y="5334"/>
                    </a:moveTo>
                    <a:lnTo>
                      <a:pt x="8854" y="2096"/>
                    </a:lnTo>
                    <a:lnTo>
                      <a:pt x="8092" y="0"/>
                    </a:lnTo>
                    <a:lnTo>
                      <a:pt x="7330" y="2096"/>
                    </a:lnTo>
                    <a:lnTo>
                      <a:pt x="6188" y="5334"/>
                    </a:lnTo>
                    <a:lnTo>
                      <a:pt x="2475" y="5429"/>
                    </a:lnTo>
                    <a:lnTo>
                      <a:pt x="0" y="5525"/>
                    </a:lnTo>
                    <a:lnTo>
                      <a:pt x="1999" y="6953"/>
                    </a:lnTo>
                    <a:lnTo>
                      <a:pt x="4950" y="9049"/>
                    </a:lnTo>
                    <a:lnTo>
                      <a:pt x="3903" y="12383"/>
                    </a:lnTo>
                    <a:lnTo>
                      <a:pt x="3142" y="14573"/>
                    </a:lnTo>
                    <a:lnTo>
                      <a:pt x="5045" y="13335"/>
                    </a:lnTo>
                    <a:lnTo>
                      <a:pt x="8092" y="11239"/>
                    </a:lnTo>
                    <a:lnTo>
                      <a:pt x="11138" y="13335"/>
                    </a:lnTo>
                    <a:lnTo>
                      <a:pt x="13137" y="14573"/>
                    </a:lnTo>
                    <a:lnTo>
                      <a:pt x="12376" y="12383"/>
                    </a:lnTo>
                    <a:lnTo>
                      <a:pt x="11328" y="9049"/>
                    </a:lnTo>
                    <a:lnTo>
                      <a:pt x="14279" y="6953"/>
                    </a:lnTo>
                    <a:lnTo>
                      <a:pt x="16279" y="5525"/>
                    </a:lnTo>
                    <a:lnTo>
                      <a:pt x="13804" y="5429"/>
                    </a:lnTo>
                    <a:lnTo>
                      <a:pt x="10091" y="5334"/>
                    </a:lnTo>
                  </a:path>
                </a:pathLst>
              </a:custGeom>
              <a:solidFill>
                <a:srgbClr val="F8EB37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" name="Freeform 301">
                <a:extLst>
                  <a:ext uri="{FF2B5EF4-FFF2-40B4-BE49-F238E27FC236}">
                    <a16:creationId xmlns:a16="http://schemas.microsoft.com/office/drawing/2014/main" id="{9F6FA60C-145E-B640-8AFB-9599CBFE7C6F}"/>
                  </a:ext>
                </a:extLst>
              </p:cNvPr>
              <p:cNvSpPr/>
              <p:nvPr/>
            </p:nvSpPr>
            <p:spPr>
              <a:xfrm>
                <a:off x="8077981" y="5015769"/>
                <a:ext cx="19610" cy="17525"/>
              </a:xfrm>
              <a:custGeom>
                <a:avLst/>
                <a:gdLst>
                  <a:gd name="connsiteX0" fmla="*/ 3808 w 19610"/>
                  <a:gd name="connsiteY0" fmla="*/ 17526 h 17525"/>
                  <a:gd name="connsiteX1" fmla="*/ 5902 w 19610"/>
                  <a:gd name="connsiteY1" fmla="*/ 10954 h 17525"/>
                  <a:gd name="connsiteX2" fmla="*/ 0 w 19610"/>
                  <a:gd name="connsiteY2" fmla="*/ 6667 h 17525"/>
                  <a:gd name="connsiteX3" fmla="*/ 7425 w 19610"/>
                  <a:gd name="connsiteY3" fmla="*/ 6477 h 17525"/>
                  <a:gd name="connsiteX4" fmla="*/ 9805 w 19610"/>
                  <a:gd name="connsiteY4" fmla="*/ 0 h 17525"/>
                  <a:gd name="connsiteX5" fmla="*/ 12185 w 19610"/>
                  <a:gd name="connsiteY5" fmla="*/ 6477 h 17525"/>
                  <a:gd name="connsiteX6" fmla="*/ 19610 w 19610"/>
                  <a:gd name="connsiteY6" fmla="*/ 6667 h 17525"/>
                  <a:gd name="connsiteX7" fmla="*/ 13708 w 19610"/>
                  <a:gd name="connsiteY7" fmla="*/ 10954 h 17525"/>
                  <a:gd name="connsiteX8" fmla="*/ 15803 w 19610"/>
                  <a:gd name="connsiteY8" fmla="*/ 17526 h 17525"/>
                  <a:gd name="connsiteX9" fmla="*/ 9901 w 19610"/>
                  <a:gd name="connsiteY9" fmla="*/ 13621 h 17525"/>
                  <a:gd name="connsiteX10" fmla="*/ 3808 w 19610"/>
                  <a:gd name="connsiteY10" fmla="*/ 17526 h 17525"/>
                  <a:gd name="connsiteX11" fmla="*/ 9710 w 19610"/>
                  <a:gd name="connsiteY11" fmla="*/ 12383 h 17525"/>
                  <a:gd name="connsiteX12" fmla="*/ 13708 w 19610"/>
                  <a:gd name="connsiteY12" fmla="*/ 15050 h 17525"/>
                  <a:gd name="connsiteX13" fmla="*/ 12280 w 19610"/>
                  <a:gd name="connsiteY13" fmla="*/ 10573 h 17525"/>
                  <a:gd name="connsiteX14" fmla="*/ 16183 w 19610"/>
                  <a:gd name="connsiteY14" fmla="*/ 7715 h 17525"/>
                  <a:gd name="connsiteX15" fmla="*/ 11233 w 19610"/>
                  <a:gd name="connsiteY15" fmla="*/ 7620 h 17525"/>
                  <a:gd name="connsiteX16" fmla="*/ 9615 w 19610"/>
                  <a:gd name="connsiteY16" fmla="*/ 3238 h 17525"/>
                  <a:gd name="connsiteX17" fmla="*/ 7996 w 19610"/>
                  <a:gd name="connsiteY17" fmla="*/ 7620 h 17525"/>
                  <a:gd name="connsiteX18" fmla="*/ 3046 w 19610"/>
                  <a:gd name="connsiteY18" fmla="*/ 7715 h 17525"/>
                  <a:gd name="connsiteX19" fmla="*/ 6949 w 19610"/>
                  <a:gd name="connsiteY19" fmla="*/ 10573 h 17525"/>
                  <a:gd name="connsiteX20" fmla="*/ 5521 w 19610"/>
                  <a:gd name="connsiteY20" fmla="*/ 15050 h 17525"/>
                  <a:gd name="connsiteX21" fmla="*/ 9710 w 19610"/>
                  <a:gd name="connsiteY21" fmla="*/ 12383 h 1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610" h="17525">
                    <a:moveTo>
                      <a:pt x="3808" y="17526"/>
                    </a:moveTo>
                    <a:lnTo>
                      <a:pt x="5902" y="10954"/>
                    </a:lnTo>
                    <a:lnTo>
                      <a:pt x="0" y="6667"/>
                    </a:lnTo>
                    <a:lnTo>
                      <a:pt x="7425" y="6477"/>
                    </a:lnTo>
                    <a:lnTo>
                      <a:pt x="9805" y="0"/>
                    </a:lnTo>
                    <a:lnTo>
                      <a:pt x="12185" y="6477"/>
                    </a:lnTo>
                    <a:lnTo>
                      <a:pt x="19610" y="6667"/>
                    </a:lnTo>
                    <a:lnTo>
                      <a:pt x="13708" y="10954"/>
                    </a:lnTo>
                    <a:lnTo>
                      <a:pt x="15803" y="17526"/>
                    </a:lnTo>
                    <a:lnTo>
                      <a:pt x="9901" y="13621"/>
                    </a:lnTo>
                    <a:lnTo>
                      <a:pt x="3808" y="17526"/>
                    </a:lnTo>
                    <a:close/>
                    <a:moveTo>
                      <a:pt x="9710" y="12383"/>
                    </a:moveTo>
                    <a:lnTo>
                      <a:pt x="13708" y="15050"/>
                    </a:lnTo>
                    <a:lnTo>
                      <a:pt x="12280" y="10573"/>
                    </a:lnTo>
                    <a:lnTo>
                      <a:pt x="16183" y="7715"/>
                    </a:lnTo>
                    <a:lnTo>
                      <a:pt x="11233" y="7620"/>
                    </a:lnTo>
                    <a:lnTo>
                      <a:pt x="9615" y="3238"/>
                    </a:lnTo>
                    <a:lnTo>
                      <a:pt x="7996" y="7620"/>
                    </a:lnTo>
                    <a:lnTo>
                      <a:pt x="3046" y="7715"/>
                    </a:lnTo>
                    <a:lnTo>
                      <a:pt x="6949" y="10573"/>
                    </a:lnTo>
                    <a:lnTo>
                      <a:pt x="5521" y="15050"/>
                    </a:lnTo>
                    <a:lnTo>
                      <a:pt x="9710" y="12383"/>
                    </a:lnTo>
                    <a:close/>
                  </a:path>
                </a:pathLst>
              </a:custGeom>
              <a:solidFill>
                <a:srgbClr val="F8EB37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3" name="Freeform 302">
                <a:extLst>
                  <a:ext uri="{FF2B5EF4-FFF2-40B4-BE49-F238E27FC236}">
                    <a16:creationId xmlns:a16="http://schemas.microsoft.com/office/drawing/2014/main" id="{BAF25A15-FBF6-7043-9A71-CFFEC48CC50F}"/>
                  </a:ext>
                </a:extLst>
              </p:cNvPr>
              <p:cNvSpPr/>
              <p:nvPr/>
            </p:nvSpPr>
            <p:spPr>
              <a:xfrm>
                <a:off x="8098543" y="4998624"/>
                <a:ext cx="16278" cy="14668"/>
              </a:xfrm>
              <a:custGeom>
                <a:avLst/>
                <a:gdLst>
                  <a:gd name="connsiteX0" fmla="*/ 10091 w 16278"/>
                  <a:gd name="connsiteY0" fmla="*/ 5429 h 14668"/>
                  <a:gd name="connsiteX1" fmla="*/ 8853 w 16278"/>
                  <a:gd name="connsiteY1" fmla="*/ 2191 h 14668"/>
                  <a:gd name="connsiteX2" fmla="*/ 8091 w 16278"/>
                  <a:gd name="connsiteY2" fmla="*/ 0 h 14668"/>
                  <a:gd name="connsiteX3" fmla="*/ 6188 w 16278"/>
                  <a:gd name="connsiteY3" fmla="*/ 5429 h 14668"/>
                  <a:gd name="connsiteX4" fmla="*/ 2475 w 16278"/>
                  <a:gd name="connsiteY4" fmla="*/ 5525 h 14668"/>
                  <a:gd name="connsiteX5" fmla="*/ 0 w 16278"/>
                  <a:gd name="connsiteY5" fmla="*/ 5525 h 14668"/>
                  <a:gd name="connsiteX6" fmla="*/ 1999 w 16278"/>
                  <a:gd name="connsiteY6" fmla="*/ 7049 h 14668"/>
                  <a:gd name="connsiteX7" fmla="*/ 4855 w 16278"/>
                  <a:gd name="connsiteY7" fmla="*/ 9144 h 14668"/>
                  <a:gd name="connsiteX8" fmla="*/ 3808 w 16278"/>
                  <a:gd name="connsiteY8" fmla="*/ 12383 h 14668"/>
                  <a:gd name="connsiteX9" fmla="*/ 3141 w 16278"/>
                  <a:gd name="connsiteY9" fmla="*/ 14669 h 14668"/>
                  <a:gd name="connsiteX10" fmla="*/ 5045 w 16278"/>
                  <a:gd name="connsiteY10" fmla="*/ 13335 h 14668"/>
                  <a:gd name="connsiteX11" fmla="*/ 8091 w 16278"/>
                  <a:gd name="connsiteY11" fmla="*/ 11335 h 14668"/>
                  <a:gd name="connsiteX12" fmla="*/ 11138 w 16278"/>
                  <a:gd name="connsiteY12" fmla="*/ 13335 h 14668"/>
                  <a:gd name="connsiteX13" fmla="*/ 13137 w 16278"/>
                  <a:gd name="connsiteY13" fmla="*/ 14669 h 14668"/>
                  <a:gd name="connsiteX14" fmla="*/ 12375 w 16278"/>
                  <a:gd name="connsiteY14" fmla="*/ 12383 h 14668"/>
                  <a:gd name="connsiteX15" fmla="*/ 11328 w 16278"/>
                  <a:gd name="connsiteY15" fmla="*/ 9144 h 14668"/>
                  <a:gd name="connsiteX16" fmla="*/ 14279 w 16278"/>
                  <a:gd name="connsiteY16" fmla="*/ 7049 h 14668"/>
                  <a:gd name="connsiteX17" fmla="*/ 16279 w 16278"/>
                  <a:gd name="connsiteY17" fmla="*/ 5525 h 14668"/>
                  <a:gd name="connsiteX18" fmla="*/ 13803 w 16278"/>
                  <a:gd name="connsiteY18" fmla="*/ 5525 h 14668"/>
                  <a:gd name="connsiteX19" fmla="*/ 10091 w 16278"/>
                  <a:gd name="connsiteY19" fmla="*/ 5429 h 14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6278" h="14668">
                    <a:moveTo>
                      <a:pt x="10091" y="5429"/>
                    </a:moveTo>
                    <a:lnTo>
                      <a:pt x="8853" y="2191"/>
                    </a:lnTo>
                    <a:lnTo>
                      <a:pt x="8091" y="0"/>
                    </a:lnTo>
                    <a:lnTo>
                      <a:pt x="6188" y="5429"/>
                    </a:lnTo>
                    <a:lnTo>
                      <a:pt x="2475" y="5525"/>
                    </a:lnTo>
                    <a:lnTo>
                      <a:pt x="0" y="5525"/>
                    </a:lnTo>
                    <a:lnTo>
                      <a:pt x="1999" y="7049"/>
                    </a:lnTo>
                    <a:lnTo>
                      <a:pt x="4855" y="9144"/>
                    </a:lnTo>
                    <a:lnTo>
                      <a:pt x="3808" y="12383"/>
                    </a:lnTo>
                    <a:lnTo>
                      <a:pt x="3141" y="14669"/>
                    </a:lnTo>
                    <a:lnTo>
                      <a:pt x="5045" y="13335"/>
                    </a:lnTo>
                    <a:lnTo>
                      <a:pt x="8091" y="11335"/>
                    </a:lnTo>
                    <a:lnTo>
                      <a:pt x="11138" y="13335"/>
                    </a:lnTo>
                    <a:lnTo>
                      <a:pt x="13137" y="14669"/>
                    </a:lnTo>
                    <a:lnTo>
                      <a:pt x="12375" y="12383"/>
                    </a:lnTo>
                    <a:lnTo>
                      <a:pt x="11328" y="9144"/>
                    </a:lnTo>
                    <a:lnTo>
                      <a:pt x="14279" y="7049"/>
                    </a:lnTo>
                    <a:lnTo>
                      <a:pt x="16279" y="5525"/>
                    </a:lnTo>
                    <a:lnTo>
                      <a:pt x="13803" y="5525"/>
                    </a:lnTo>
                    <a:lnTo>
                      <a:pt x="10091" y="5429"/>
                    </a:lnTo>
                  </a:path>
                </a:pathLst>
              </a:custGeom>
              <a:solidFill>
                <a:srgbClr val="F8EB37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4" name="Freeform 303">
                <a:extLst>
                  <a:ext uri="{FF2B5EF4-FFF2-40B4-BE49-F238E27FC236}">
                    <a16:creationId xmlns:a16="http://schemas.microsoft.com/office/drawing/2014/main" id="{ED061085-2278-3F4A-8354-29CC7F83C7D7}"/>
                  </a:ext>
                </a:extLst>
              </p:cNvPr>
              <p:cNvSpPr/>
              <p:nvPr/>
            </p:nvSpPr>
            <p:spPr>
              <a:xfrm>
                <a:off x="8096925" y="4997195"/>
                <a:ext cx="19610" cy="17335"/>
              </a:xfrm>
              <a:custGeom>
                <a:avLst/>
                <a:gdLst>
                  <a:gd name="connsiteX0" fmla="*/ 15707 w 19610"/>
                  <a:gd name="connsiteY0" fmla="*/ 17336 h 17335"/>
                  <a:gd name="connsiteX1" fmla="*/ 9710 w 19610"/>
                  <a:gd name="connsiteY1" fmla="*/ 13430 h 17335"/>
                  <a:gd name="connsiteX2" fmla="*/ 3808 w 19610"/>
                  <a:gd name="connsiteY2" fmla="*/ 17336 h 17335"/>
                  <a:gd name="connsiteX3" fmla="*/ 5902 w 19610"/>
                  <a:gd name="connsiteY3" fmla="*/ 10763 h 17335"/>
                  <a:gd name="connsiteX4" fmla="*/ 0 w 19610"/>
                  <a:gd name="connsiteY4" fmla="*/ 6477 h 17335"/>
                  <a:gd name="connsiteX5" fmla="*/ 7425 w 19610"/>
                  <a:gd name="connsiteY5" fmla="*/ 6382 h 17335"/>
                  <a:gd name="connsiteX6" fmla="*/ 9805 w 19610"/>
                  <a:gd name="connsiteY6" fmla="*/ 0 h 17335"/>
                  <a:gd name="connsiteX7" fmla="*/ 12185 w 19610"/>
                  <a:gd name="connsiteY7" fmla="*/ 6382 h 17335"/>
                  <a:gd name="connsiteX8" fmla="*/ 19610 w 19610"/>
                  <a:gd name="connsiteY8" fmla="*/ 6477 h 17335"/>
                  <a:gd name="connsiteX9" fmla="*/ 13708 w 19610"/>
                  <a:gd name="connsiteY9" fmla="*/ 10763 h 17335"/>
                  <a:gd name="connsiteX10" fmla="*/ 15707 w 19610"/>
                  <a:gd name="connsiteY10" fmla="*/ 17336 h 17335"/>
                  <a:gd name="connsiteX11" fmla="*/ 3237 w 19610"/>
                  <a:gd name="connsiteY11" fmla="*/ 7525 h 17335"/>
                  <a:gd name="connsiteX12" fmla="*/ 7140 w 19610"/>
                  <a:gd name="connsiteY12" fmla="*/ 10382 h 17335"/>
                  <a:gd name="connsiteX13" fmla="*/ 5712 w 19610"/>
                  <a:gd name="connsiteY13" fmla="*/ 14859 h 17335"/>
                  <a:gd name="connsiteX14" fmla="*/ 9710 w 19610"/>
                  <a:gd name="connsiteY14" fmla="*/ 12192 h 17335"/>
                  <a:gd name="connsiteX15" fmla="*/ 13708 w 19610"/>
                  <a:gd name="connsiteY15" fmla="*/ 14859 h 17335"/>
                  <a:gd name="connsiteX16" fmla="*/ 12280 w 19610"/>
                  <a:gd name="connsiteY16" fmla="*/ 10382 h 17335"/>
                  <a:gd name="connsiteX17" fmla="*/ 16279 w 19610"/>
                  <a:gd name="connsiteY17" fmla="*/ 7525 h 17335"/>
                  <a:gd name="connsiteX18" fmla="*/ 11328 w 19610"/>
                  <a:gd name="connsiteY18" fmla="*/ 7429 h 17335"/>
                  <a:gd name="connsiteX19" fmla="*/ 9710 w 19610"/>
                  <a:gd name="connsiteY19" fmla="*/ 3048 h 17335"/>
                  <a:gd name="connsiteX20" fmla="*/ 8092 w 19610"/>
                  <a:gd name="connsiteY20" fmla="*/ 7429 h 17335"/>
                  <a:gd name="connsiteX21" fmla="*/ 3237 w 19610"/>
                  <a:gd name="connsiteY21" fmla="*/ 7525 h 17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610" h="17335">
                    <a:moveTo>
                      <a:pt x="15707" y="17336"/>
                    </a:moveTo>
                    <a:lnTo>
                      <a:pt x="9710" y="13430"/>
                    </a:lnTo>
                    <a:lnTo>
                      <a:pt x="3808" y="17336"/>
                    </a:lnTo>
                    <a:lnTo>
                      <a:pt x="5902" y="10763"/>
                    </a:lnTo>
                    <a:lnTo>
                      <a:pt x="0" y="6477"/>
                    </a:lnTo>
                    <a:lnTo>
                      <a:pt x="7425" y="6382"/>
                    </a:lnTo>
                    <a:lnTo>
                      <a:pt x="9805" y="0"/>
                    </a:lnTo>
                    <a:lnTo>
                      <a:pt x="12185" y="6382"/>
                    </a:lnTo>
                    <a:lnTo>
                      <a:pt x="19610" y="6477"/>
                    </a:lnTo>
                    <a:lnTo>
                      <a:pt x="13708" y="10763"/>
                    </a:lnTo>
                    <a:lnTo>
                      <a:pt x="15707" y="17336"/>
                    </a:lnTo>
                    <a:close/>
                    <a:moveTo>
                      <a:pt x="3237" y="7525"/>
                    </a:moveTo>
                    <a:lnTo>
                      <a:pt x="7140" y="10382"/>
                    </a:lnTo>
                    <a:lnTo>
                      <a:pt x="5712" y="14859"/>
                    </a:lnTo>
                    <a:lnTo>
                      <a:pt x="9710" y="12192"/>
                    </a:lnTo>
                    <a:lnTo>
                      <a:pt x="13708" y="14859"/>
                    </a:lnTo>
                    <a:lnTo>
                      <a:pt x="12280" y="10382"/>
                    </a:lnTo>
                    <a:lnTo>
                      <a:pt x="16279" y="7525"/>
                    </a:lnTo>
                    <a:lnTo>
                      <a:pt x="11328" y="7429"/>
                    </a:lnTo>
                    <a:lnTo>
                      <a:pt x="9710" y="3048"/>
                    </a:lnTo>
                    <a:lnTo>
                      <a:pt x="8092" y="7429"/>
                    </a:lnTo>
                    <a:lnTo>
                      <a:pt x="3237" y="7525"/>
                    </a:lnTo>
                    <a:close/>
                  </a:path>
                </a:pathLst>
              </a:custGeom>
              <a:solidFill>
                <a:srgbClr val="F8EB37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05" name="Graphic 76">
                <a:extLst>
                  <a:ext uri="{FF2B5EF4-FFF2-40B4-BE49-F238E27FC236}">
                    <a16:creationId xmlns:a16="http://schemas.microsoft.com/office/drawing/2014/main" id="{83750823-C341-D043-B53A-FFED004521CA}"/>
                  </a:ext>
                </a:extLst>
              </p:cNvPr>
              <p:cNvGrpSpPr/>
              <p:nvPr/>
            </p:nvGrpSpPr>
            <p:grpSpPr>
              <a:xfrm>
                <a:off x="8206877" y="4909375"/>
                <a:ext cx="365840" cy="45338"/>
                <a:chOff x="8206877" y="4909375"/>
                <a:chExt cx="365840" cy="45338"/>
              </a:xfrm>
              <a:solidFill>
                <a:srgbClr val="23509E"/>
              </a:solidFill>
            </p:grpSpPr>
            <p:sp>
              <p:nvSpPr>
                <p:cNvPr id="343" name="Freeform 342">
                  <a:extLst>
                    <a:ext uri="{FF2B5EF4-FFF2-40B4-BE49-F238E27FC236}">
                      <a16:creationId xmlns:a16="http://schemas.microsoft.com/office/drawing/2014/main" id="{7698BD15-1003-8946-A9D6-B2933510FE5D}"/>
                    </a:ext>
                  </a:extLst>
                </p:cNvPr>
                <p:cNvSpPr/>
                <p:nvPr/>
              </p:nvSpPr>
              <p:spPr>
                <a:xfrm>
                  <a:off x="8206877" y="4909375"/>
                  <a:ext cx="30462" cy="35718"/>
                </a:xfrm>
                <a:custGeom>
                  <a:avLst/>
                  <a:gdLst>
                    <a:gd name="connsiteX0" fmla="*/ 25893 w 30462"/>
                    <a:gd name="connsiteY0" fmla="*/ 23050 h 35718"/>
                    <a:gd name="connsiteX1" fmla="*/ 30463 w 30462"/>
                    <a:gd name="connsiteY1" fmla="*/ 24194 h 35718"/>
                    <a:gd name="connsiteX2" fmla="*/ 25322 w 30462"/>
                    <a:gd name="connsiteY2" fmla="*/ 32766 h 35718"/>
                    <a:gd name="connsiteX3" fmla="*/ 16183 w 30462"/>
                    <a:gd name="connsiteY3" fmla="*/ 35719 h 35718"/>
                    <a:gd name="connsiteX4" fmla="*/ 7140 w 30462"/>
                    <a:gd name="connsiteY4" fmla="*/ 33433 h 35718"/>
                    <a:gd name="connsiteX5" fmla="*/ 1808 w 30462"/>
                    <a:gd name="connsiteY5" fmla="*/ 26861 h 35718"/>
                    <a:gd name="connsiteX6" fmla="*/ 0 w 30462"/>
                    <a:gd name="connsiteY6" fmla="*/ 17621 h 35718"/>
                    <a:gd name="connsiteX7" fmla="*/ 2094 w 30462"/>
                    <a:gd name="connsiteY7" fmla="*/ 8192 h 35718"/>
                    <a:gd name="connsiteX8" fmla="*/ 7996 w 30462"/>
                    <a:gd name="connsiteY8" fmla="*/ 2096 h 35718"/>
                    <a:gd name="connsiteX9" fmla="*/ 16374 w 30462"/>
                    <a:gd name="connsiteY9" fmla="*/ 0 h 35718"/>
                    <a:gd name="connsiteX10" fmla="*/ 25132 w 30462"/>
                    <a:gd name="connsiteY10" fmla="*/ 2667 h 35718"/>
                    <a:gd name="connsiteX11" fmla="*/ 30082 w 30462"/>
                    <a:gd name="connsiteY11" fmla="*/ 10096 h 35718"/>
                    <a:gd name="connsiteX12" fmla="*/ 25608 w 30462"/>
                    <a:gd name="connsiteY12" fmla="*/ 11144 h 35718"/>
                    <a:gd name="connsiteX13" fmla="*/ 22085 w 30462"/>
                    <a:gd name="connsiteY13" fmla="*/ 5620 h 35718"/>
                    <a:gd name="connsiteX14" fmla="*/ 16374 w 30462"/>
                    <a:gd name="connsiteY14" fmla="*/ 3905 h 35718"/>
                    <a:gd name="connsiteX15" fmla="*/ 9710 w 30462"/>
                    <a:gd name="connsiteY15" fmla="*/ 5810 h 35718"/>
                    <a:gd name="connsiteX16" fmla="*/ 5997 w 30462"/>
                    <a:gd name="connsiteY16" fmla="*/ 10954 h 35718"/>
                    <a:gd name="connsiteX17" fmla="*/ 4950 w 30462"/>
                    <a:gd name="connsiteY17" fmla="*/ 17621 h 35718"/>
                    <a:gd name="connsiteX18" fmla="*/ 6188 w 30462"/>
                    <a:gd name="connsiteY18" fmla="*/ 25337 h 35718"/>
                    <a:gd name="connsiteX19" fmla="*/ 10186 w 30462"/>
                    <a:gd name="connsiteY19" fmla="*/ 30290 h 35718"/>
                    <a:gd name="connsiteX20" fmla="*/ 16088 w 30462"/>
                    <a:gd name="connsiteY20" fmla="*/ 31909 h 35718"/>
                    <a:gd name="connsiteX21" fmla="*/ 22562 w 30462"/>
                    <a:gd name="connsiteY21" fmla="*/ 29718 h 35718"/>
                    <a:gd name="connsiteX22" fmla="*/ 25893 w 30462"/>
                    <a:gd name="connsiteY22" fmla="*/ 23050 h 35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0462" h="35718">
                      <a:moveTo>
                        <a:pt x="25893" y="23050"/>
                      </a:moveTo>
                      <a:lnTo>
                        <a:pt x="30463" y="24194"/>
                      </a:lnTo>
                      <a:cubicBezTo>
                        <a:pt x="29511" y="27908"/>
                        <a:pt x="27797" y="30861"/>
                        <a:pt x="25322" y="32766"/>
                      </a:cubicBezTo>
                      <a:cubicBezTo>
                        <a:pt x="22847" y="34766"/>
                        <a:pt x="19801" y="35719"/>
                        <a:pt x="16183" y="35719"/>
                      </a:cubicBezTo>
                      <a:cubicBezTo>
                        <a:pt x="12471" y="35719"/>
                        <a:pt x="9424" y="34957"/>
                        <a:pt x="7140" y="33433"/>
                      </a:cubicBezTo>
                      <a:cubicBezTo>
                        <a:pt x="4760" y="31909"/>
                        <a:pt x="3046" y="29718"/>
                        <a:pt x="1808" y="26861"/>
                      </a:cubicBezTo>
                      <a:cubicBezTo>
                        <a:pt x="571" y="24003"/>
                        <a:pt x="0" y="20860"/>
                        <a:pt x="0" y="17621"/>
                      </a:cubicBezTo>
                      <a:cubicBezTo>
                        <a:pt x="0" y="14002"/>
                        <a:pt x="666" y="10858"/>
                        <a:pt x="2094" y="8192"/>
                      </a:cubicBezTo>
                      <a:cubicBezTo>
                        <a:pt x="3427" y="5525"/>
                        <a:pt x="5426" y="3429"/>
                        <a:pt x="7996" y="2096"/>
                      </a:cubicBezTo>
                      <a:cubicBezTo>
                        <a:pt x="10567" y="667"/>
                        <a:pt x="13327" y="0"/>
                        <a:pt x="16374" y="0"/>
                      </a:cubicBezTo>
                      <a:cubicBezTo>
                        <a:pt x="19801" y="0"/>
                        <a:pt x="22752" y="857"/>
                        <a:pt x="25132" y="2667"/>
                      </a:cubicBezTo>
                      <a:cubicBezTo>
                        <a:pt x="27512" y="4382"/>
                        <a:pt x="29130" y="6858"/>
                        <a:pt x="30082" y="10096"/>
                      </a:cubicBezTo>
                      <a:lnTo>
                        <a:pt x="25608" y="11144"/>
                      </a:lnTo>
                      <a:cubicBezTo>
                        <a:pt x="24846" y="8668"/>
                        <a:pt x="23609" y="6763"/>
                        <a:pt x="22085" y="5620"/>
                      </a:cubicBezTo>
                      <a:cubicBezTo>
                        <a:pt x="20562" y="4477"/>
                        <a:pt x="18658" y="3905"/>
                        <a:pt x="16374" y="3905"/>
                      </a:cubicBezTo>
                      <a:cubicBezTo>
                        <a:pt x="13708" y="3905"/>
                        <a:pt x="11519" y="4572"/>
                        <a:pt x="9710" y="5810"/>
                      </a:cubicBezTo>
                      <a:cubicBezTo>
                        <a:pt x="7901" y="7049"/>
                        <a:pt x="6664" y="8763"/>
                        <a:pt x="5997" y="10954"/>
                      </a:cubicBezTo>
                      <a:cubicBezTo>
                        <a:pt x="5236" y="13145"/>
                        <a:pt x="4950" y="15335"/>
                        <a:pt x="4950" y="17621"/>
                      </a:cubicBezTo>
                      <a:cubicBezTo>
                        <a:pt x="4950" y="20574"/>
                        <a:pt x="5331" y="23146"/>
                        <a:pt x="6188" y="25337"/>
                      </a:cubicBezTo>
                      <a:cubicBezTo>
                        <a:pt x="7044" y="27527"/>
                        <a:pt x="8377" y="29146"/>
                        <a:pt x="10186" y="30290"/>
                      </a:cubicBezTo>
                      <a:cubicBezTo>
                        <a:pt x="11995" y="31337"/>
                        <a:pt x="13994" y="31909"/>
                        <a:pt x="16088" y="31909"/>
                      </a:cubicBezTo>
                      <a:cubicBezTo>
                        <a:pt x="18658" y="31909"/>
                        <a:pt x="20848" y="31147"/>
                        <a:pt x="22562" y="29718"/>
                      </a:cubicBezTo>
                      <a:cubicBezTo>
                        <a:pt x="24085" y="28194"/>
                        <a:pt x="25227" y="26003"/>
                        <a:pt x="25893" y="23050"/>
                      </a:cubicBezTo>
                      <a:close/>
                    </a:path>
                  </a:pathLst>
                </a:custGeom>
                <a:solidFill>
                  <a:srgbClr val="23509E"/>
                </a:solidFill>
                <a:ln w="9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4" name="Freeform 343">
                  <a:extLst>
                    <a:ext uri="{FF2B5EF4-FFF2-40B4-BE49-F238E27FC236}">
                      <a16:creationId xmlns:a16="http://schemas.microsoft.com/office/drawing/2014/main" id="{CB3A3D99-46DA-484F-9760-E4889470DDA8}"/>
                    </a:ext>
                  </a:extLst>
                </p:cNvPr>
                <p:cNvSpPr/>
                <p:nvPr/>
              </p:nvSpPr>
              <p:spPr>
                <a:xfrm>
                  <a:off x="8240862" y="4918995"/>
                  <a:ext cx="23513" cy="26193"/>
                </a:xfrm>
                <a:custGeom>
                  <a:avLst/>
                  <a:gdLst>
                    <a:gd name="connsiteX0" fmla="*/ 0 w 23513"/>
                    <a:gd name="connsiteY0" fmla="*/ 13049 h 26193"/>
                    <a:gd name="connsiteX1" fmla="*/ 3903 w 23513"/>
                    <a:gd name="connsiteY1" fmla="*/ 2762 h 26193"/>
                    <a:gd name="connsiteX2" fmla="*/ 11805 w 23513"/>
                    <a:gd name="connsiteY2" fmla="*/ 0 h 26193"/>
                    <a:gd name="connsiteX3" fmla="*/ 20277 w 23513"/>
                    <a:gd name="connsiteY3" fmla="*/ 3429 h 26193"/>
                    <a:gd name="connsiteX4" fmla="*/ 23514 w 23513"/>
                    <a:gd name="connsiteY4" fmla="*/ 12764 h 26193"/>
                    <a:gd name="connsiteX5" fmla="*/ 22086 w 23513"/>
                    <a:gd name="connsiteY5" fmla="*/ 20384 h 26193"/>
                    <a:gd name="connsiteX6" fmla="*/ 17897 w 23513"/>
                    <a:gd name="connsiteY6" fmla="*/ 24670 h 26193"/>
                    <a:gd name="connsiteX7" fmla="*/ 11900 w 23513"/>
                    <a:gd name="connsiteY7" fmla="*/ 26194 h 26193"/>
                    <a:gd name="connsiteX8" fmla="*/ 3427 w 23513"/>
                    <a:gd name="connsiteY8" fmla="*/ 22860 h 26193"/>
                    <a:gd name="connsiteX9" fmla="*/ 0 w 23513"/>
                    <a:gd name="connsiteY9" fmla="*/ 13049 h 26193"/>
                    <a:gd name="connsiteX10" fmla="*/ 4379 w 23513"/>
                    <a:gd name="connsiteY10" fmla="*/ 13049 h 26193"/>
                    <a:gd name="connsiteX11" fmla="*/ 6474 w 23513"/>
                    <a:gd name="connsiteY11" fmla="*/ 20288 h 26193"/>
                    <a:gd name="connsiteX12" fmla="*/ 11709 w 23513"/>
                    <a:gd name="connsiteY12" fmla="*/ 22670 h 26193"/>
                    <a:gd name="connsiteX13" fmla="*/ 16945 w 23513"/>
                    <a:gd name="connsiteY13" fmla="*/ 20288 h 26193"/>
                    <a:gd name="connsiteX14" fmla="*/ 19039 w 23513"/>
                    <a:gd name="connsiteY14" fmla="*/ 12954 h 26193"/>
                    <a:gd name="connsiteX15" fmla="*/ 16945 w 23513"/>
                    <a:gd name="connsiteY15" fmla="*/ 5906 h 26193"/>
                    <a:gd name="connsiteX16" fmla="*/ 11709 w 23513"/>
                    <a:gd name="connsiteY16" fmla="*/ 3524 h 26193"/>
                    <a:gd name="connsiteX17" fmla="*/ 6474 w 23513"/>
                    <a:gd name="connsiteY17" fmla="*/ 5906 h 26193"/>
                    <a:gd name="connsiteX18" fmla="*/ 4379 w 23513"/>
                    <a:gd name="connsiteY18" fmla="*/ 13049 h 26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3513" h="26193">
                      <a:moveTo>
                        <a:pt x="0" y="13049"/>
                      </a:moveTo>
                      <a:cubicBezTo>
                        <a:pt x="0" y="8382"/>
                        <a:pt x="1333" y="4953"/>
                        <a:pt x="3903" y="2762"/>
                      </a:cubicBezTo>
                      <a:cubicBezTo>
                        <a:pt x="6093" y="953"/>
                        <a:pt x="8663" y="0"/>
                        <a:pt x="11805" y="0"/>
                      </a:cubicBezTo>
                      <a:cubicBezTo>
                        <a:pt x="15232" y="0"/>
                        <a:pt x="18087" y="1143"/>
                        <a:pt x="20277" y="3429"/>
                      </a:cubicBezTo>
                      <a:cubicBezTo>
                        <a:pt x="22467" y="5715"/>
                        <a:pt x="23514" y="8763"/>
                        <a:pt x="23514" y="12764"/>
                      </a:cubicBezTo>
                      <a:cubicBezTo>
                        <a:pt x="23514" y="16002"/>
                        <a:pt x="23038" y="18479"/>
                        <a:pt x="22086" y="20384"/>
                      </a:cubicBezTo>
                      <a:cubicBezTo>
                        <a:pt x="21134" y="22193"/>
                        <a:pt x="19706" y="23622"/>
                        <a:pt x="17897" y="24670"/>
                      </a:cubicBezTo>
                      <a:cubicBezTo>
                        <a:pt x="16088" y="25718"/>
                        <a:pt x="13994" y="26194"/>
                        <a:pt x="11900" y="26194"/>
                      </a:cubicBezTo>
                      <a:cubicBezTo>
                        <a:pt x="8377" y="26194"/>
                        <a:pt x="5522" y="25051"/>
                        <a:pt x="3427" y="22860"/>
                      </a:cubicBezTo>
                      <a:cubicBezTo>
                        <a:pt x="1047" y="20479"/>
                        <a:pt x="0" y="17240"/>
                        <a:pt x="0" y="13049"/>
                      </a:cubicBezTo>
                      <a:close/>
                      <a:moveTo>
                        <a:pt x="4379" y="13049"/>
                      </a:moveTo>
                      <a:cubicBezTo>
                        <a:pt x="4379" y="16288"/>
                        <a:pt x="5045" y="18669"/>
                        <a:pt x="6474" y="20288"/>
                      </a:cubicBezTo>
                      <a:cubicBezTo>
                        <a:pt x="7901" y="21908"/>
                        <a:pt x="9615" y="22670"/>
                        <a:pt x="11709" y="22670"/>
                      </a:cubicBezTo>
                      <a:cubicBezTo>
                        <a:pt x="13804" y="22670"/>
                        <a:pt x="15612" y="21908"/>
                        <a:pt x="16945" y="20288"/>
                      </a:cubicBezTo>
                      <a:cubicBezTo>
                        <a:pt x="18373" y="18669"/>
                        <a:pt x="19039" y="16288"/>
                        <a:pt x="19039" y="12954"/>
                      </a:cubicBezTo>
                      <a:cubicBezTo>
                        <a:pt x="19039" y="9811"/>
                        <a:pt x="18373" y="7525"/>
                        <a:pt x="16945" y="5906"/>
                      </a:cubicBezTo>
                      <a:cubicBezTo>
                        <a:pt x="15517" y="4286"/>
                        <a:pt x="13804" y="3524"/>
                        <a:pt x="11709" y="3524"/>
                      </a:cubicBezTo>
                      <a:cubicBezTo>
                        <a:pt x="9615" y="3524"/>
                        <a:pt x="7806" y="4286"/>
                        <a:pt x="6474" y="5906"/>
                      </a:cubicBezTo>
                      <a:cubicBezTo>
                        <a:pt x="5045" y="7430"/>
                        <a:pt x="4379" y="9811"/>
                        <a:pt x="4379" y="13049"/>
                      </a:cubicBezTo>
                      <a:close/>
                    </a:path>
                  </a:pathLst>
                </a:custGeom>
                <a:solidFill>
                  <a:srgbClr val="23509E"/>
                </a:solidFill>
                <a:ln w="9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5" name="Freeform 344">
                  <a:extLst>
                    <a:ext uri="{FF2B5EF4-FFF2-40B4-BE49-F238E27FC236}">
                      <a16:creationId xmlns:a16="http://schemas.microsoft.com/office/drawing/2014/main" id="{4C261CAD-DADB-044D-8C95-98AA6F58CA55}"/>
                    </a:ext>
                  </a:extLst>
                </p:cNvPr>
                <p:cNvSpPr/>
                <p:nvPr/>
              </p:nvSpPr>
              <p:spPr>
                <a:xfrm>
                  <a:off x="8267612" y="4929949"/>
                  <a:ext cx="13042" cy="4286"/>
                </a:xfrm>
                <a:custGeom>
                  <a:avLst/>
                  <a:gdLst>
                    <a:gd name="connsiteX0" fmla="*/ 0 w 13042"/>
                    <a:gd name="connsiteY0" fmla="*/ 4286 h 4286"/>
                    <a:gd name="connsiteX1" fmla="*/ 0 w 13042"/>
                    <a:gd name="connsiteY1" fmla="*/ 0 h 4286"/>
                    <a:gd name="connsiteX2" fmla="*/ 13042 w 13042"/>
                    <a:gd name="connsiteY2" fmla="*/ 0 h 4286"/>
                    <a:gd name="connsiteX3" fmla="*/ 13042 w 13042"/>
                    <a:gd name="connsiteY3" fmla="*/ 4286 h 4286"/>
                    <a:gd name="connsiteX4" fmla="*/ 0 w 13042"/>
                    <a:gd name="connsiteY4" fmla="*/ 4286 h 4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042" h="4286">
                      <a:moveTo>
                        <a:pt x="0" y="4286"/>
                      </a:moveTo>
                      <a:lnTo>
                        <a:pt x="0" y="0"/>
                      </a:lnTo>
                      <a:lnTo>
                        <a:pt x="13042" y="0"/>
                      </a:lnTo>
                      <a:lnTo>
                        <a:pt x="13042" y="4286"/>
                      </a:lnTo>
                      <a:lnTo>
                        <a:pt x="0" y="4286"/>
                      </a:lnTo>
                      <a:close/>
                    </a:path>
                  </a:pathLst>
                </a:custGeom>
                <a:solidFill>
                  <a:srgbClr val="23509E"/>
                </a:solidFill>
                <a:ln w="9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6" name="Freeform 345">
                  <a:extLst>
                    <a:ext uri="{FF2B5EF4-FFF2-40B4-BE49-F238E27FC236}">
                      <a16:creationId xmlns:a16="http://schemas.microsoft.com/office/drawing/2014/main" id="{E2F8255C-2283-B341-B4D3-DA794DD4EB4E}"/>
                    </a:ext>
                  </a:extLst>
                </p:cNvPr>
                <p:cNvSpPr/>
                <p:nvPr/>
              </p:nvSpPr>
              <p:spPr>
                <a:xfrm>
                  <a:off x="8282654" y="4909470"/>
                  <a:ext cx="14660" cy="35147"/>
                </a:xfrm>
                <a:custGeom>
                  <a:avLst/>
                  <a:gdLst>
                    <a:gd name="connsiteX0" fmla="*/ 3713 w 14660"/>
                    <a:gd name="connsiteY0" fmla="*/ 35147 h 35147"/>
                    <a:gd name="connsiteX1" fmla="*/ 3713 w 14660"/>
                    <a:gd name="connsiteY1" fmla="*/ 13430 h 35147"/>
                    <a:gd name="connsiteX2" fmla="*/ 0 w 14660"/>
                    <a:gd name="connsiteY2" fmla="*/ 13430 h 35147"/>
                    <a:gd name="connsiteX3" fmla="*/ 0 w 14660"/>
                    <a:gd name="connsiteY3" fmla="*/ 10097 h 35147"/>
                    <a:gd name="connsiteX4" fmla="*/ 3713 w 14660"/>
                    <a:gd name="connsiteY4" fmla="*/ 10097 h 35147"/>
                    <a:gd name="connsiteX5" fmla="*/ 3713 w 14660"/>
                    <a:gd name="connsiteY5" fmla="*/ 7430 h 35147"/>
                    <a:gd name="connsiteX6" fmla="*/ 4189 w 14660"/>
                    <a:gd name="connsiteY6" fmla="*/ 3715 h 35147"/>
                    <a:gd name="connsiteX7" fmla="*/ 6378 w 14660"/>
                    <a:gd name="connsiteY7" fmla="*/ 1048 h 35147"/>
                    <a:gd name="connsiteX8" fmla="*/ 10662 w 14660"/>
                    <a:gd name="connsiteY8" fmla="*/ 0 h 35147"/>
                    <a:gd name="connsiteX9" fmla="*/ 14660 w 14660"/>
                    <a:gd name="connsiteY9" fmla="*/ 381 h 35147"/>
                    <a:gd name="connsiteX10" fmla="*/ 13994 w 14660"/>
                    <a:gd name="connsiteY10" fmla="*/ 4096 h 35147"/>
                    <a:gd name="connsiteX11" fmla="*/ 11519 w 14660"/>
                    <a:gd name="connsiteY11" fmla="*/ 3905 h 35147"/>
                    <a:gd name="connsiteX12" fmla="*/ 8758 w 14660"/>
                    <a:gd name="connsiteY12" fmla="*/ 4763 h 35147"/>
                    <a:gd name="connsiteX13" fmla="*/ 7996 w 14660"/>
                    <a:gd name="connsiteY13" fmla="*/ 7811 h 35147"/>
                    <a:gd name="connsiteX14" fmla="*/ 7996 w 14660"/>
                    <a:gd name="connsiteY14" fmla="*/ 10097 h 35147"/>
                    <a:gd name="connsiteX15" fmla="*/ 12852 w 14660"/>
                    <a:gd name="connsiteY15" fmla="*/ 10097 h 35147"/>
                    <a:gd name="connsiteX16" fmla="*/ 12852 w 14660"/>
                    <a:gd name="connsiteY16" fmla="*/ 13430 h 35147"/>
                    <a:gd name="connsiteX17" fmla="*/ 7996 w 14660"/>
                    <a:gd name="connsiteY17" fmla="*/ 13430 h 35147"/>
                    <a:gd name="connsiteX18" fmla="*/ 7996 w 14660"/>
                    <a:gd name="connsiteY18" fmla="*/ 35147 h 35147"/>
                    <a:gd name="connsiteX19" fmla="*/ 3713 w 14660"/>
                    <a:gd name="connsiteY19" fmla="*/ 35147 h 351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4660" h="35147">
                      <a:moveTo>
                        <a:pt x="3713" y="35147"/>
                      </a:moveTo>
                      <a:lnTo>
                        <a:pt x="3713" y="13430"/>
                      </a:lnTo>
                      <a:lnTo>
                        <a:pt x="0" y="13430"/>
                      </a:lnTo>
                      <a:lnTo>
                        <a:pt x="0" y="10097"/>
                      </a:lnTo>
                      <a:lnTo>
                        <a:pt x="3713" y="10097"/>
                      </a:lnTo>
                      <a:lnTo>
                        <a:pt x="3713" y="7430"/>
                      </a:lnTo>
                      <a:cubicBezTo>
                        <a:pt x="3713" y="5715"/>
                        <a:pt x="3903" y="4477"/>
                        <a:pt x="4189" y="3715"/>
                      </a:cubicBezTo>
                      <a:cubicBezTo>
                        <a:pt x="4569" y="2572"/>
                        <a:pt x="5331" y="1715"/>
                        <a:pt x="6378" y="1048"/>
                      </a:cubicBezTo>
                      <a:cubicBezTo>
                        <a:pt x="7425" y="381"/>
                        <a:pt x="8853" y="0"/>
                        <a:pt x="10662" y="0"/>
                      </a:cubicBezTo>
                      <a:cubicBezTo>
                        <a:pt x="11900" y="0"/>
                        <a:pt x="13137" y="95"/>
                        <a:pt x="14660" y="381"/>
                      </a:cubicBezTo>
                      <a:lnTo>
                        <a:pt x="13994" y="4096"/>
                      </a:lnTo>
                      <a:cubicBezTo>
                        <a:pt x="13137" y="3905"/>
                        <a:pt x="12280" y="3905"/>
                        <a:pt x="11519" y="3905"/>
                      </a:cubicBezTo>
                      <a:cubicBezTo>
                        <a:pt x="10186" y="3905"/>
                        <a:pt x="9329" y="4191"/>
                        <a:pt x="8758" y="4763"/>
                      </a:cubicBezTo>
                      <a:cubicBezTo>
                        <a:pt x="8187" y="5334"/>
                        <a:pt x="7996" y="6382"/>
                        <a:pt x="7996" y="7811"/>
                      </a:cubicBezTo>
                      <a:lnTo>
                        <a:pt x="7996" y="10097"/>
                      </a:lnTo>
                      <a:lnTo>
                        <a:pt x="12852" y="10097"/>
                      </a:lnTo>
                      <a:lnTo>
                        <a:pt x="12852" y="13430"/>
                      </a:lnTo>
                      <a:lnTo>
                        <a:pt x="7996" y="13430"/>
                      </a:lnTo>
                      <a:lnTo>
                        <a:pt x="7996" y="35147"/>
                      </a:lnTo>
                      <a:lnTo>
                        <a:pt x="3713" y="35147"/>
                      </a:lnTo>
                      <a:close/>
                    </a:path>
                  </a:pathLst>
                </a:custGeom>
                <a:solidFill>
                  <a:srgbClr val="23509E"/>
                </a:solidFill>
                <a:ln w="9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7" name="Freeform 346">
                  <a:extLst>
                    <a:ext uri="{FF2B5EF4-FFF2-40B4-BE49-F238E27FC236}">
                      <a16:creationId xmlns:a16="http://schemas.microsoft.com/office/drawing/2014/main" id="{C3D3AA33-517B-3A41-AE49-B04C10B08A43}"/>
                    </a:ext>
                  </a:extLst>
                </p:cNvPr>
                <p:cNvSpPr/>
                <p:nvPr/>
              </p:nvSpPr>
              <p:spPr>
                <a:xfrm>
                  <a:off x="8298647" y="4919567"/>
                  <a:ext cx="20467" cy="25622"/>
                </a:xfrm>
                <a:custGeom>
                  <a:avLst/>
                  <a:gdLst>
                    <a:gd name="connsiteX0" fmla="*/ 16469 w 20467"/>
                    <a:gd name="connsiteY0" fmla="*/ 25051 h 25622"/>
                    <a:gd name="connsiteX1" fmla="*/ 16469 w 20467"/>
                    <a:gd name="connsiteY1" fmla="*/ 21336 h 25622"/>
                    <a:gd name="connsiteX2" fmla="*/ 8568 w 20467"/>
                    <a:gd name="connsiteY2" fmla="*/ 25622 h 25622"/>
                    <a:gd name="connsiteX3" fmla="*/ 4474 w 20467"/>
                    <a:gd name="connsiteY3" fmla="*/ 24765 h 25622"/>
                    <a:gd name="connsiteX4" fmla="*/ 1618 w 20467"/>
                    <a:gd name="connsiteY4" fmla="*/ 22669 h 25622"/>
                    <a:gd name="connsiteX5" fmla="*/ 286 w 20467"/>
                    <a:gd name="connsiteY5" fmla="*/ 19526 h 25622"/>
                    <a:gd name="connsiteX6" fmla="*/ 0 w 20467"/>
                    <a:gd name="connsiteY6" fmla="*/ 15526 h 25622"/>
                    <a:gd name="connsiteX7" fmla="*/ 0 w 20467"/>
                    <a:gd name="connsiteY7" fmla="*/ 0 h 25622"/>
                    <a:gd name="connsiteX8" fmla="*/ 4284 w 20467"/>
                    <a:gd name="connsiteY8" fmla="*/ 0 h 25622"/>
                    <a:gd name="connsiteX9" fmla="*/ 4284 w 20467"/>
                    <a:gd name="connsiteY9" fmla="*/ 13906 h 25622"/>
                    <a:gd name="connsiteX10" fmla="*/ 4570 w 20467"/>
                    <a:gd name="connsiteY10" fmla="*/ 18383 h 25622"/>
                    <a:gd name="connsiteX11" fmla="*/ 6283 w 20467"/>
                    <a:gd name="connsiteY11" fmla="*/ 21050 h 25622"/>
                    <a:gd name="connsiteX12" fmla="*/ 9520 w 20467"/>
                    <a:gd name="connsiteY12" fmla="*/ 22003 h 25622"/>
                    <a:gd name="connsiteX13" fmla="*/ 13137 w 20467"/>
                    <a:gd name="connsiteY13" fmla="*/ 21050 h 25622"/>
                    <a:gd name="connsiteX14" fmla="*/ 15517 w 20467"/>
                    <a:gd name="connsiteY14" fmla="*/ 18383 h 25622"/>
                    <a:gd name="connsiteX15" fmla="*/ 16184 w 20467"/>
                    <a:gd name="connsiteY15" fmla="*/ 13525 h 25622"/>
                    <a:gd name="connsiteX16" fmla="*/ 16184 w 20467"/>
                    <a:gd name="connsiteY16" fmla="*/ 95 h 25622"/>
                    <a:gd name="connsiteX17" fmla="*/ 20467 w 20467"/>
                    <a:gd name="connsiteY17" fmla="*/ 95 h 25622"/>
                    <a:gd name="connsiteX18" fmla="*/ 20467 w 20467"/>
                    <a:gd name="connsiteY18" fmla="*/ 25146 h 25622"/>
                    <a:gd name="connsiteX19" fmla="*/ 16469 w 20467"/>
                    <a:gd name="connsiteY19" fmla="*/ 25146 h 25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467" h="25622">
                      <a:moveTo>
                        <a:pt x="16469" y="25051"/>
                      </a:moveTo>
                      <a:lnTo>
                        <a:pt x="16469" y="21336"/>
                      </a:lnTo>
                      <a:cubicBezTo>
                        <a:pt x="14565" y="24193"/>
                        <a:pt x="11900" y="25622"/>
                        <a:pt x="8568" y="25622"/>
                      </a:cubicBezTo>
                      <a:cubicBezTo>
                        <a:pt x="7044" y="25622"/>
                        <a:pt x="5712" y="25336"/>
                        <a:pt x="4474" y="24765"/>
                      </a:cubicBezTo>
                      <a:cubicBezTo>
                        <a:pt x="3237" y="24193"/>
                        <a:pt x="2285" y="23527"/>
                        <a:pt x="1618" y="22669"/>
                      </a:cubicBezTo>
                      <a:cubicBezTo>
                        <a:pt x="952" y="21812"/>
                        <a:pt x="571" y="20764"/>
                        <a:pt x="286" y="19526"/>
                      </a:cubicBezTo>
                      <a:cubicBezTo>
                        <a:pt x="95" y="18669"/>
                        <a:pt x="0" y="17335"/>
                        <a:pt x="0" y="15526"/>
                      </a:cubicBezTo>
                      <a:lnTo>
                        <a:pt x="0" y="0"/>
                      </a:lnTo>
                      <a:lnTo>
                        <a:pt x="4284" y="0"/>
                      </a:lnTo>
                      <a:lnTo>
                        <a:pt x="4284" y="13906"/>
                      </a:lnTo>
                      <a:cubicBezTo>
                        <a:pt x="4284" y="16097"/>
                        <a:pt x="4379" y="17621"/>
                        <a:pt x="4570" y="18383"/>
                      </a:cubicBezTo>
                      <a:cubicBezTo>
                        <a:pt x="4855" y="19526"/>
                        <a:pt x="5426" y="20383"/>
                        <a:pt x="6283" y="21050"/>
                      </a:cubicBezTo>
                      <a:cubicBezTo>
                        <a:pt x="7140" y="21717"/>
                        <a:pt x="8187" y="22003"/>
                        <a:pt x="9520" y="22003"/>
                      </a:cubicBezTo>
                      <a:cubicBezTo>
                        <a:pt x="10757" y="22003"/>
                        <a:pt x="11995" y="21717"/>
                        <a:pt x="13137" y="21050"/>
                      </a:cubicBezTo>
                      <a:cubicBezTo>
                        <a:pt x="14279" y="20383"/>
                        <a:pt x="15041" y="19526"/>
                        <a:pt x="15517" y="18383"/>
                      </a:cubicBezTo>
                      <a:cubicBezTo>
                        <a:pt x="15993" y="17240"/>
                        <a:pt x="16184" y="15621"/>
                        <a:pt x="16184" y="13525"/>
                      </a:cubicBezTo>
                      <a:lnTo>
                        <a:pt x="16184" y="95"/>
                      </a:lnTo>
                      <a:lnTo>
                        <a:pt x="20467" y="95"/>
                      </a:lnTo>
                      <a:lnTo>
                        <a:pt x="20467" y="25146"/>
                      </a:lnTo>
                      <a:lnTo>
                        <a:pt x="16469" y="25146"/>
                      </a:lnTo>
                      <a:close/>
                    </a:path>
                  </a:pathLst>
                </a:custGeom>
                <a:solidFill>
                  <a:srgbClr val="23509E"/>
                </a:solidFill>
                <a:ln w="9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8" name="Freeform 347">
                  <a:extLst>
                    <a:ext uri="{FF2B5EF4-FFF2-40B4-BE49-F238E27FC236}">
                      <a16:creationId xmlns:a16="http://schemas.microsoft.com/office/drawing/2014/main" id="{E7E4C06C-A68A-9840-911D-7A89335EC553}"/>
                    </a:ext>
                  </a:extLst>
                </p:cNvPr>
                <p:cNvSpPr/>
                <p:nvPr/>
              </p:nvSpPr>
              <p:spPr>
                <a:xfrm>
                  <a:off x="8325587" y="4918995"/>
                  <a:ext cx="20372" cy="25622"/>
                </a:xfrm>
                <a:custGeom>
                  <a:avLst/>
                  <a:gdLst>
                    <a:gd name="connsiteX0" fmla="*/ 0 w 20372"/>
                    <a:gd name="connsiteY0" fmla="*/ 25622 h 25622"/>
                    <a:gd name="connsiteX1" fmla="*/ 0 w 20372"/>
                    <a:gd name="connsiteY1" fmla="*/ 572 h 25622"/>
                    <a:gd name="connsiteX2" fmla="*/ 3808 w 20372"/>
                    <a:gd name="connsiteY2" fmla="*/ 572 h 25622"/>
                    <a:gd name="connsiteX3" fmla="*/ 3808 w 20372"/>
                    <a:gd name="connsiteY3" fmla="*/ 4096 h 25622"/>
                    <a:gd name="connsiteX4" fmla="*/ 11805 w 20372"/>
                    <a:gd name="connsiteY4" fmla="*/ 0 h 25622"/>
                    <a:gd name="connsiteX5" fmla="*/ 15993 w 20372"/>
                    <a:gd name="connsiteY5" fmla="*/ 857 h 25622"/>
                    <a:gd name="connsiteX6" fmla="*/ 18849 w 20372"/>
                    <a:gd name="connsiteY6" fmla="*/ 2953 h 25622"/>
                    <a:gd name="connsiteX7" fmla="*/ 20182 w 20372"/>
                    <a:gd name="connsiteY7" fmla="*/ 6096 h 25622"/>
                    <a:gd name="connsiteX8" fmla="*/ 20372 w 20372"/>
                    <a:gd name="connsiteY8" fmla="*/ 10192 h 25622"/>
                    <a:gd name="connsiteX9" fmla="*/ 20372 w 20372"/>
                    <a:gd name="connsiteY9" fmla="*/ 25622 h 25622"/>
                    <a:gd name="connsiteX10" fmla="*/ 16088 w 20372"/>
                    <a:gd name="connsiteY10" fmla="*/ 25622 h 25622"/>
                    <a:gd name="connsiteX11" fmla="*/ 16088 w 20372"/>
                    <a:gd name="connsiteY11" fmla="*/ 10382 h 25622"/>
                    <a:gd name="connsiteX12" fmla="*/ 15612 w 20372"/>
                    <a:gd name="connsiteY12" fmla="*/ 6477 h 25622"/>
                    <a:gd name="connsiteX13" fmla="*/ 13899 w 20372"/>
                    <a:gd name="connsiteY13" fmla="*/ 4382 h 25622"/>
                    <a:gd name="connsiteX14" fmla="*/ 10948 w 20372"/>
                    <a:gd name="connsiteY14" fmla="*/ 3620 h 25622"/>
                    <a:gd name="connsiteX15" fmla="*/ 6283 w 20372"/>
                    <a:gd name="connsiteY15" fmla="*/ 5334 h 25622"/>
                    <a:gd name="connsiteX16" fmla="*/ 4284 w 20372"/>
                    <a:gd name="connsiteY16" fmla="*/ 11906 h 25622"/>
                    <a:gd name="connsiteX17" fmla="*/ 4284 w 20372"/>
                    <a:gd name="connsiteY17" fmla="*/ 25622 h 25622"/>
                    <a:gd name="connsiteX18" fmla="*/ 0 w 20372"/>
                    <a:gd name="connsiteY18" fmla="*/ 25622 h 25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0372" h="25622">
                      <a:moveTo>
                        <a:pt x="0" y="25622"/>
                      </a:moveTo>
                      <a:lnTo>
                        <a:pt x="0" y="572"/>
                      </a:lnTo>
                      <a:lnTo>
                        <a:pt x="3808" y="572"/>
                      </a:lnTo>
                      <a:lnTo>
                        <a:pt x="3808" y="4096"/>
                      </a:lnTo>
                      <a:cubicBezTo>
                        <a:pt x="5617" y="1334"/>
                        <a:pt x="8282" y="0"/>
                        <a:pt x="11805" y="0"/>
                      </a:cubicBezTo>
                      <a:cubicBezTo>
                        <a:pt x="13328" y="0"/>
                        <a:pt x="14660" y="286"/>
                        <a:pt x="15993" y="857"/>
                      </a:cubicBezTo>
                      <a:cubicBezTo>
                        <a:pt x="17231" y="1429"/>
                        <a:pt x="18183" y="2096"/>
                        <a:pt x="18849" y="2953"/>
                      </a:cubicBezTo>
                      <a:cubicBezTo>
                        <a:pt x="19515" y="3810"/>
                        <a:pt x="19896" y="4858"/>
                        <a:pt x="20182" y="6096"/>
                      </a:cubicBezTo>
                      <a:cubicBezTo>
                        <a:pt x="20372" y="6858"/>
                        <a:pt x="20372" y="8287"/>
                        <a:pt x="20372" y="10192"/>
                      </a:cubicBezTo>
                      <a:lnTo>
                        <a:pt x="20372" y="25622"/>
                      </a:lnTo>
                      <a:lnTo>
                        <a:pt x="16088" y="25622"/>
                      </a:lnTo>
                      <a:lnTo>
                        <a:pt x="16088" y="10382"/>
                      </a:lnTo>
                      <a:cubicBezTo>
                        <a:pt x="16088" y="8668"/>
                        <a:pt x="15898" y="7334"/>
                        <a:pt x="15612" y="6477"/>
                      </a:cubicBezTo>
                      <a:cubicBezTo>
                        <a:pt x="15327" y="5620"/>
                        <a:pt x="14660" y="4953"/>
                        <a:pt x="13899" y="4382"/>
                      </a:cubicBezTo>
                      <a:cubicBezTo>
                        <a:pt x="13042" y="3905"/>
                        <a:pt x="12090" y="3620"/>
                        <a:pt x="10948" y="3620"/>
                      </a:cubicBezTo>
                      <a:cubicBezTo>
                        <a:pt x="9139" y="3620"/>
                        <a:pt x="7616" y="4191"/>
                        <a:pt x="6283" y="5334"/>
                      </a:cubicBezTo>
                      <a:cubicBezTo>
                        <a:pt x="4950" y="6477"/>
                        <a:pt x="4284" y="8668"/>
                        <a:pt x="4284" y="11906"/>
                      </a:cubicBezTo>
                      <a:lnTo>
                        <a:pt x="4284" y="25622"/>
                      </a:lnTo>
                      <a:lnTo>
                        <a:pt x="0" y="25622"/>
                      </a:lnTo>
                      <a:close/>
                    </a:path>
                  </a:pathLst>
                </a:custGeom>
                <a:solidFill>
                  <a:srgbClr val="23509E"/>
                </a:solidFill>
                <a:ln w="9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9" name="Freeform 348">
                  <a:extLst>
                    <a:ext uri="{FF2B5EF4-FFF2-40B4-BE49-F238E27FC236}">
                      <a16:creationId xmlns:a16="http://schemas.microsoft.com/office/drawing/2014/main" id="{2791397D-612D-E14C-88D0-2A7E25661BB9}"/>
                    </a:ext>
                  </a:extLst>
                </p:cNvPr>
                <p:cNvSpPr/>
                <p:nvPr/>
              </p:nvSpPr>
              <p:spPr>
                <a:xfrm>
                  <a:off x="8350909" y="4910232"/>
                  <a:ext cx="21609" cy="34956"/>
                </a:xfrm>
                <a:custGeom>
                  <a:avLst/>
                  <a:gdLst>
                    <a:gd name="connsiteX0" fmla="*/ 17802 w 21609"/>
                    <a:gd name="connsiteY0" fmla="*/ 34385 h 34956"/>
                    <a:gd name="connsiteX1" fmla="*/ 17802 w 21609"/>
                    <a:gd name="connsiteY1" fmla="*/ 31242 h 34956"/>
                    <a:gd name="connsiteX2" fmla="*/ 10757 w 21609"/>
                    <a:gd name="connsiteY2" fmla="*/ 34957 h 34956"/>
                    <a:gd name="connsiteX3" fmla="*/ 5236 w 21609"/>
                    <a:gd name="connsiteY3" fmla="*/ 33338 h 34956"/>
                    <a:gd name="connsiteX4" fmla="*/ 1333 w 21609"/>
                    <a:gd name="connsiteY4" fmla="*/ 28766 h 34956"/>
                    <a:gd name="connsiteX5" fmla="*/ 0 w 21609"/>
                    <a:gd name="connsiteY5" fmla="*/ 22003 h 34956"/>
                    <a:gd name="connsiteX6" fmla="*/ 1238 w 21609"/>
                    <a:gd name="connsiteY6" fmla="*/ 15240 h 34956"/>
                    <a:gd name="connsiteX7" fmla="*/ 4950 w 21609"/>
                    <a:gd name="connsiteY7" fmla="*/ 10573 h 34956"/>
                    <a:gd name="connsiteX8" fmla="*/ 10567 w 21609"/>
                    <a:gd name="connsiteY8" fmla="*/ 8954 h 34956"/>
                    <a:gd name="connsiteX9" fmla="*/ 14565 w 21609"/>
                    <a:gd name="connsiteY9" fmla="*/ 9906 h 34956"/>
                    <a:gd name="connsiteX10" fmla="*/ 17421 w 21609"/>
                    <a:gd name="connsiteY10" fmla="*/ 12383 h 34956"/>
                    <a:gd name="connsiteX11" fmla="*/ 17421 w 21609"/>
                    <a:gd name="connsiteY11" fmla="*/ 0 h 34956"/>
                    <a:gd name="connsiteX12" fmla="*/ 21610 w 21609"/>
                    <a:gd name="connsiteY12" fmla="*/ 0 h 34956"/>
                    <a:gd name="connsiteX13" fmla="*/ 21610 w 21609"/>
                    <a:gd name="connsiteY13" fmla="*/ 34576 h 34956"/>
                    <a:gd name="connsiteX14" fmla="*/ 17802 w 21609"/>
                    <a:gd name="connsiteY14" fmla="*/ 34576 h 34956"/>
                    <a:gd name="connsiteX15" fmla="*/ 4379 w 21609"/>
                    <a:gd name="connsiteY15" fmla="*/ 21812 h 34956"/>
                    <a:gd name="connsiteX16" fmla="*/ 6378 w 21609"/>
                    <a:gd name="connsiteY16" fmla="*/ 28956 h 34956"/>
                    <a:gd name="connsiteX17" fmla="*/ 11138 w 21609"/>
                    <a:gd name="connsiteY17" fmla="*/ 31337 h 34956"/>
                    <a:gd name="connsiteX18" fmla="*/ 15898 w 21609"/>
                    <a:gd name="connsiteY18" fmla="*/ 29051 h 34956"/>
                    <a:gd name="connsiteX19" fmla="*/ 17802 w 21609"/>
                    <a:gd name="connsiteY19" fmla="*/ 22098 h 34956"/>
                    <a:gd name="connsiteX20" fmla="*/ 15803 w 21609"/>
                    <a:gd name="connsiteY20" fmla="*/ 14573 h 34956"/>
                    <a:gd name="connsiteX21" fmla="*/ 10948 w 21609"/>
                    <a:gd name="connsiteY21" fmla="*/ 12192 h 34956"/>
                    <a:gd name="connsiteX22" fmla="*/ 6188 w 21609"/>
                    <a:gd name="connsiteY22" fmla="*/ 14478 h 34956"/>
                    <a:gd name="connsiteX23" fmla="*/ 4379 w 21609"/>
                    <a:gd name="connsiteY23" fmla="*/ 21812 h 34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21609" h="34956">
                      <a:moveTo>
                        <a:pt x="17802" y="34385"/>
                      </a:moveTo>
                      <a:lnTo>
                        <a:pt x="17802" y="31242"/>
                      </a:lnTo>
                      <a:cubicBezTo>
                        <a:pt x="16184" y="33719"/>
                        <a:pt x="13899" y="34957"/>
                        <a:pt x="10757" y="34957"/>
                      </a:cubicBezTo>
                      <a:cubicBezTo>
                        <a:pt x="8758" y="34957"/>
                        <a:pt x="6949" y="34385"/>
                        <a:pt x="5236" y="33338"/>
                      </a:cubicBezTo>
                      <a:cubicBezTo>
                        <a:pt x="3523" y="32195"/>
                        <a:pt x="2285" y="30671"/>
                        <a:pt x="1333" y="28766"/>
                      </a:cubicBezTo>
                      <a:cubicBezTo>
                        <a:pt x="381" y="26765"/>
                        <a:pt x="0" y="24479"/>
                        <a:pt x="0" y="22003"/>
                      </a:cubicBezTo>
                      <a:cubicBezTo>
                        <a:pt x="0" y="19526"/>
                        <a:pt x="381" y="17240"/>
                        <a:pt x="1238" y="15240"/>
                      </a:cubicBezTo>
                      <a:cubicBezTo>
                        <a:pt x="2094" y="13240"/>
                        <a:pt x="3332" y="11621"/>
                        <a:pt x="4950" y="10573"/>
                      </a:cubicBezTo>
                      <a:cubicBezTo>
                        <a:pt x="6569" y="9525"/>
                        <a:pt x="8473" y="8954"/>
                        <a:pt x="10567" y="8954"/>
                      </a:cubicBezTo>
                      <a:cubicBezTo>
                        <a:pt x="12090" y="8954"/>
                        <a:pt x="13423" y="9239"/>
                        <a:pt x="14565" y="9906"/>
                      </a:cubicBezTo>
                      <a:cubicBezTo>
                        <a:pt x="15708" y="10573"/>
                        <a:pt x="16659" y="11335"/>
                        <a:pt x="17421" y="12383"/>
                      </a:cubicBezTo>
                      <a:lnTo>
                        <a:pt x="17421" y="0"/>
                      </a:lnTo>
                      <a:lnTo>
                        <a:pt x="21610" y="0"/>
                      </a:lnTo>
                      <a:lnTo>
                        <a:pt x="21610" y="34576"/>
                      </a:lnTo>
                      <a:lnTo>
                        <a:pt x="17802" y="34576"/>
                      </a:lnTo>
                      <a:close/>
                      <a:moveTo>
                        <a:pt x="4379" y="21812"/>
                      </a:moveTo>
                      <a:cubicBezTo>
                        <a:pt x="4379" y="25051"/>
                        <a:pt x="5045" y="27432"/>
                        <a:pt x="6378" y="28956"/>
                      </a:cubicBezTo>
                      <a:cubicBezTo>
                        <a:pt x="7711" y="30575"/>
                        <a:pt x="9329" y="31337"/>
                        <a:pt x="11138" y="31337"/>
                      </a:cubicBezTo>
                      <a:cubicBezTo>
                        <a:pt x="12947" y="31337"/>
                        <a:pt x="14565" y="30575"/>
                        <a:pt x="15898" y="29051"/>
                      </a:cubicBezTo>
                      <a:cubicBezTo>
                        <a:pt x="17231" y="27527"/>
                        <a:pt x="17802" y="25241"/>
                        <a:pt x="17802" y="22098"/>
                      </a:cubicBezTo>
                      <a:cubicBezTo>
                        <a:pt x="17802" y="18669"/>
                        <a:pt x="17136" y="16193"/>
                        <a:pt x="15803" y="14573"/>
                      </a:cubicBezTo>
                      <a:cubicBezTo>
                        <a:pt x="14470" y="12954"/>
                        <a:pt x="12852" y="12192"/>
                        <a:pt x="10948" y="12192"/>
                      </a:cubicBezTo>
                      <a:cubicBezTo>
                        <a:pt x="9044" y="12192"/>
                        <a:pt x="7521" y="12954"/>
                        <a:pt x="6188" y="14478"/>
                      </a:cubicBezTo>
                      <a:cubicBezTo>
                        <a:pt x="4950" y="16097"/>
                        <a:pt x="4379" y="18574"/>
                        <a:pt x="4379" y="21812"/>
                      </a:cubicBezTo>
                      <a:close/>
                    </a:path>
                  </a:pathLst>
                </a:custGeom>
                <a:solidFill>
                  <a:srgbClr val="23509E"/>
                </a:solidFill>
                <a:ln w="9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0" name="Freeform 349">
                  <a:extLst>
                    <a:ext uri="{FF2B5EF4-FFF2-40B4-BE49-F238E27FC236}">
                      <a16:creationId xmlns:a16="http://schemas.microsoft.com/office/drawing/2014/main" id="{9C8F8E35-3E3B-F541-BCF3-3C69D9BC1BAF}"/>
                    </a:ext>
                  </a:extLst>
                </p:cNvPr>
                <p:cNvSpPr/>
                <p:nvPr/>
              </p:nvSpPr>
              <p:spPr>
                <a:xfrm>
                  <a:off x="8377945" y="4918900"/>
                  <a:ext cx="23037" cy="26288"/>
                </a:xfrm>
                <a:custGeom>
                  <a:avLst/>
                  <a:gdLst>
                    <a:gd name="connsiteX0" fmla="*/ 18468 w 23037"/>
                    <a:gd name="connsiteY0" fmla="*/ 17621 h 26288"/>
                    <a:gd name="connsiteX1" fmla="*/ 22847 w 23037"/>
                    <a:gd name="connsiteY1" fmla="*/ 18193 h 26288"/>
                    <a:gd name="connsiteX2" fmla="*/ 19039 w 23037"/>
                    <a:gd name="connsiteY2" fmla="*/ 24194 h 26288"/>
                    <a:gd name="connsiteX3" fmla="*/ 11900 w 23037"/>
                    <a:gd name="connsiteY3" fmla="*/ 26289 h 26288"/>
                    <a:gd name="connsiteX4" fmla="*/ 3237 w 23037"/>
                    <a:gd name="connsiteY4" fmla="*/ 22860 h 26288"/>
                    <a:gd name="connsiteX5" fmla="*/ 0 w 23037"/>
                    <a:gd name="connsiteY5" fmla="*/ 13335 h 26288"/>
                    <a:gd name="connsiteX6" fmla="*/ 3237 w 23037"/>
                    <a:gd name="connsiteY6" fmla="*/ 3524 h 26288"/>
                    <a:gd name="connsiteX7" fmla="*/ 11709 w 23037"/>
                    <a:gd name="connsiteY7" fmla="*/ 0 h 26288"/>
                    <a:gd name="connsiteX8" fmla="*/ 19896 w 23037"/>
                    <a:gd name="connsiteY8" fmla="*/ 3429 h 26288"/>
                    <a:gd name="connsiteX9" fmla="*/ 23038 w 23037"/>
                    <a:gd name="connsiteY9" fmla="*/ 13049 h 26288"/>
                    <a:gd name="connsiteX10" fmla="*/ 23038 w 23037"/>
                    <a:gd name="connsiteY10" fmla="*/ 14192 h 26288"/>
                    <a:gd name="connsiteX11" fmla="*/ 4379 w 23037"/>
                    <a:gd name="connsiteY11" fmla="*/ 14192 h 26288"/>
                    <a:gd name="connsiteX12" fmla="*/ 6759 w 23037"/>
                    <a:gd name="connsiteY12" fmla="*/ 20479 h 26288"/>
                    <a:gd name="connsiteX13" fmla="*/ 11995 w 23037"/>
                    <a:gd name="connsiteY13" fmla="*/ 22670 h 26288"/>
                    <a:gd name="connsiteX14" fmla="*/ 15993 w 23037"/>
                    <a:gd name="connsiteY14" fmla="*/ 21431 h 26288"/>
                    <a:gd name="connsiteX15" fmla="*/ 18468 w 23037"/>
                    <a:gd name="connsiteY15" fmla="*/ 17621 h 26288"/>
                    <a:gd name="connsiteX16" fmla="*/ 4570 w 23037"/>
                    <a:gd name="connsiteY16" fmla="*/ 10763 h 26288"/>
                    <a:gd name="connsiteX17" fmla="*/ 18563 w 23037"/>
                    <a:gd name="connsiteY17" fmla="*/ 10763 h 26288"/>
                    <a:gd name="connsiteX18" fmla="*/ 16945 w 23037"/>
                    <a:gd name="connsiteY18" fmla="*/ 6001 h 26288"/>
                    <a:gd name="connsiteX19" fmla="*/ 11709 w 23037"/>
                    <a:gd name="connsiteY19" fmla="*/ 3524 h 26288"/>
                    <a:gd name="connsiteX20" fmla="*/ 6759 w 23037"/>
                    <a:gd name="connsiteY20" fmla="*/ 5525 h 26288"/>
                    <a:gd name="connsiteX21" fmla="*/ 4570 w 23037"/>
                    <a:gd name="connsiteY21" fmla="*/ 10763 h 26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3037" h="26288">
                      <a:moveTo>
                        <a:pt x="18468" y="17621"/>
                      </a:moveTo>
                      <a:lnTo>
                        <a:pt x="22847" y="18193"/>
                      </a:lnTo>
                      <a:cubicBezTo>
                        <a:pt x="22181" y="20765"/>
                        <a:pt x="20848" y="22765"/>
                        <a:pt x="19039" y="24194"/>
                      </a:cubicBezTo>
                      <a:cubicBezTo>
                        <a:pt x="17136" y="25622"/>
                        <a:pt x="14756" y="26289"/>
                        <a:pt x="11900" y="26289"/>
                      </a:cubicBezTo>
                      <a:cubicBezTo>
                        <a:pt x="8282" y="26289"/>
                        <a:pt x="5331" y="25146"/>
                        <a:pt x="3237" y="22860"/>
                      </a:cubicBezTo>
                      <a:cubicBezTo>
                        <a:pt x="1047" y="20574"/>
                        <a:pt x="0" y="17431"/>
                        <a:pt x="0" y="13335"/>
                      </a:cubicBezTo>
                      <a:cubicBezTo>
                        <a:pt x="0" y="9144"/>
                        <a:pt x="1047" y="5810"/>
                        <a:pt x="3237" y="3524"/>
                      </a:cubicBezTo>
                      <a:cubicBezTo>
                        <a:pt x="5426" y="1238"/>
                        <a:pt x="8187" y="0"/>
                        <a:pt x="11709" y="0"/>
                      </a:cubicBezTo>
                      <a:cubicBezTo>
                        <a:pt x="15041" y="0"/>
                        <a:pt x="17802" y="1143"/>
                        <a:pt x="19896" y="3429"/>
                      </a:cubicBezTo>
                      <a:cubicBezTo>
                        <a:pt x="21991" y="5715"/>
                        <a:pt x="23038" y="8954"/>
                        <a:pt x="23038" y="13049"/>
                      </a:cubicBezTo>
                      <a:cubicBezTo>
                        <a:pt x="23038" y="13335"/>
                        <a:pt x="23038" y="13716"/>
                        <a:pt x="23038" y="14192"/>
                      </a:cubicBezTo>
                      <a:lnTo>
                        <a:pt x="4379" y="14192"/>
                      </a:lnTo>
                      <a:cubicBezTo>
                        <a:pt x="4570" y="16954"/>
                        <a:pt x="5331" y="19050"/>
                        <a:pt x="6759" y="20479"/>
                      </a:cubicBezTo>
                      <a:cubicBezTo>
                        <a:pt x="8187" y="21908"/>
                        <a:pt x="9901" y="22670"/>
                        <a:pt x="11995" y="22670"/>
                      </a:cubicBezTo>
                      <a:cubicBezTo>
                        <a:pt x="13518" y="22670"/>
                        <a:pt x="14851" y="22288"/>
                        <a:pt x="15993" y="21431"/>
                      </a:cubicBezTo>
                      <a:cubicBezTo>
                        <a:pt x="16945" y="20669"/>
                        <a:pt x="17802" y="19431"/>
                        <a:pt x="18468" y="17621"/>
                      </a:cubicBezTo>
                      <a:close/>
                      <a:moveTo>
                        <a:pt x="4570" y="10763"/>
                      </a:moveTo>
                      <a:lnTo>
                        <a:pt x="18563" y="10763"/>
                      </a:lnTo>
                      <a:cubicBezTo>
                        <a:pt x="18373" y="8668"/>
                        <a:pt x="17802" y="7049"/>
                        <a:pt x="16945" y="6001"/>
                      </a:cubicBezTo>
                      <a:cubicBezTo>
                        <a:pt x="15612" y="4382"/>
                        <a:pt x="13804" y="3524"/>
                        <a:pt x="11709" y="3524"/>
                      </a:cubicBezTo>
                      <a:cubicBezTo>
                        <a:pt x="9806" y="3524"/>
                        <a:pt x="8092" y="4191"/>
                        <a:pt x="6759" y="5525"/>
                      </a:cubicBezTo>
                      <a:cubicBezTo>
                        <a:pt x="5426" y="6858"/>
                        <a:pt x="4665" y="8573"/>
                        <a:pt x="4570" y="10763"/>
                      </a:cubicBezTo>
                      <a:close/>
                    </a:path>
                  </a:pathLst>
                </a:custGeom>
                <a:solidFill>
                  <a:srgbClr val="23509E"/>
                </a:solidFill>
                <a:ln w="9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1" name="Freeform 350">
                  <a:extLst>
                    <a:ext uri="{FF2B5EF4-FFF2-40B4-BE49-F238E27FC236}">
                      <a16:creationId xmlns:a16="http://schemas.microsoft.com/office/drawing/2014/main" id="{349F6E1C-E340-854B-A71F-90BED961FCCB}"/>
                    </a:ext>
                  </a:extLst>
                </p:cNvPr>
                <p:cNvSpPr/>
                <p:nvPr/>
              </p:nvSpPr>
              <p:spPr>
                <a:xfrm>
                  <a:off x="8404505" y="4910232"/>
                  <a:ext cx="21609" cy="34956"/>
                </a:xfrm>
                <a:custGeom>
                  <a:avLst/>
                  <a:gdLst>
                    <a:gd name="connsiteX0" fmla="*/ 17802 w 21609"/>
                    <a:gd name="connsiteY0" fmla="*/ 34385 h 34956"/>
                    <a:gd name="connsiteX1" fmla="*/ 17802 w 21609"/>
                    <a:gd name="connsiteY1" fmla="*/ 31242 h 34956"/>
                    <a:gd name="connsiteX2" fmla="*/ 10757 w 21609"/>
                    <a:gd name="connsiteY2" fmla="*/ 34957 h 34956"/>
                    <a:gd name="connsiteX3" fmla="*/ 5236 w 21609"/>
                    <a:gd name="connsiteY3" fmla="*/ 33338 h 34956"/>
                    <a:gd name="connsiteX4" fmla="*/ 1333 w 21609"/>
                    <a:gd name="connsiteY4" fmla="*/ 28766 h 34956"/>
                    <a:gd name="connsiteX5" fmla="*/ 0 w 21609"/>
                    <a:gd name="connsiteY5" fmla="*/ 22003 h 34956"/>
                    <a:gd name="connsiteX6" fmla="*/ 1238 w 21609"/>
                    <a:gd name="connsiteY6" fmla="*/ 15240 h 34956"/>
                    <a:gd name="connsiteX7" fmla="*/ 4950 w 21609"/>
                    <a:gd name="connsiteY7" fmla="*/ 10573 h 34956"/>
                    <a:gd name="connsiteX8" fmla="*/ 10567 w 21609"/>
                    <a:gd name="connsiteY8" fmla="*/ 8954 h 34956"/>
                    <a:gd name="connsiteX9" fmla="*/ 14565 w 21609"/>
                    <a:gd name="connsiteY9" fmla="*/ 9906 h 34956"/>
                    <a:gd name="connsiteX10" fmla="*/ 17421 w 21609"/>
                    <a:gd name="connsiteY10" fmla="*/ 12383 h 34956"/>
                    <a:gd name="connsiteX11" fmla="*/ 17421 w 21609"/>
                    <a:gd name="connsiteY11" fmla="*/ 0 h 34956"/>
                    <a:gd name="connsiteX12" fmla="*/ 21610 w 21609"/>
                    <a:gd name="connsiteY12" fmla="*/ 0 h 34956"/>
                    <a:gd name="connsiteX13" fmla="*/ 21610 w 21609"/>
                    <a:gd name="connsiteY13" fmla="*/ 34576 h 34956"/>
                    <a:gd name="connsiteX14" fmla="*/ 17802 w 21609"/>
                    <a:gd name="connsiteY14" fmla="*/ 34576 h 34956"/>
                    <a:gd name="connsiteX15" fmla="*/ 4474 w 21609"/>
                    <a:gd name="connsiteY15" fmla="*/ 21812 h 34956"/>
                    <a:gd name="connsiteX16" fmla="*/ 6473 w 21609"/>
                    <a:gd name="connsiteY16" fmla="*/ 28956 h 34956"/>
                    <a:gd name="connsiteX17" fmla="*/ 11233 w 21609"/>
                    <a:gd name="connsiteY17" fmla="*/ 31337 h 34956"/>
                    <a:gd name="connsiteX18" fmla="*/ 15993 w 21609"/>
                    <a:gd name="connsiteY18" fmla="*/ 29051 h 34956"/>
                    <a:gd name="connsiteX19" fmla="*/ 17897 w 21609"/>
                    <a:gd name="connsiteY19" fmla="*/ 22098 h 34956"/>
                    <a:gd name="connsiteX20" fmla="*/ 15898 w 21609"/>
                    <a:gd name="connsiteY20" fmla="*/ 14573 h 34956"/>
                    <a:gd name="connsiteX21" fmla="*/ 11043 w 21609"/>
                    <a:gd name="connsiteY21" fmla="*/ 12192 h 34956"/>
                    <a:gd name="connsiteX22" fmla="*/ 6283 w 21609"/>
                    <a:gd name="connsiteY22" fmla="*/ 14478 h 34956"/>
                    <a:gd name="connsiteX23" fmla="*/ 4474 w 21609"/>
                    <a:gd name="connsiteY23" fmla="*/ 21812 h 34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21609" h="34956">
                      <a:moveTo>
                        <a:pt x="17802" y="34385"/>
                      </a:moveTo>
                      <a:lnTo>
                        <a:pt x="17802" y="31242"/>
                      </a:lnTo>
                      <a:cubicBezTo>
                        <a:pt x="16184" y="33719"/>
                        <a:pt x="13899" y="34957"/>
                        <a:pt x="10757" y="34957"/>
                      </a:cubicBezTo>
                      <a:cubicBezTo>
                        <a:pt x="8758" y="34957"/>
                        <a:pt x="6949" y="34385"/>
                        <a:pt x="5236" y="33338"/>
                      </a:cubicBezTo>
                      <a:cubicBezTo>
                        <a:pt x="3522" y="32195"/>
                        <a:pt x="2285" y="30671"/>
                        <a:pt x="1333" y="28766"/>
                      </a:cubicBezTo>
                      <a:cubicBezTo>
                        <a:pt x="381" y="26765"/>
                        <a:pt x="0" y="24479"/>
                        <a:pt x="0" y="22003"/>
                      </a:cubicBezTo>
                      <a:cubicBezTo>
                        <a:pt x="0" y="19526"/>
                        <a:pt x="381" y="17240"/>
                        <a:pt x="1238" y="15240"/>
                      </a:cubicBezTo>
                      <a:cubicBezTo>
                        <a:pt x="2094" y="13240"/>
                        <a:pt x="3332" y="11621"/>
                        <a:pt x="4950" y="10573"/>
                      </a:cubicBezTo>
                      <a:cubicBezTo>
                        <a:pt x="6569" y="9525"/>
                        <a:pt x="8473" y="8954"/>
                        <a:pt x="10567" y="8954"/>
                      </a:cubicBezTo>
                      <a:cubicBezTo>
                        <a:pt x="12090" y="8954"/>
                        <a:pt x="13423" y="9239"/>
                        <a:pt x="14565" y="9906"/>
                      </a:cubicBezTo>
                      <a:cubicBezTo>
                        <a:pt x="15707" y="10573"/>
                        <a:pt x="16659" y="11335"/>
                        <a:pt x="17421" y="12383"/>
                      </a:cubicBezTo>
                      <a:lnTo>
                        <a:pt x="17421" y="0"/>
                      </a:lnTo>
                      <a:lnTo>
                        <a:pt x="21610" y="0"/>
                      </a:lnTo>
                      <a:lnTo>
                        <a:pt x="21610" y="34576"/>
                      </a:lnTo>
                      <a:lnTo>
                        <a:pt x="17802" y="34576"/>
                      </a:lnTo>
                      <a:close/>
                      <a:moveTo>
                        <a:pt x="4474" y="21812"/>
                      </a:moveTo>
                      <a:cubicBezTo>
                        <a:pt x="4474" y="25051"/>
                        <a:pt x="5141" y="27432"/>
                        <a:pt x="6473" y="28956"/>
                      </a:cubicBezTo>
                      <a:cubicBezTo>
                        <a:pt x="7806" y="30575"/>
                        <a:pt x="9425" y="31337"/>
                        <a:pt x="11233" y="31337"/>
                      </a:cubicBezTo>
                      <a:cubicBezTo>
                        <a:pt x="13042" y="31337"/>
                        <a:pt x="14660" y="30575"/>
                        <a:pt x="15993" y="29051"/>
                      </a:cubicBezTo>
                      <a:cubicBezTo>
                        <a:pt x="17326" y="27527"/>
                        <a:pt x="17897" y="25241"/>
                        <a:pt x="17897" y="22098"/>
                      </a:cubicBezTo>
                      <a:cubicBezTo>
                        <a:pt x="17897" y="18669"/>
                        <a:pt x="17231" y="16193"/>
                        <a:pt x="15898" y="14573"/>
                      </a:cubicBezTo>
                      <a:cubicBezTo>
                        <a:pt x="14565" y="12954"/>
                        <a:pt x="12947" y="12192"/>
                        <a:pt x="11043" y="12192"/>
                      </a:cubicBezTo>
                      <a:cubicBezTo>
                        <a:pt x="9139" y="12192"/>
                        <a:pt x="7616" y="12954"/>
                        <a:pt x="6283" y="14478"/>
                      </a:cubicBezTo>
                      <a:cubicBezTo>
                        <a:pt x="5045" y="16097"/>
                        <a:pt x="4474" y="18574"/>
                        <a:pt x="4474" y="21812"/>
                      </a:cubicBezTo>
                      <a:close/>
                    </a:path>
                  </a:pathLst>
                </a:custGeom>
                <a:solidFill>
                  <a:srgbClr val="23509E"/>
                </a:solidFill>
                <a:ln w="9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2" name="Freeform 351">
                  <a:extLst>
                    <a:ext uri="{FF2B5EF4-FFF2-40B4-BE49-F238E27FC236}">
                      <a16:creationId xmlns:a16="http://schemas.microsoft.com/office/drawing/2014/main" id="{73B6667B-42E7-CC43-8F2D-8DDDFE8BBFD1}"/>
                    </a:ext>
                  </a:extLst>
                </p:cNvPr>
                <p:cNvSpPr/>
                <p:nvPr/>
              </p:nvSpPr>
              <p:spPr>
                <a:xfrm>
                  <a:off x="8446392" y="4910042"/>
                  <a:ext cx="21800" cy="35051"/>
                </a:xfrm>
                <a:custGeom>
                  <a:avLst/>
                  <a:gdLst>
                    <a:gd name="connsiteX0" fmla="*/ 3903 w 21800"/>
                    <a:gd name="connsiteY0" fmla="*/ 34576 h 35051"/>
                    <a:gd name="connsiteX1" fmla="*/ 0 w 21800"/>
                    <a:gd name="connsiteY1" fmla="*/ 34576 h 35051"/>
                    <a:gd name="connsiteX2" fmla="*/ 0 w 21800"/>
                    <a:gd name="connsiteY2" fmla="*/ 0 h 35051"/>
                    <a:gd name="connsiteX3" fmla="*/ 4284 w 21800"/>
                    <a:gd name="connsiteY3" fmla="*/ 0 h 35051"/>
                    <a:gd name="connsiteX4" fmla="*/ 4284 w 21800"/>
                    <a:gd name="connsiteY4" fmla="*/ 12287 h 35051"/>
                    <a:gd name="connsiteX5" fmla="*/ 11138 w 21800"/>
                    <a:gd name="connsiteY5" fmla="*/ 8953 h 35051"/>
                    <a:gd name="connsiteX6" fmla="*/ 15517 w 21800"/>
                    <a:gd name="connsiteY6" fmla="*/ 9906 h 35051"/>
                    <a:gd name="connsiteX7" fmla="*/ 18944 w 21800"/>
                    <a:gd name="connsiteY7" fmla="*/ 12478 h 35051"/>
                    <a:gd name="connsiteX8" fmla="*/ 21039 w 21800"/>
                    <a:gd name="connsiteY8" fmla="*/ 16573 h 35051"/>
                    <a:gd name="connsiteX9" fmla="*/ 21800 w 21800"/>
                    <a:gd name="connsiteY9" fmla="*/ 21622 h 35051"/>
                    <a:gd name="connsiteX10" fmla="*/ 18659 w 21800"/>
                    <a:gd name="connsiteY10" fmla="*/ 31528 h 35051"/>
                    <a:gd name="connsiteX11" fmla="*/ 11043 w 21800"/>
                    <a:gd name="connsiteY11" fmla="*/ 35052 h 35051"/>
                    <a:gd name="connsiteX12" fmla="*/ 4094 w 21800"/>
                    <a:gd name="connsiteY12" fmla="*/ 31337 h 35051"/>
                    <a:gd name="connsiteX13" fmla="*/ 4094 w 21800"/>
                    <a:gd name="connsiteY13" fmla="*/ 34576 h 35051"/>
                    <a:gd name="connsiteX14" fmla="*/ 3808 w 21800"/>
                    <a:gd name="connsiteY14" fmla="*/ 21812 h 35051"/>
                    <a:gd name="connsiteX15" fmla="*/ 5045 w 21800"/>
                    <a:gd name="connsiteY15" fmla="*/ 28289 h 35051"/>
                    <a:gd name="connsiteX16" fmla="*/ 10472 w 21800"/>
                    <a:gd name="connsiteY16" fmla="*/ 31528 h 35051"/>
                    <a:gd name="connsiteX17" fmla="*/ 15232 w 21800"/>
                    <a:gd name="connsiteY17" fmla="*/ 29146 h 35051"/>
                    <a:gd name="connsiteX18" fmla="*/ 17231 w 21800"/>
                    <a:gd name="connsiteY18" fmla="*/ 21907 h 35051"/>
                    <a:gd name="connsiteX19" fmla="*/ 15327 w 21800"/>
                    <a:gd name="connsiteY19" fmla="*/ 14668 h 35051"/>
                    <a:gd name="connsiteX20" fmla="*/ 10662 w 21800"/>
                    <a:gd name="connsiteY20" fmla="*/ 12287 h 35051"/>
                    <a:gd name="connsiteX21" fmla="*/ 5902 w 21800"/>
                    <a:gd name="connsiteY21" fmla="*/ 14668 h 35051"/>
                    <a:gd name="connsiteX22" fmla="*/ 3808 w 21800"/>
                    <a:gd name="connsiteY22" fmla="*/ 21812 h 35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1800" h="35051">
                      <a:moveTo>
                        <a:pt x="3903" y="34576"/>
                      </a:moveTo>
                      <a:lnTo>
                        <a:pt x="0" y="34576"/>
                      </a:lnTo>
                      <a:lnTo>
                        <a:pt x="0" y="0"/>
                      </a:lnTo>
                      <a:lnTo>
                        <a:pt x="4284" y="0"/>
                      </a:lnTo>
                      <a:lnTo>
                        <a:pt x="4284" y="12287"/>
                      </a:lnTo>
                      <a:cubicBezTo>
                        <a:pt x="6093" y="10001"/>
                        <a:pt x="8377" y="8953"/>
                        <a:pt x="11138" y="8953"/>
                      </a:cubicBezTo>
                      <a:cubicBezTo>
                        <a:pt x="12661" y="8953"/>
                        <a:pt x="14089" y="9239"/>
                        <a:pt x="15517" y="9906"/>
                      </a:cubicBezTo>
                      <a:cubicBezTo>
                        <a:pt x="16850" y="10573"/>
                        <a:pt x="17992" y="11430"/>
                        <a:pt x="18944" y="12478"/>
                      </a:cubicBezTo>
                      <a:cubicBezTo>
                        <a:pt x="19801" y="13621"/>
                        <a:pt x="20563" y="14954"/>
                        <a:pt x="21039" y="16573"/>
                      </a:cubicBezTo>
                      <a:cubicBezTo>
                        <a:pt x="21515" y="18193"/>
                        <a:pt x="21800" y="19812"/>
                        <a:pt x="21800" y="21622"/>
                      </a:cubicBezTo>
                      <a:cubicBezTo>
                        <a:pt x="21800" y="25908"/>
                        <a:pt x="20753" y="29242"/>
                        <a:pt x="18659" y="31528"/>
                      </a:cubicBezTo>
                      <a:cubicBezTo>
                        <a:pt x="16564" y="33909"/>
                        <a:pt x="13994" y="35052"/>
                        <a:pt x="11043" y="35052"/>
                      </a:cubicBezTo>
                      <a:cubicBezTo>
                        <a:pt x="8092" y="35052"/>
                        <a:pt x="5807" y="33814"/>
                        <a:pt x="4094" y="31337"/>
                      </a:cubicBezTo>
                      <a:lnTo>
                        <a:pt x="4094" y="34576"/>
                      </a:lnTo>
                      <a:close/>
                      <a:moveTo>
                        <a:pt x="3808" y="21812"/>
                      </a:moveTo>
                      <a:cubicBezTo>
                        <a:pt x="3808" y="24860"/>
                        <a:pt x="4189" y="26956"/>
                        <a:pt x="5045" y="28289"/>
                      </a:cubicBezTo>
                      <a:cubicBezTo>
                        <a:pt x="6378" y="30480"/>
                        <a:pt x="8187" y="31528"/>
                        <a:pt x="10472" y="31528"/>
                      </a:cubicBezTo>
                      <a:cubicBezTo>
                        <a:pt x="12280" y="31528"/>
                        <a:pt x="13899" y="30766"/>
                        <a:pt x="15232" y="29146"/>
                      </a:cubicBezTo>
                      <a:cubicBezTo>
                        <a:pt x="16564" y="27527"/>
                        <a:pt x="17231" y="25146"/>
                        <a:pt x="17231" y="21907"/>
                      </a:cubicBezTo>
                      <a:cubicBezTo>
                        <a:pt x="17231" y="18669"/>
                        <a:pt x="16564" y="16192"/>
                        <a:pt x="15327" y="14668"/>
                      </a:cubicBezTo>
                      <a:cubicBezTo>
                        <a:pt x="13994" y="13144"/>
                        <a:pt x="12471" y="12287"/>
                        <a:pt x="10662" y="12287"/>
                      </a:cubicBezTo>
                      <a:cubicBezTo>
                        <a:pt x="8854" y="12287"/>
                        <a:pt x="7235" y="13049"/>
                        <a:pt x="5902" y="14668"/>
                      </a:cubicBezTo>
                      <a:cubicBezTo>
                        <a:pt x="4474" y="16478"/>
                        <a:pt x="3808" y="18764"/>
                        <a:pt x="3808" y="21812"/>
                      </a:cubicBezTo>
                      <a:close/>
                    </a:path>
                  </a:pathLst>
                </a:custGeom>
                <a:solidFill>
                  <a:srgbClr val="23509E"/>
                </a:solidFill>
                <a:ln w="9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3" name="Freeform 352">
                  <a:extLst>
                    <a:ext uri="{FF2B5EF4-FFF2-40B4-BE49-F238E27FC236}">
                      <a16:creationId xmlns:a16="http://schemas.microsoft.com/office/drawing/2014/main" id="{1EEA987E-B7A1-5B4E-82ED-059BF3E1CB64}"/>
                    </a:ext>
                  </a:extLst>
                </p:cNvPr>
                <p:cNvSpPr/>
                <p:nvPr/>
              </p:nvSpPr>
              <p:spPr>
                <a:xfrm>
                  <a:off x="8470857" y="4919567"/>
                  <a:ext cx="22942" cy="35147"/>
                </a:xfrm>
                <a:custGeom>
                  <a:avLst/>
                  <a:gdLst>
                    <a:gd name="connsiteX0" fmla="*/ 2190 w 22942"/>
                    <a:gd name="connsiteY0" fmla="*/ 34671 h 35147"/>
                    <a:gd name="connsiteX1" fmla="*/ 1713 w 22942"/>
                    <a:gd name="connsiteY1" fmla="*/ 30671 h 35147"/>
                    <a:gd name="connsiteX2" fmla="*/ 4093 w 22942"/>
                    <a:gd name="connsiteY2" fmla="*/ 31051 h 35147"/>
                    <a:gd name="connsiteX3" fmla="*/ 6378 w 22942"/>
                    <a:gd name="connsiteY3" fmla="*/ 30575 h 35147"/>
                    <a:gd name="connsiteX4" fmla="*/ 7806 w 22942"/>
                    <a:gd name="connsiteY4" fmla="*/ 29242 h 35147"/>
                    <a:gd name="connsiteX5" fmla="*/ 9139 w 22942"/>
                    <a:gd name="connsiteY5" fmla="*/ 26098 h 35147"/>
                    <a:gd name="connsiteX6" fmla="*/ 9520 w 22942"/>
                    <a:gd name="connsiteY6" fmla="*/ 25051 h 35147"/>
                    <a:gd name="connsiteX7" fmla="*/ 0 w 22942"/>
                    <a:gd name="connsiteY7" fmla="*/ 0 h 35147"/>
                    <a:gd name="connsiteX8" fmla="*/ 4570 w 22942"/>
                    <a:gd name="connsiteY8" fmla="*/ 0 h 35147"/>
                    <a:gd name="connsiteX9" fmla="*/ 9805 w 22942"/>
                    <a:gd name="connsiteY9" fmla="*/ 14478 h 35147"/>
                    <a:gd name="connsiteX10" fmla="*/ 11614 w 22942"/>
                    <a:gd name="connsiteY10" fmla="*/ 20288 h 35147"/>
                    <a:gd name="connsiteX11" fmla="*/ 13327 w 22942"/>
                    <a:gd name="connsiteY11" fmla="*/ 14573 h 35147"/>
                    <a:gd name="connsiteX12" fmla="*/ 18658 w 22942"/>
                    <a:gd name="connsiteY12" fmla="*/ 0 h 35147"/>
                    <a:gd name="connsiteX13" fmla="*/ 22942 w 22942"/>
                    <a:gd name="connsiteY13" fmla="*/ 0 h 35147"/>
                    <a:gd name="connsiteX14" fmla="*/ 13423 w 22942"/>
                    <a:gd name="connsiteY14" fmla="*/ 25432 h 35147"/>
                    <a:gd name="connsiteX15" fmla="*/ 11043 w 22942"/>
                    <a:gd name="connsiteY15" fmla="*/ 31147 h 35147"/>
                    <a:gd name="connsiteX16" fmla="*/ 8473 w 22942"/>
                    <a:gd name="connsiteY16" fmla="*/ 34195 h 35147"/>
                    <a:gd name="connsiteX17" fmla="*/ 4950 w 22942"/>
                    <a:gd name="connsiteY17" fmla="*/ 35147 h 35147"/>
                    <a:gd name="connsiteX18" fmla="*/ 2190 w 22942"/>
                    <a:gd name="connsiteY18" fmla="*/ 34671 h 351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2942" h="35147">
                      <a:moveTo>
                        <a:pt x="2190" y="34671"/>
                      </a:moveTo>
                      <a:lnTo>
                        <a:pt x="1713" y="30671"/>
                      </a:lnTo>
                      <a:cubicBezTo>
                        <a:pt x="2665" y="30956"/>
                        <a:pt x="3427" y="31051"/>
                        <a:pt x="4093" y="31051"/>
                      </a:cubicBezTo>
                      <a:cubicBezTo>
                        <a:pt x="5045" y="31051"/>
                        <a:pt x="5807" y="30861"/>
                        <a:pt x="6378" y="30575"/>
                      </a:cubicBezTo>
                      <a:cubicBezTo>
                        <a:pt x="6949" y="30289"/>
                        <a:pt x="7425" y="29813"/>
                        <a:pt x="7806" y="29242"/>
                      </a:cubicBezTo>
                      <a:cubicBezTo>
                        <a:pt x="8092" y="28861"/>
                        <a:pt x="8473" y="27718"/>
                        <a:pt x="9139" y="26098"/>
                      </a:cubicBezTo>
                      <a:cubicBezTo>
                        <a:pt x="9234" y="25908"/>
                        <a:pt x="9329" y="25527"/>
                        <a:pt x="9520" y="25051"/>
                      </a:cubicBezTo>
                      <a:lnTo>
                        <a:pt x="0" y="0"/>
                      </a:lnTo>
                      <a:lnTo>
                        <a:pt x="4570" y="0"/>
                      </a:lnTo>
                      <a:lnTo>
                        <a:pt x="9805" y="14478"/>
                      </a:lnTo>
                      <a:cubicBezTo>
                        <a:pt x="10472" y="16288"/>
                        <a:pt x="11043" y="18288"/>
                        <a:pt x="11614" y="20288"/>
                      </a:cubicBezTo>
                      <a:cubicBezTo>
                        <a:pt x="12090" y="18383"/>
                        <a:pt x="12661" y="16478"/>
                        <a:pt x="13327" y="14573"/>
                      </a:cubicBezTo>
                      <a:lnTo>
                        <a:pt x="18658" y="0"/>
                      </a:lnTo>
                      <a:lnTo>
                        <a:pt x="22942" y="0"/>
                      </a:lnTo>
                      <a:lnTo>
                        <a:pt x="13423" y="25432"/>
                      </a:lnTo>
                      <a:cubicBezTo>
                        <a:pt x="12376" y="28194"/>
                        <a:pt x="11614" y="30099"/>
                        <a:pt x="11043" y="31147"/>
                      </a:cubicBezTo>
                      <a:cubicBezTo>
                        <a:pt x="10281" y="32575"/>
                        <a:pt x="9424" y="33528"/>
                        <a:pt x="8473" y="34195"/>
                      </a:cubicBezTo>
                      <a:cubicBezTo>
                        <a:pt x="7521" y="34861"/>
                        <a:pt x="6378" y="35147"/>
                        <a:pt x="4950" y="35147"/>
                      </a:cubicBezTo>
                      <a:cubicBezTo>
                        <a:pt x="4093" y="35147"/>
                        <a:pt x="3142" y="34957"/>
                        <a:pt x="2190" y="34671"/>
                      </a:cubicBezTo>
                      <a:close/>
                    </a:path>
                  </a:pathLst>
                </a:custGeom>
                <a:solidFill>
                  <a:srgbClr val="23509E"/>
                </a:solidFill>
                <a:ln w="9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4" name="Freeform 353">
                  <a:extLst>
                    <a:ext uri="{FF2B5EF4-FFF2-40B4-BE49-F238E27FC236}">
                      <a16:creationId xmlns:a16="http://schemas.microsoft.com/office/drawing/2014/main" id="{49479D05-8108-BF4D-9AA6-DBD71C5530EC}"/>
                    </a:ext>
                  </a:extLst>
                </p:cNvPr>
                <p:cNvSpPr/>
                <p:nvPr/>
              </p:nvSpPr>
              <p:spPr>
                <a:xfrm>
                  <a:off x="8508269" y="4910708"/>
                  <a:ext cx="12280" cy="34194"/>
                </a:xfrm>
                <a:custGeom>
                  <a:avLst/>
                  <a:gdLst>
                    <a:gd name="connsiteX0" fmla="*/ 11709 w 12280"/>
                    <a:gd name="connsiteY0" fmla="*/ 30099 h 34194"/>
                    <a:gd name="connsiteX1" fmla="*/ 12280 w 12280"/>
                    <a:gd name="connsiteY1" fmla="*/ 33814 h 34194"/>
                    <a:gd name="connsiteX2" fmla="*/ 9044 w 12280"/>
                    <a:gd name="connsiteY2" fmla="*/ 34195 h 34194"/>
                    <a:gd name="connsiteX3" fmla="*/ 5426 w 12280"/>
                    <a:gd name="connsiteY3" fmla="*/ 33433 h 34194"/>
                    <a:gd name="connsiteX4" fmla="*/ 3618 w 12280"/>
                    <a:gd name="connsiteY4" fmla="*/ 31528 h 34194"/>
                    <a:gd name="connsiteX5" fmla="*/ 3142 w 12280"/>
                    <a:gd name="connsiteY5" fmla="*/ 26479 h 34194"/>
                    <a:gd name="connsiteX6" fmla="*/ 3142 w 12280"/>
                    <a:gd name="connsiteY6" fmla="*/ 12097 h 34194"/>
                    <a:gd name="connsiteX7" fmla="*/ 0 w 12280"/>
                    <a:gd name="connsiteY7" fmla="*/ 12097 h 34194"/>
                    <a:gd name="connsiteX8" fmla="*/ 0 w 12280"/>
                    <a:gd name="connsiteY8" fmla="*/ 8763 h 34194"/>
                    <a:gd name="connsiteX9" fmla="*/ 3142 w 12280"/>
                    <a:gd name="connsiteY9" fmla="*/ 8763 h 34194"/>
                    <a:gd name="connsiteX10" fmla="*/ 3142 w 12280"/>
                    <a:gd name="connsiteY10" fmla="*/ 2572 h 34194"/>
                    <a:gd name="connsiteX11" fmla="*/ 7330 w 12280"/>
                    <a:gd name="connsiteY11" fmla="*/ 0 h 34194"/>
                    <a:gd name="connsiteX12" fmla="*/ 7330 w 12280"/>
                    <a:gd name="connsiteY12" fmla="*/ 8763 h 34194"/>
                    <a:gd name="connsiteX13" fmla="*/ 11614 w 12280"/>
                    <a:gd name="connsiteY13" fmla="*/ 8763 h 34194"/>
                    <a:gd name="connsiteX14" fmla="*/ 11614 w 12280"/>
                    <a:gd name="connsiteY14" fmla="*/ 12097 h 34194"/>
                    <a:gd name="connsiteX15" fmla="*/ 7330 w 12280"/>
                    <a:gd name="connsiteY15" fmla="*/ 12097 h 34194"/>
                    <a:gd name="connsiteX16" fmla="*/ 7330 w 12280"/>
                    <a:gd name="connsiteY16" fmla="*/ 26765 h 34194"/>
                    <a:gd name="connsiteX17" fmla="*/ 7521 w 12280"/>
                    <a:gd name="connsiteY17" fmla="*/ 29146 h 34194"/>
                    <a:gd name="connsiteX18" fmla="*/ 8282 w 12280"/>
                    <a:gd name="connsiteY18" fmla="*/ 30004 h 34194"/>
                    <a:gd name="connsiteX19" fmla="*/ 9710 w 12280"/>
                    <a:gd name="connsiteY19" fmla="*/ 30290 h 34194"/>
                    <a:gd name="connsiteX20" fmla="*/ 11709 w 12280"/>
                    <a:gd name="connsiteY20" fmla="*/ 30099 h 341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2280" h="34194">
                      <a:moveTo>
                        <a:pt x="11709" y="30099"/>
                      </a:moveTo>
                      <a:lnTo>
                        <a:pt x="12280" y="33814"/>
                      </a:lnTo>
                      <a:cubicBezTo>
                        <a:pt x="11043" y="34100"/>
                        <a:pt x="9996" y="34195"/>
                        <a:pt x="9044" y="34195"/>
                      </a:cubicBezTo>
                      <a:cubicBezTo>
                        <a:pt x="7521" y="34195"/>
                        <a:pt x="6283" y="33909"/>
                        <a:pt x="5426" y="33433"/>
                      </a:cubicBezTo>
                      <a:cubicBezTo>
                        <a:pt x="4570" y="32957"/>
                        <a:pt x="3998" y="32290"/>
                        <a:pt x="3618" y="31528"/>
                      </a:cubicBezTo>
                      <a:cubicBezTo>
                        <a:pt x="3237" y="30766"/>
                        <a:pt x="3142" y="29051"/>
                        <a:pt x="3142" y="26479"/>
                      </a:cubicBezTo>
                      <a:lnTo>
                        <a:pt x="3142" y="12097"/>
                      </a:lnTo>
                      <a:lnTo>
                        <a:pt x="0" y="12097"/>
                      </a:lnTo>
                      <a:lnTo>
                        <a:pt x="0" y="8763"/>
                      </a:lnTo>
                      <a:lnTo>
                        <a:pt x="3142" y="8763"/>
                      </a:lnTo>
                      <a:lnTo>
                        <a:pt x="3142" y="2572"/>
                      </a:lnTo>
                      <a:lnTo>
                        <a:pt x="7330" y="0"/>
                      </a:lnTo>
                      <a:lnTo>
                        <a:pt x="7330" y="8763"/>
                      </a:lnTo>
                      <a:lnTo>
                        <a:pt x="11614" y="8763"/>
                      </a:lnTo>
                      <a:lnTo>
                        <a:pt x="11614" y="12097"/>
                      </a:lnTo>
                      <a:lnTo>
                        <a:pt x="7330" y="12097"/>
                      </a:lnTo>
                      <a:lnTo>
                        <a:pt x="7330" y="26765"/>
                      </a:lnTo>
                      <a:cubicBezTo>
                        <a:pt x="7330" y="28004"/>
                        <a:pt x="7425" y="28766"/>
                        <a:pt x="7521" y="29146"/>
                      </a:cubicBezTo>
                      <a:cubicBezTo>
                        <a:pt x="7711" y="29528"/>
                        <a:pt x="7901" y="29813"/>
                        <a:pt x="8282" y="30004"/>
                      </a:cubicBezTo>
                      <a:cubicBezTo>
                        <a:pt x="8663" y="30194"/>
                        <a:pt x="9139" y="30290"/>
                        <a:pt x="9710" y="30290"/>
                      </a:cubicBezTo>
                      <a:cubicBezTo>
                        <a:pt x="10377" y="30194"/>
                        <a:pt x="10948" y="30194"/>
                        <a:pt x="11709" y="30099"/>
                      </a:cubicBezTo>
                      <a:close/>
                    </a:path>
                  </a:pathLst>
                </a:custGeom>
                <a:solidFill>
                  <a:srgbClr val="23509E"/>
                </a:solidFill>
                <a:ln w="9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5" name="Freeform 354">
                  <a:extLst>
                    <a:ext uri="{FF2B5EF4-FFF2-40B4-BE49-F238E27FC236}">
                      <a16:creationId xmlns:a16="http://schemas.microsoft.com/office/drawing/2014/main" id="{E467BCED-975D-9641-894E-45A83E350E1D}"/>
                    </a:ext>
                  </a:extLst>
                </p:cNvPr>
                <p:cNvSpPr/>
                <p:nvPr/>
              </p:nvSpPr>
              <p:spPr>
                <a:xfrm>
                  <a:off x="8524167" y="4910042"/>
                  <a:ext cx="20467" cy="34670"/>
                </a:xfrm>
                <a:custGeom>
                  <a:avLst/>
                  <a:gdLst>
                    <a:gd name="connsiteX0" fmla="*/ 0 w 20467"/>
                    <a:gd name="connsiteY0" fmla="*/ 34576 h 34670"/>
                    <a:gd name="connsiteX1" fmla="*/ 0 w 20467"/>
                    <a:gd name="connsiteY1" fmla="*/ 0 h 34670"/>
                    <a:gd name="connsiteX2" fmla="*/ 4284 w 20467"/>
                    <a:gd name="connsiteY2" fmla="*/ 0 h 34670"/>
                    <a:gd name="connsiteX3" fmla="*/ 4284 w 20467"/>
                    <a:gd name="connsiteY3" fmla="*/ 12382 h 34670"/>
                    <a:gd name="connsiteX4" fmla="*/ 11804 w 20467"/>
                    <a:gd name="connsiteY4" fmla="*/ 8953 h 34670"/>
                    <a:gd name="connsiteX5" fmla="*/ 16659 w 20467"/>
                    <a:gd name="connsiteY5" fmla="*/ 10096 h 34670"/>
                    <a:gd name="connsiteX6" fmla="*/ 19610 w 20467"/>
                    <a:gd name="connsiteY6" fmla="*/ 13144 h 34670"/>
                    <a:gd name="connsiteX7" fmla="*/ 20467 w 20467"/>
                    <a:gd name="connsiteY7" fmla="*/ 18764 h 34670"/>
                    <a:gd name="connsiteX8" fmla="*/ 20467 w 20467"/>
                    <a:gd name="connsiteY8" fmla="*/ 34671 h 34670"/>
                    <a:gd name="connsiteX9" fmla="*/ 16184 w 20467"/>
                    <a:gd name="connsiteY9" fmla="*/ 34671 h 34670"/>
                    <a:gd name="connsiteX10" fmla="*/ 16184 w 20467"/>
                    <a:gd name="connsiteY10" fmla="*/ 18764 h 34670"/>
                    <a:gd name="connsiteX11" fmla="*/ 14851 w 20467"/>
                    <a:gd name="connsiteY11" fmla="*/ 14097 h 34670"/>
                    <a:gd name="connsiteX12" fmla="*/ 10948 w 20467"/>
                    <a:gd name="connsiteY12" fmla="*/ 12668 h 34670"/>
                    <a:gd name="connsiteX13" fmla="*/ 7425 w 20467"/>
                    <a:gd name="connsiteY13" fmla="*/ 13621 h 34670"/>
                    <a:gd name="connsiteX14" fmla="*/ 5045 w 20467"/>
                    <a:gd name="connsiteY14" fmla="*/ 16288 h 34670"/>
                    <a:gd name="connsiteX15" fmla="*/ 4379 w 20467"/>
                    <a:gd name="connsiteY15" fmla="*/ 20955 h 34670"/>
                    <a:gd name="connsiteX16" fmla="*/ 4379 w 20467"/>
                    <a:gd name="connsiteY16" fmla="*/ 34671 h 34670"/>
                    <a:gd name="connsiteX17" fmla="*/ 0 w 20467"/>
                    <a:gd name="connsiteY17" fmla="*/ 34671 h 3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0467" h="34670">
                      <a:moveTo>
                        <a:pt x="0" y="34576"/>
                      </a:moveTo>
                      <a:lnTo>
                        <a:pt x="0" y="0"/>
                      </a:lnTo>
                      <a:lnTo>
                        <a:pt x="4284" y="0"/>
                      </a:lnTo>
                      <a:lnTo>
                        <a:pt x="4284" y="12382"/>
                      </a:lnTo>
                      <a:cubicBezTo>
                        <a:pt x="6283" y="10096"/>
                        <a:pt x="8758" y="8953"/>
                        <a:pt x="11804" y="8953"/>
                      </a:cubicBezTo>
                      <a:cubicBezTo>
                        <a:pt x="13613" y="8953"/>
                        <a:pt x="15232" y="9334"/>
                        <a:pt x="16659" y="10096"/>
                      </a:cubicBezTo>
                      <a:cubicBezTo>
                        <a:pt x="17992" y="10858"/>
                        <a:pt x="19039" y="11811"/>
                        <a:pt x="19610" y="13144"/>
                      </a:cubicBezTo>
                      <a:cubicBezTo>
                        <a:pt x="20182" y="14478"/>
                        <a:pt x="20467" y="16288"/>
                        <a:pt x="20467" y="18764"/>
                      </a:cubicBezTo>
                      <a:lnTo>
                        <a:pt x="20467" y="34671"/>
                      </a:lnTo>
                      <a:lnTo>
                        <a:pt x="16184" y="34671"/>
                      </a:lnTo>
                      <a:lnTo>
                        <a:pt x="16184" y="18764"/>
                      </a:lnTo>
                      <a:cubicBezTo>
                        <a:pt x="16184" y="16669"/>
                        <a:pt x="15707" y="15145"/>
                        <a:pt x="14851" y="14097"/>
                      </a:cubicBezTo>
                      <a:cubicBezTo>
                        <a:pt x="13899" y="13144"/>
                        <a:pt x="12661" y="12668"/>
                        <a:pt x="10948" y="12668"/>
                      </a:cubicBezTo>
                      <a:cubicBezTo>
                        <a:pt x="9710" y="12668"/>
                        <a:pt x="8472" y="12954"/>
                        <a:pt x="7425" y="13621"/>
                      </a:cubicBezTo>
                      <a:cubicBezTo>
                        <a:pt x="6283" y="14288"/>
                        <a:pt x="5521" y="15145"/>
                        <a:pt x="5045" y="16288"/>
                      </a:cubicBezTo>
                      <a:cubicBezTo>
                        <a:pt x="4570" y="17431"/>
                        <a:pt x="4379" y="18955"/>
                        <a:pt x="4379" y="20955"/>
                      </a:cubicBezTo>
                      <a:lnTo>
                        <a:pt x="4379" y="34671"/>
                      </a:lnTo>
                      <a:lnTo>
                        <a:pt x="0" y="34671"/>
                      </a:lnTo>
                      <a:close/>
                    </a:path>
                  </a:pathLst>
                </a:custGeom>
                <a:solidFill>
                  <a:srgbClr val="23509E"/>
                </a:solidFill>
                <a:ln w="9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6" name="Freeform 355">
                  <a:extLst>
                    <a:ext uri="{FF2B5EF4-FFF2-40B4-BE49-F238E27FC236}">
                      <a16:creationId xmlns:a16="http://schemas.microsoft.com/office/drawing/2014/main" id="{2FA76107-DEE6-8441-854A-4ACF7BD8F77D}"/>
                    </a:ext>
                  </a:extLst>
                </p:cNvPr>
                <p:cNvSpPr/>
                <p:nvPr/>
              </p:nvSpPr>
              <p:spPr>
                <a:xfrm>
                  <a:off x="8549680" y="4918900"/>
                  <a:ext cx="23037" cy="26288"/>
                </a:xfrm>
                <a:custGeom>
                  <a:avLst/>
                  <a:gdLst>
                    <a:gd name="connsiteX0" fmla="*/ 18468 w 23037"/>
                    <a:gd name="connsiteY0" fmla="*/ 17621 h 26288"/>
                    <a:gd name="connsiteX1" fmla="*/ 22847 w 23037"/>
                    <a:gd name="connsiteY1" fmla="*/ 18193 h 26288"/>
                    <a:gd name="connsiteX2" fmla="*/ 19039 w 23037"/>
                    <a:gd name="connsiteY2" fmla="*/ 24194 h 26288"/>
                    <a:gd name="connsiteX3" fmla="*/ 11900 w 23037"/>
                    <a:gd name="connsiteY3" fmla="*/ 26289 h 26288"/>
                    <a:gd name="connsiteX4" fmla="*/ 3237 w 23037"/>
                    <a:gd name="connsiteY4" fmla="*/ 22860 h 26288"/>
                    <a:gd name="connsiteX5" fmla="*/ 0 w 23037"/>
                    <a:gd name="connsiteY5" fmla="*/ 13335 h 26288"/>
                    <a:gd name="connsiteX6" fmla="*/ 3237 w 23037"/>
                    <a:gd name="connsiteY6" fmla="*/ 3524 h 26288"/>
                    <a:gd name="connsiteX7" fmla="*/ 11709 w 23037"/>
                    <a:gd name="connsiteY7" fmla="*/ 0 h 26288"/>
                    <a:gd name="connsiteX8" fmla="*/ 19896 w 23037"/>
                    <a:gd name="connsiteY8" fmla="*/ 3429 h 26288"/>
                    <a:gd name="connsiteX9" fmla="*/ 23038 w 23037"/>
                    <a:gd name="connsiteY9" fmla="*/ 13049 h 26288"/>
                    <a:gd name="connsiteX10" fmla="*/ 23038 w 23037"/>
                    <a:gd name="connsiteY10" fmla="*/ 14192 h 26288"/>
                    <a:gd name="connsiteX11" fmla="*/ 4379 w 23037"/>
                    <a:gd name="connsiteY11" fmla="*/ 14192 h 26288"/>
                    <a:gd name="connsiteX12" fmla="*/ 6759 w 23037"/>
                    <a:gd name="connsiteY12" fmla="*/ 20479 h 26288"/>
                    <a:gd name="connsiteX13" fmla="*/ 11995 w 23037"/>
                    <a:gd name="connsiteY13" fmla="*/ 22670 h 26288"/>
                    <a:gd name="connsiteX14" fmla="*/ 15993 w 23037"/>
                    <a:gd name="connsiteY14" fmla="*/ 21431 h 26288"/>
                    <a:gd name="connsiteX15" fmla="*/ 18468 w 23037"/>
                    <a:gd name="connsiteY15" fmla="*/ 17621 h 26288"/>
                    <a:gd name="connsiteX16" fmla="*/ 4474 w 23037"/>
                    <a:gd name="connsiteY16" fmla="*/ 10763 h 26288"/>
                    <a:gd name="connsiteX17" fmla="*/ 18468 w 23037"/>
                    <a:gd name="connsiteY17" fmla="*/ 10763 h 26288"/>
                    <a:gd name="connsiteX18" fmla="*/ 16850 w 23037"/>
                    <a:gd name="connsiteY18" fmla="*/ 6001 h 26288"/>
                    <a:gd name="connsiteX19" fmla="*/ 11614 w 23037"/>
                    <a:gd name="connsiteY19" fmla="*/ 3524 h 26288"/>
                    <a:gd name="connsiteX20" fmla="*/ 6664 w 23037"/>
                    <a:gd name="connsiteY20" fmla="*/ 5525 h 26288"/>
                    <a:gd name="connsiteX21" fmla="*/ 4474 w 23037"/>
                    <a:gd name="connsiteY21" fmla="*/ 10763 h 26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3037" h="26288">
                      <a:moveTo>
                        <a:pt x="18468" y="17621"/>
                      </a:moveTo>
                      <a:lnTo>
                        <a:pt x="22847" y="18193"/>
                      </a:lnTo>
                      <a:cubicBezTo>
                        <a:pt x="22181" y="20765"/>
                        <a:pt x="20848" y="22765"/>
                        <a:pt x="19039" y="24194"/>
                      </a:cubicBezTo>
                      <a:cubicBezTo>
                        <a:pt x="17136" y="25622"/>
                        <a:pt x="14756" y="26289"/>
                        <a:pt x="11900" y="26289"/>
                      </a:cubicBezTo>
                      <a:cubicBezTo>
                        <a:pt x="8282" y="26289"/>
                        <a:pt x="5331" y="25146"/>
                        <a:pt x="3237" y="22860"/>
                      </a:cubicBezTo>
                      <a:cubicBezTo>
                        <a:pt x="1047" y="20574"/>
                        <a:pt x="0" y="17431"/>
                        <a:pt x="0" y="13335"/>
                      </a:cubicBezTo>
                      <a:cubicBezTo>
                        <a:pt x="0" y="9144"/>
                        <a:pt x="1047" y="5810"/>
                        <a:pt x="3237" y="3524"/>
                      </a:cubicBezTo>
                      <a:cubicBezTo>
                        <a:pt x="5426" y="1238"/>
                        <a:pt x="8187" y="0"/>
                        <a:pt x="11709" y="0"/>
                      </a:cubicBezTo>
                      <a:cubicBezTo>
                        <a:pt x="15041" y="0"/>
                        <a:pt x="17802" y="1143"/>
                        <a:pt x="19896" y="3429"/>
                      </a:cubicBezTo>
                      <a:cubicBezTo>
                        <a:pt x="21990" y="5715"/>
                        <a:pt x="23038" y="8954"/>
                        <a:pt x="23038" y="13049"/>
                      </a:cubicBezTo>
                      <a:cubicBezTo>
                        <a:pt x="23038" y="13335"/>
                        <a:pt x="23038" y="13716"/>
                        <a:pt x="23038" y="14192"/>
                      </a:cubicBezTo>
                      <a:lnTo>
                        <a:pt x="4379" y="14192"/>
                      </a:lnTo>
                      <a:cubicBezTo>
                        <a:pt x="4570" y="16954"/>
                        <a:pt x="5331" y="19050"/>
                        <a:pt x="6759" y="20479"/>
                      </a:cubicBezTo>
                      <a:cubicBezTo>
                        <a:pt x="8187" y="21908"/>
                        <a:pt x="9901" y="22670"/>
                        <a:pt x="11995" y="22670"/>
                      </a:cubicBezTo>
                      <a:cubicBezTo>
                        <a:pt x="13518" y="22670"/>
                        <a:pt x="14851" y="22288"/>
                        <a:pt x="15993" y="21431"/>
                      </a:cubicBezTo>
                      <a:cubicBezTo>
                        <a:pt x="16945" y="20669"/>
                        <a:pt x="17802" y="19431"/>
                        <a:pt x="18468" y="17621"/>
                      </a:cubicBezTo>
                      <a:close/>
                      <a:moveTo>
                        <a:pt x="4474" y="10763"/>
                      </a:moveTo>
                      <a:lnTo>
                        <a:pt x="18468" y="10763"/>
                      </a:lnTo>
                      <a:cubicBezTo>
                        <a:pt x="18278" y="8668"/>
                        <a:pt x="17707" y="7049"/>
                        <a:pt x="16850" y="6001"/>
                      </a:cubicBezTo>
                      <a:cubicBezTo>
                        <a:pt x="15517" y="4382"/>
                        <a:pt x="13708" y="3524"/>
                        <a:pt x="11614" y="3524"/>
                      </a:cubicBezTo>
                      <a:cubicBezTo>
                        <a:pt x="9710" y="3524"/>
                        <a:pt x="7996" y="4191"/>
                        <a:pt x="6664" y="5525"/>
                      </a:cubicBezTo>
                      <a:cubicBezTo>
                        <a:pt x="5426" y="6858"/>
                        <a:pt x="4665" y="8573"/>
                        <a:pt x="4474" y="10763"/>
                      </a:cubicBezTo>
                      <a:close/>
                    </a:path>
                  </a:pathLst>
                </a:custGeom>
                <a:solidFill>
                  <a:srgbClr val="23509E"/>
                </a:solidFill>
                <a:ln w="9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6" name="Graphic 76">
                <a:extLst>
                  <a:ext uri="{FF2B5EF4-FFF2-40B4-BE49-F238E27FC236}">
                    <a16:creationId xmlns:a16="http://schemas.microsoft.com/office/drawing/2014/main" id="{599874D7-FC47-7743-B102-AB5541B5F820}"/>
                  </a:ext>
                </a:extLst>
              </p:cNvPr>
              <p:cNvGrpSpPr/>
              <p:nvPr/>
            </p:nvGrpSpPr>
            <p:grpSpPr>
              <a:xfrm>
                <a:off x="8208210" y="4964049"/>
                <a:ext cx="478363" cy="44672"/>
                <a:chOff x="8208210" y="4964049"/>
                <a:chExt cx="478363" cy="44672"/>
              </a:xfrm>
              <a:solidFill>
                <a:srgbClr val="23509E"/>
              </a:solidFill>
            </p:grpSpPr>
            <p:sp>
              <p:nvSpPr>
                <p:cNvPr id="326" name="Freeform 325">
                  <a:extLst>
                    <a:ext uri="{FF2B5EF4-FFF2-40B4-BE49-F238E27FC236}">
                      <a16:creationId xmlns:a16="http://schemas.microsoft.com/office/drawing/2014/main" id="{6EA75377-097B-9347-B1FA-F80868344A2B}"/>
                    </a:ext>
                  </a:extLst>
                </p:cNvPr>
                <p:cNvSpPr/>
                <p:nvPr/>
              </p:nvSpPr>
              <p:spPr>
                <a:xfrm>
                  <a:off x="8208210" y="4964049"/>
                  <a:ext cx="25798" cy="34670"/>
                </a:xfrm>
                <a:custGeom>
                  <a:avLst/>
                  <a:gdLst>
                    <a:gd name="connsiteX0" fmla="*/ 0 w 25798"/>
                    <a:gd name="connsiteY0" fmla="*/ 34576 h 34670"/>
                    <a:gd name="connsiteX1" fmla="*/ 0 w 25798"/>
                    <a:gd name="connsiteY1" fmla="*/ 0 h 34670"/>
                    <a:gd name="connsiteX2" fmla="*/ 24941 w 25798"/>
                    <a:gd name="connsiteY2" fmla="*/ 0 h 34670"/>
                    <a:gd name="connsiteX3" fmla="*/ 24941 w 25798"/>
                    <a:gd name="connsiteY3" fmla="*/ 4096 h 34670"/>
                    <a:gd name="connsiteX4" fmla="*/ 4570 w 25798"/>
                    <a:gd name="connsiteY4" fmla="*/ 4096 h 34670"/>
                    <a:gd name="connsiteX5" fmla="*/ 4570 w 25798"/>
                    <a:gd name="connsiteY5" fmla="*/ 14668 h 34670"/>
                    <a:gd name="connsiteX6" fmla="*/ 23704 w 25798"/>
                    <a:gd name="connsiteY6" fmla="*/ 14668 h 34670"/>
                    <a:gd name="connsiteX7" fmla="*/ 23704 w 25798"/>
                    <a:gd name="connsiteY7" fmla="*/ 18764 h 34670"/>
                    <a:gd name="connsiteX8" fmla="*/ 4570 w 25798"/>
                    <a:gd name="connsiteY8" fmla="*/ 18764 h 34670"/>
                    <a:gd name="connsiteX9" fmla="*/ 4570 w 25798"/>
                    <a:gd name="connsiteY9" fmla="*/ 30575 h 34670"/>
                    <a:gd name="connsiteX10" fmla="*/ 25798 w 25798"/>
                    <a:gd name="connsiteY10" fmla="*/ 30575 h 34670"/>
                    <a:gd name="connsiteX11" fmla="*/ 25798 w 25798"/>
                    <a:gd name="connsiteY11" fmla="*/ 34671 h 34670"/>
                    <a:gd name="connsiteX12" fmla="*/ 0 w 25798"/>
                    <a:gd name="connsiteY12" fmla="*/ 34671 h 3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5798" h="34670">
                      <a:moveTo>
                        <a:pt x="0" y="34576"/>
                      </a:moveTo>
                      <a:lnTo>
                        <a:pt x="0" y="0"/>
                      </a:lnTo>
                      <a:lnTo>
                        <a:pt x="24941" y="0"/>
                      </a:lnTo>
                      <a:lnTo>
                        <a:pt x="24941" y="4096"/>
                      </a:lnTo>
                      <a:lnTo>
                        <a:pt x="4570" y="4096"/>
                      </a:lnTo>
                      <a:lnTo>
                        <a:pt x="4570" y="14668"/>
                      </a:lnTo>
                      <a:lnTo>
                        <a:pt x="23704" y="14668"/>
                      </a:lnTo>
                      <a:lnTo>
                        <a:pt x="23704" y="18764"/>
                      </a:lnTo>
                      <a:lnTo>
                        <a:pt x="4570" y="18764"/>
                      </a:lnTo>
                      <a:lnTo>
                        <a:pt x="4570" y="30575"/>
                      </a:lnTo>
                      <a:lnTo>
                        <a:pt x="25798" y="30575"/>
                      </a:lnTo>
                      <a:lnTo>
                        <a:pt x="25798" y="34671"/>
                      </a:lnTo>
                      <a:lnTo>
                        <a:pt x="0" y="34671"/>
                      </a:lnTo>
                      <a:close/>
                    </a:path>
                  </a:pathLst>
                </a:custGeom>
                <a:solidFill>
                  <a:srgbClr val="23509E"/>
                </a:solidFill>
                <a:ln w="9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7" name="Freeform 326">
                  <a:extLst>
                    <a:ext uri="{FF2B5EF4-FFF2-40B4-BE49-F238E27FC236}">
                      <a16:creationId xmlns:a16="http://schemas.microsoft.com/office/drawing/2014/main" id="{D86166EE-64F0-FC48-9486-6DF2D8E266D3}"/>
                    </a:ext>
                  </a:extLst>
                </p:cNvPr>
                <p:cNvSpPr/>
                <p:nvPr/>
              </p:nvSpPr>
              <p:spPr>
                <a:xfrm>
                  <a:off x="8239720" y="4973002"/>
                  <a:ext cx="13613" cy="25622"/>
                </a:xfrm>
                <a:custGeom>
                  <a:avLst/>
                  <a:gdLst>
                    <a:gd name="connsiteX0" fmla="*/ 0 w 13613"/>
                    <a:gd name="connsiteY0" fmla="*/ 25622 h 25622"/>
                    <a:gd name="connsiteX1" fmla="*/ 0 w 13613"/>
                    <a:gd name="connsiteY1" fmla="*/ 571 h 25622"/>
                    <a:gd name="connsiteX2" fmla="*/ 3808 w 13613"/>
                    <a:gd name="connsiteY2" fmla="*/ 571 h 25622"/>
                    <a:gd name="connsiteX3" fmla="*/ 3808 w 13613"/>
                    <a:gd name="connsiteY3" fmla="*/ 4381 h 25622"/>
                    <a:gd name="connsiteX4" fmla="*/ 6473 w 13613"/>
                    <a:gd name="connsiteY4" fmla="*/ 857 h 25622"/>
                    <a:gd name="connsiteX5" fmla="*/ 9234 w 13613"/>
                    <a:gd name="connsiteY5" fmla="*/ 0 h 25622"/>
                    <a:gd name="connsiteX6" fmla="*/ 13613 w 13613"/>
                    <a:gd name="connsiteY6" fmla="*/ 1333 h 25622"/>
                    <a:gd name="connsiteX7" fmla="*/ 12185 w 13613"/>
                    <a:gd name="connsiteY7" fmla="*/ 5239 h 25622"/>
                    <a:gd name="connsiteX8" fmla="*/ 9044 w 13613"/>
                    <a:gd name="connsiteY8" fmla="*/ 4286 h 25622"/>
                    <a:gd name="connsiteX9" fmla="*/ 6569 w 13613"/>
                    <a:gd name="connsiteY9" fmla="*/ 5143 h 25622"/>
                    <a:gd name="connsiteX10" fmla="*/ 4950 w 13613"/>
                    <a:gd name="connsiteY10" fmla="*/ 7429 h 25622"/>
                    <a:gd name="connsiteX11" fmla="*/ 4284 w 13613"/>
                    <a:gd name="connsiteY11" fmla="*/ 12382 h 25622"/>
                    <a:gd name="connsiteX12" fmla="*/ 4284 w 13613"/>
                    <a:gd name="connsiteY12" fmla="*/ 25527 h 25622"/>
                    <a:gd name="connsiteX13" fmla="*/ 0 w 13613"/>
                    <a:gd name="connsiteY13" fmla="*/ 25527 h 25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613" h="25622">
                      <a:moveTo>
                        <a:pt x="0" y="25622"/>
                      </a:moveTo>
                      <a:lnTo>
                        <a:pt x="0" y="571"/>
                      </a:lnTo>
                      <a:lnTo>
                        <a:pt x="3808" y="571"/>
                      </a:lnTo>
                      <a:lnTo>
                        <a:pt x="3808" y="4381"/>
                      </a:lnTo>
                      <a:cubicBezTo>
                        <a:pt x="4760" y="2572"/>
                        <a:pt x="5712" y="1429"/>
                        <a:pt x="6473" y="857"/>
                      </a:cubicBezTo>
                      <a:cubicBezTo>
                        <a:pt x="7330" y="286"/>
                        <a:pt x="8187" y="0"/>
                        <a:pt x="9234" y="0"/>
                      </a:cubicBezTo>
                      <a:cubicBezTo>
                        <a:pt x="10662" y="0"/>
                        <a:pt x="12090" y="476"/>
                        <a:pt x="13613" y="1333"/>
                      </a:cubicBezTo>
                      <a:lnTo>
                        <a:pt x="12185" y="5239"/>
                      </a:lnTo>
                      <a:cubicBezTo>
                        <a:pt x="11138" y="4667"/>
                        <a:pt x="10091" y="4286"/>
                        <a:pt x="9044" y="4286"/>
                      </a:cubicBezTo>
                      <a:cubicBezTo>
                        <a:pt x="8092" y="4286"/>
                        <a:pt x="7330" y="4572"/>
                        <a:pt x="6569" y="5143"/>
                      </a:cubicBezTo>
                      <a:cubicBezTo>
                        <a:pt x="5807" y="5715"/>
                        <a:pt x="5331" y="6477"/>
                        <a:pt x="4950" y="7429"/>
                      </a:cubicBezTo>
                      <a:cubicBezTo>
                        <a:pt x="4474" y="8953"/>
                        <a:pt x="4284" y="10573"/>
                        <a:pt x="4284" y="12382"/>
                      </a:cubicBezTo>
                      <a:lnTo>
                        <a:pt x="4284" y="25527"/>
                      </a:lnTo>
                      <a:lnTo>
                        <a:pt x="0" y="25527"/>
                      </a:lnTo>
                      <a:close/>
                    </a:path>
                  </a:pathLst>
                </a:custGeom>
                <a:solidFill>
                  <a:srgbClr val="23509E"/>
                </a:solidFill>
                <a:ln w="9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8" name="Freeform 327">
                  <a:extLst>
                    <a:ext uri="{FF2B5EF4-FFF2-40B4-BE49-F238E27FC236}">
                      <a16:creationId xmlns:a16="http://schemas.microsoft.com/office/drawing/2014/main" id="{7F66FD2D-814C-AC42-A727-065DA8C6DAE5}"/>
                    </a:ext>
                  </a:extLst>
                </p:cNvPr>
                <p:cNvSpPr/>
                <p:nvPr/>
              </p:nvSpPr>
              <p:spPr>
                <a:xfrm>
                  <a:off x="8254380" y="4973192"/>
                  <a:ext cx="23037" cy="26098"/>
                </a:xfrm>
                <a:custGeom>
                  <a:avLst/>
                  <a:gdLst>
                    <a:gd name="connsiteX0" fmla="*/ 17802 w 23037"/>
                    <a:gd name="connsiteY0" fmla="*/ 22384 h 26098"/>
                    <a:gd name="connsiteX1" fmla="*/ 13232 w 23037"/>
                    <a:gd name="connsiteY1" fmla="*/ 25241 h 26098"/>
                    <a:gd name="connsiteX2" fmla="*/ 8568 w 23037"/>
                    <a:gd name="connsiteY2" fmla="*/ 26099 h 26098"/>
                    <a:gd name="connsiteX3" fmla="*/ 2189 w 23037"/>
                    <a:gd name="connsiteY3" fmla="*/ 24098 h 26098"/>
                    <a:gd name="connsiteX4" fmla="*/ 0 w 23037"/>
                    <a:gd name="connsiteY4" fmla="*/ 18955 h 26098"/>
                    <a:gd name="connsiteX5" fmla="*/ 857 w 23037"/>
                    <a:gd name="connsiteY5" fmla="*/ 15621 h 26098"/>
                    <a:gd name="connsiteX6" fmla="*/ 3046 w 23037"/>
                    <a:gd name="connsiteY6" fmla="*/ 13145 h 26098"/>
                    <a:gd name="connsiteX7" fmla="*/ 6092 w 23037"/>
                    <a:gd name="connsiteY7" fmla="*/ 11716 h 26098"/>
                    <a:gd name="connsiteX8" fmla="*/ 9901 w 23037"/>
                    <a:gd name="connsiteY8" fmla="*/ 11049 h 26098"/>
                    <a:gd name="connsiteX9" fmla="*/ 17421 w 23037"/>
                    <a:gd name="connsiteY9" fmla="*/ 9620 h 26098"/>
                    <a:gd name="connsiteX10" fmla="*/ 17421 w 23037"/>
                    <a:gd name="connsiteY10" fmla="*/ 8477 h 26098"/>
                    <a:gd name="connsiteX11" fmla="*/ 16183 w 23037"/>
                    <a:gd name="connsiteY11" fmla="*/ 4858 h 26098"/>
                    <a:gd name="connsiteX12" fmla="*/ 11328 w 23037"/>
                    <a:gd name="connsiteY12" fmla="*/ 3429 h 26098"/>
                    <a:gd name="connsiteX13" fmla="*/ 6949 w 23037"/>
                    <a:gd name="connsiteY13" fmla="*/ 4477 h 26098"/>
                    <a:gd name="connsiteX14" fmla="*/ 4855 w 23037"/>
                    <a:gd name="connsiteY14" fmla="*/ 8192 h 26098"/>
                    <a:gd name="connsiteX15" fmla="*/ 666 w 23037"/>
                    <a:gd name="connsiteY15" fmla="*/ 7620 h 26098"/>
                    <a:gd name="connsiteX16" fmla="*/ 2570 w 23037"/>
                    <a:gd name="connsiteY16" fmla="*/ 3334 h 26098"/>
                    <a:gd name="connsiteX17" fmla="*/ 6283 w 23037"/>
                    <a:gd name="connsiteY17" fmla="*/ 857 h 26098"/>
                    <a:gd name="connsiteX18" fmla="*/ 11995 w 23037"/>
                    <a:gd name="connsiteY18" fmla="*/ 0 h 26098"/>
                    <a:gd name="connsiteX19" fmla="*/ 17231 w 23037"/>
                    <a:gd name="connsiteY19" fmla="*/ 762 h 26098"/>
                    <a:gd name="connsiteX20" fmla="*/ 20182 w 23037"/>
                    <a:gd name="connsiteY20" fmla="*/ 2667 h 26098"/>
                    <a:gd name="connsiteX21" fmla="*/ 21515 w 23037"/>
                    <a:gd name="connsiteY21" fmla="*/ 5525 h 26098"/>
                    <a:gd name="connsiteX22" fmla="*/ 21705 w 23037"/>
                    <a:gd name="connsiteY22" fmla="*/ 9430 h 26098"/>
                    <a:gd name="connsiteX23" fmla="*/ 21705 w 23037"/>
                    <a:gd name="connsiteY23" fmla="*/ 15050 h 26098"/>
                    <a:gd name="connsiteX24" fmla="*/ 21990 w 23037"/>
                    <a:gd name="connsiteY24" fmla="*/ 22574 h 26098"/>
                    <a:gd name="connsiteX25" fmla="*/ 23037 w 23037"/>
                    <a:gd name="connsiteY25" fmla="*/ 25622 h 26098"/>
                    <a:gd name="connsiteX26" fmla="*/ 18563 w 23037"/>
                    <a:gd name="connsiteY26" fmla="*/ 25622 h 26098"/>
                    <a:gd name="connsiteX27" fmla="*/ 17802 w 23037"/>
                    <a:gd name="connsiteY27" fmla="*/ 22384 h 26098"/>
                    <a:gd name="connsiteX28" fmla="*/ 17421 w 23037"/>
                    <a:gd name="connsiteY28" fmla="*/ 12859 h 26098"/>
                    <a:gd name="connsiteX29" fmla="*/ 10472 w 23037"/>
                    <a:gd name="connsiteY29" fmla="*/ 14478 h 26098"/>
                    <a:gd name="connsiteX30" fmla="*/ 6759 w 23037"/>
                    <a:gd name="connsiteY30" fmla="*/ 15335 h 26098"/>
                    <a:gd name="connsiteX31" fmla="*/ 5045 w 23037"/>
                    <a:gd name="connsiteY31" fmla="*/ 16669 h 26098"/>
                    <a:gd name="connsiteX32" fmla="*/ 4474 w 23037"/>
                    <a:gd name="connsiteY32" fmla="*/ 18669 h 26098"/>
                    <a:gd name="connsiteX33" fmla="*/ 5712 w 23037"/>
                    <a:gd name="connsiteY33" fmla="*/ 21527 h 26098"/>
                    <a:gd name="connsiteX34" fmla="*/ 9424 w 23037"/>
                    <a:gd name="connsiteY34" fmla="*/ 22670 h 26098"/>
                    <a:gd name="connsiteX35" fmla="*/ 13803 w 23037"/>
                    <a:gd name="connsiteY35" fmla="*/ 21622 h 26098"/>
                    <a:gd name="connsiteX36" fmla="*/ 16564 w 23037"/>
                    <a:gd name="connsiteY36" fmla="*/ 18669 h 26098"/>
                    <a:gd name="connsiteX37" fmla="*/ 17231 w 23037"/>
                    <a:gd name="connsiteY37" fmla="*/ 14383 h 26098"/>
                    <a:gd name="connsiteX38" fmla="*/ 17231 w 23037"/>
                    <a:gd name="connsiteY38" fmla="*/ 12859 h 260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23037" h="26098">
                      <a:moveTo>
                        <a:pt x="17802" y="22384"/>
                      </a:moveTo>
                      <a:cubicBezTo>
                        <a:pt x="16183" y="23717"/>
                        <a:pt x="14755" y="24670"/>
                        <a:pt x="13232" y="25241"/>
                      </a:cubicBezTo>
                      <a:cubicBezTo>
                        <a:pt x="11804" y="25813"/>
                        <a:pt x="10186" y="26099"/>
                        <a:pt x="8568" y="26099"/>
                      </a:cubicBezTo>
                      <a:cubicBezTo>
                        <a:pt x="5807" y="26099"/>
                        <a:pt x="3713" y="25432"/>
                        <a:pt x="2189" y="24098"/>
                      </a:cubicBezTo>
                      <a:cubicBezTo>
                        <a:pt x="666" y="22765"/>
                        <a:pt x="0" y="21050"/>
                        <a:pt x="0" y="18955"/>
                      </a:cubicBezTo>
                      <a:cubicBezTo>
                        <a:pt x="0" y="17717"/>
                        <a:pt x="286" y="16574"/>
                        <a:pt x="857" y="15621"/>
                      </a:cubicBezTo>
                      <a:cubicBezTo>
                        <a:pt x="1428" y="14573"/>
                        <a:pt x="2189" y="13811"/>
                        <a:pt x="3046" y="13145"/>
                      </a:cubicBezTo>
                      <a:cubicBezTo>
                        <a:pt x="3903" y="12573"/>
                        <a:pt x="4950" y="12097"/>
                        <a:pt x="6092" y="11716"/>
                      </a:cubicBezTo>
                      <a:cubicBezTo>
                        <a:pt x="6949" y="11525"/>
                        <a:pt x="8187" y="11240"/>
                        <a:pt x="9901" y="11049"/>
                      </a:cubicBezTo>
                      <a:cubicBezTo>
                        <a:pt x="13327" y="10668"/>
                        <a:pt x="15803" y="10192"/>
                        <a:pt x="17421" y="9620"/>
                      </a:cubicBezTo>
                      <a:cubicBezTo>
                        <a:pt x="17421" y="9049"/>
                        <a:pt x="17421" y="8668"/>
                        <a:pt x="17421" y="8477"/>
                      </a:cubicBezTo>
                      <a:cubicBezTo>
                        <a:pt x="17421" y="6763"/>
                        <a:pt x="17040" y="5525"/>
                        <a:pt x="16183" y="4858"/>
                      </a:cubicBezTo>
                      <a:cubicBezTo>
                        <a:pt x="15136" y="3905"/>
                        <a:pt x="13518" y="3429"/>
                        <a:pt x="11328" y="3429"/>
                      </a:cubicBezTo>
                      <a:cubicBezTo>
                        <a:pt x="9329" y="3429"/>
                        <a:pt x="7901" y="3810"/>
                        <a:pt x="6949" y="4477"/>
                      </a:cubicBezTo>
                      <a:cubicBezTo>
                        <a:pt x="5997" y="5144"/>
                        <a:pt x="5331" y="6382"/>
                        <a:pt x="4855" y="8192"/>
                      </a:cubicBezTo>
                      <a:lnTo>
                        <a:pt x="666" y="7620"/>
                      </a:lnTo>
                      <a:cubicBezTo>
                        <a:pt x="1047" y="5810"/>
                        <a:pt x="1618" y="4382"/>
                        <a:pt x="2570" y="3334"/>
                      </a:cubicBezTo>
                      <a:cubicBezTo>
                        <a:pt x="3427" y="2286"/>
                        <a:pt x="4665" y="1429"/>
                        <a:pt x="6283" y="857"/>
                      </a:cubicBezTo>
                      <a:cubicBezTo>
                        <a:pt x="7901" y="286"/>
                        <a:pt x="9805" y="0"/>
                        <a:pt x="11995" y="0"/>
                      </a:cubicBezTo>
                      <a:cubicBezTo>
                        <a:pt x="14089" y="0"/>
                        <a:pt x="15898" y="286"/>
                        <a:pt x="17231" y="762"/>
                      </a:cubicBezTo>
                      <a:cubicBezTo>
                        <a:pt x="18563" y="1238"/>
                        <a:pt x="19515" y="1905"/>
                        <a:pt x="20182" y="2667"/>
                      </a:cubicBezTo>
                      <a:cubicBezTo>
                        <a:pt x="20848" y="3429"/>
                        <a:pt x="21229" y="4382"/>
                        <a:pt x="21515" y="5525"/>
                      </a:cubicBezTo>
                      <a:cubicBezTo>
                        <a:pt x="21610" y="6287"/>
                        <a:pt x="21705" y="7525"/>
                        <a:pt x="21705" y="9430"/>
                      </a:cubicBezTo>
                      <a:lnTo>
                        <a:pt x="21705" y="15050"/>
                      </a:lnTo>
                      <a:cubicBezTo>
                        <a:pt x="21705" y="18955"/>
                        <a:pt x="21800" y="21527"/>
                        <a:pt x="21990" y="22574"/>
                      </a:cubicBezTo>
                      <a:cubicBezTo>
                        <a:pt x="22181" y="23622"/>
                        <a:pt x="22562" y="24670"/>
                        <a:pt x="23037" y="25622"/>
                      </a:cubicBezTo>
                      <a:lnTo>
                        <a:pt x="18563" y="25622"/>
                      </a:lnTo>
                      <a:cubicBezTo>
                        <a:pt x="18183" y="24575"/>
                        <a:pt x="17897" y="23527"/>
                        <a:pt x="17802" y="22384"/>
                      </a:cubicBezTo>
                      <a:close/>
                      <a:moveTo>
                        <a:pt x="17421" y="12859"/>
                      </a:moveTo>
                      <a:cubicBezTo>
                        <a:pt x="15898" y="13525"/>
                        <a:pt x="13613" y="14002"/>
                        <a:pt x="10472" y="14478"/>
                      </a:cubicBezTo>
                      <a:cubicBezTo>
                        <a:pt x="8758" y="14764"/>
                        <a:pt x="7521" y="15050"/>
                        <a:pt x="6759" y="15335"/>
                      </a:cubicBezTo>
                      <a:cubicBezTo>
                        <a:pt x="5997" y="15621"/>
                        <a:pt x="5521" y="16097"/>
                        <a:pt x="5045" y="16669"/>
                      </a:cubicBezTo>
                      <a:cubicBezTo>
                        <a:pt x="4665" y="17240"/>
                        <a:pt x="4474" y="17907"/>
                        <a:pt x="4474" y="18669"/>
                      </a:cubicBezTo>
                      <a:cubicBezTo>
                        <a:pt x="4474" y="19812"/>
                        <a:pt x="4855" y="20765"/>
                        <a:pt x="5712" y="21527"/>
                      </a:cubicBezTo>
                      <a:cubicBezTo>
                        <a:pt x="6569" y="22289"/>
                        <a:pt x="7806" y="22670"/>
                        <a:pt x="9424" y="22670"/>
                      </a:cubicBezTo>
                      <a:cubicBezTo>
                        <a:pt x="11043" y="22670"/>
                        <a:pt x="12471" y="22289"/>
                        <a:pt x="13803" y="21622"/>
                      </a:cubicBezTo>
                      <a:cubicBezTo>
                        <a:pt x="15041" y="20860"/>
                        <a:pt x="15993" y="19907"/>
                        <a:pt x="16564" y="18669"/>
                      </a:cubicBezTo>
                      <a:cubicBezTo>
                        <a:pt x="17040" y="17717"/>
                        <a:pt x="17231" y="16288"/>
                        <a:pt x="17231" y="14383"/>
                      </a:cubicBezTo>
                      <a:lnTo>
                        <a:pt x="17231" y="12859"/>
                      </a:lnTo>
                      <a:close/>
                    </a:path>
                  </a:pathLst>
                </a:custGeom>
                <a:solidFill>
                  <a:srgbClr val="23509E"/>
                </a:solidFill>
                <a:ln w="9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9" name="Freeform 328">
                  <a:extLst>
                    <a:ext uri="{FF2B5EF4-FFF2-40B4-BE49-F238E27FC236}">
                      <a16:creationId xmlns:a16="http://schemas.microsoft.com/office/drawing/2014/main" id="{236DFB24-F7DA-E044-853E-77524BAD2CDC}"/>
                    </a:ext>
                  </a:extLst>
                </p:cNvPr>
                <p:cNvSpPr/>
                <p:nvPr/>
              </p:nvSpPr>
              <p:spPr>
                <a:xfrm>
                  <a:off x="8281035" y="4973192"/>
                  <a:ext cx="20562" cy="26193"/>
                </a:xfrm>
                <a:custGeom>
                  <a:avLst/>
                  <a:gdLst>
                    <a:gd name="connsiteX0" fmla="*/ 0 w 20562"/>
                    <a:gd name="connsiteY0" fmla="*/ 18002 h 26193"/>
                    <a:gd name="connsiteX1" fmla="*/ 4189 w 20562"/>
                    <a:gd name="connsiteY1" fmla="*/ 17336 h 26193"/>
                    <a:gd name="connsiteX2" fmla="*/ 6188 w 20562"/>
                    <a:gd name="connsiteY2" fmla="*/ 21241 h 26193"/>
                    <a:gd name="connsiteX3" fmla="*/ 10662 w 20562"/>
                    <a:gd name="connsiteY3" fmla="*/ 22574 h 26193"/>
                    <a:gd name="connsiteX4" fmla="*/ 15041 w 20562"/>
                    <a:gd name="connsiteY4" fmla="*/ 21431 h 26193"/>
                    <a:gd name="connsiteX5" fmla="*/ 16469 w 20562"/>
                    <a:gd name="connsiteY5" fmla="*/ 18669 h 26193"/>
                    <a:gd name="connsiteX6" fmla="*/ 15232 w 20562"/>
                    <a:gd name="connsiteY6" fmla="*/ 16383 h 26193"/>
                    <a:gd name="connsiteX7" fmla="*/ 10853 w 20562"/>
                    <a:gd name="connsiteY7" fmla="*/ 14954 h 26193"/>
                    <a:gd name="connsiteX8" fmla="*/ 4379 w 20562"/>
                    <a:gd name="connsiteY8" fmla="*/ 12954 h 26193"/>
                    <a:gd name="connsiteX9" fmla="*/ 1618 w 20562"/>
                    <a:gd name="connsiteY9" fmla="*/ 10573 h 26193"/>
                    <a:gd name="connsiteX10" fmla="*/ 666 w 20562"/>
                    <a:gd name="connsiteY10" fmla="*/ 7239 h 26193"/>
                    <a:gd name="connsiteX11" fmla="*/ 1428 w 20562"/>
                    <a:gd name="connsiteY11" fmla="*/ 4096 h 26193"/>
                    <a:gd name="connsiteX12" fmla="*/ 3522 w 20562"/>
                    <a:gd name="connsiteY12" fmla="*/ 1715 h 26193"/>
                    <a:gd name="connsiteX13" fmla="*/ 6188 w 20562"/>
                    <a:gd name="connsiteY13" fmla="*/ 476 h 26193"/>
                    <a:gd name="connsiteX14" fmla="*/ 9805 w 20562"/>
                    <a:gd name="connsiteY14" fmla="*/ 0 h 26193"/>
                    <a:gd name="connsiteX15" fmla="*/ 14946 w 20562"/>
                    <a:gd name="connsiteY15" fmla="*/ 857 h 26193"/>
                    <a:gd name="connsiteX16" fmla="*/ 18278 w 20562"/>
                    <a:gd name="connsiteY16" fmla="*/ 3143 h 26193"/>
                    <a:gd name="connsiteX17" fmla="*/ 19706 w 20562"/>
                    <a:gd name="connsiteY17" fmla="*/ 7049 h 26193"/>
                    <a:gd name="connsiteX18" fmla="*/ 15517 w 20562"/>
                    <a:gd name="connsiteY18" fmla="*/ 7620 h 26193"/>
                    <a:gd name="connsiteX19" fmla="*/ 13899 w 20562"/>
                    <a:gd name="connsiteY19" fmla="*/ 4572 h 26193"/>
                    <a:gd name="connsiteX20" fmla="*/ 10091 w 20562"/>
                    <a:gd name="connsiteY20" fmla="*/ 3524 h 26193"/>
                    <a:gd name="connsiteX21" fmla="*/ 5902 w 20562"/>
                    <a:gd name="connsiteY21" fmla="*/ 4477 h 26193"/>
                    <a:gd name="connsiteX22" fmla="*/ 4665 w 20562"/>
                    <a:gd name="connsiteY22" fmla="*/ 6763 h 26193"/>
                    <a:gd name="connsiteX23" fmla="*/ 5141 w 20562"/>
                    <a:gd name="connsiteY23" fmla="*/ 8287 h 26193"/>
                    <a:gd name="connsiteX24" fmla="*/ 6759 w 20562"/>
                    <a:gd name="connsiteY24" fmla="*/ 9430 h 26193"/>
                    <a:gd name="connsiteX25" fmla="*/ 10472 w 20562"/>
                    <a:gd name="connsiteY25" fmla="*/ 10478 h 26193"/>
                    <a:gd name="connsiteX26" fmla="*/ 16755 w 20562"/>
                    <a:gd name="connsiteY26" fmla="*/ 12478 h 26193"/>
                    <a:gd name="connsiteX27" fmla="*/ 19515 w 20562"/>
                    <a:gd name="connsiteY27" fmla="*/ 14669 h 26193"/>
                    <a:gd name="connsiteX28" fmla="*/ 20563 w 20562"/>
                    <a:gd name="connsiteY28" fmla="*/ 18288 h 26193"/>
                    <a:gd name="connsiteX29" fmla="*/ 19325 w 20562"/>
                    <a:gd name="connsiteY29" fmla="*/ 22289 h 26193"/>
                    <a:gd name="connsiteX30" fmla="*/ 15707 w 20562"/>
                    <a:gd name="connsiteY30" fmla="*/ 25146 h 26193"/>
                    <a:gd name="connsiteX31" fmla="*/ 10472 w 20562"/>
                    <a:gd name="connsiteY31" fmla="*/ 26194 h 26193"/>
                    <a:gd name="connsiteX32" fmla="*/ 3046 w 20562"/>
                    <a:gd name="connsiteY32" fmla="*/ 24194 h 26193"/>
                    <a:gd name="connsiteX33" fmla="*/ 0 w 20562"/>
                    <a:gd name="connsiteY33" fmla="*/ 18002 h 26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20562" h="26193">
                      <a:moveTo>
                        <a:pt x="0" y="18002"/>
                      </a:moveTo>
                      <a:lnTo>
                        <a:pt x="4189" y="17336"/>
                      </a:lnTo>
                      <a:cubicBezTo>
                        <a:pt x="4379" y="19050"/>
                        <a:pt x="5045" y="20288"/>
                        <a:pt x="6188" y="21241"/>
                      </a:cubicBezTo>
                      <a:cubicBezTo>
                        <a:pt x="7235" y="22098"/>
                        <a:pt x="8758" y="22574"/>
                        <a:pt x="10662" y="22574"/>
                      </a:cubicBezTo>
                      <a:cubicBezTo>
                        <a:pt x="12566" y="22574"/>
                        <a:pt x="14089" y="22193"/>
                        <a:pt x="15041" y="21431"/>
                      </a:cubicBezTo>
                      <a:cubicBezTo>
                        <a:pt x="15993" y="20669"/>
                        <a:pt x="16469" y="19717"/>
                        <a:pt x="16469" y="18669"/>
                      </a:cubicBezTo>
                      <a:cubicBezTo>
                        <a:pt x="16469" y="17717"/>
                        <a:pt x="16088" y="16954"/>
                        <a:pt x="15232" y="16383"/>
                      </a:cubicBezTo>
                      <a:cubicBezTo>
                        <a:pt x="14660" y="16002"/>
                        <a:pt x="13232" y="15526"/>
                        <a:pt x="10853" y="14954"/>
                      </a:cubicBezTo>
                      <a:cubicBezTo>
                        <a:pt x="7711" y="14192"/>
                        <a:pt x="5617" y="13525"/>
                        <a:pt x="4379" y="12954"/>
                      </a:cubicBezTo>
                      <a:cubicBezTo>
                        <a:pt x="3142" y="12383"/>
                        <a:pt x="2285" y="11621"/>
                        <a:pt x="1618" y="10573"/>
                      </a:cubicBezTo>
                      <a:cubicBezTo>
                        <a:pt x="952" y="9525"/>
                        <a:pt x="666" y="8477"/>
                        <a:pt x="666" y="7239"/>
                      </a:cubicBezTo>
                      <a:cubicBezTo>
                        <a:pt x="666" y="6096"/>
                        <a:pt x="952" y="5048"/>
                        <a:pt x="1428" y="4096"/>
                      </a:cubicBezTo>
                      <a:cubicBezTo>
                        <a:pt x="1904" y="3143"/>
                        <a:pt x="2665" y="2381"/>
                        <a:pt x="3522" y="1715"/>
                      </a:cubicBezTo>
                      <a:cubicBezTo>
                        <a:pt x="4189" y="1238"/>
                        <a:pt x="5045" y="857"/>
                        <a:pt x="6188" y="476"/>
                      </a:cubicBezTo>
                      <a:cubicBezTo>
                        <a:pt x="7330" y="95"/>
                        <a:pt x="8568" y="0"/>
                        <a:pt x="9805" y="0"/>
                      </a:cubicBezTo>
                      <a:cubicBezTo>
                        <a:pt x="11805" y="0"/>
                        <a:pt x="13518" y="286"/>
                        <a:pt x="14946" y="857"/>
                      </a:cubicBezTo>
                      <a:cubicBezTo>
                        <a:pt x="16469" y="1429"/>
                        <a:pt x="17516" y="2191"/>
                        <a:pt x="18278" y="3143"/>
                      </a:cubicBezTo>
                      <a:cubicBezTo>
                        <a:pt x="18944" y="4096"/>
                        <a:pt x="19515" y="5429"/>
                        <a:pt x="19706" y="7049"/>
                      </a:cubicBezTo>
                      <a:lnTo>
                        <a:pt x="15517" y="7620"/>
                      </a:lnTo>
                      <a:cubicBezTo>
                        <a:pt x="15327" y="6287"/>
                        <a:pt x="14756" y="5334"/>
                        <a:pt x="13899" y="4572"/>
                      </a:cubicBezTo>
                      <a:cubicBezTo>
                        <a:pt x="13042" y="3810"/>
                        <a:pt x="11709" y="3524"/>
                        <a:pt x="10091" y="3524"/>
                      </a:cubicBezTo>
                      <a:cubicBezTo>
                        <a:pt x="8187" y="3524"/>
                        <a:pt x="6759" y="3810"/>
                        <a:pt x="5902" y="4477"/>
                      </a:cubicBezTo>
                      <a:cubicBezTo>
                        <a:pt x="5045" y="5144"/>
                        <a:pt x="4665" y="5906"/>
                        <a:pt x="4665" y="6763"/>
                      </a:cubicBezTo>
                      <a:cubicBezTo>
                        <a:pt x="4665" y="7334"/>
                        <a:pt x="4855" y="7811"/>
                        <a:pt x="5141" y="8287"/>
                      </a:cubicBezTo>
                      <a:cubicBezTo>
                        <a:pt x="5522" y="8763"/>
                        <a:pt x="5997" y="9144"/>
                        <a:pt x="6759" y="9430"/>
                      </a:cubicBezTo>
                      <a:cubicBezTo>
                        <a:pt x="7140" y="9620"/>
                        <a:pt x="8473" y="9906"/>
                        <a:pt x="10472" y="10478"/>
                      </a:cubicBezTo>
                      <a:cubicBezTo>
                        <a:pt x="13518" y="11240"/>
                        <a:pt x="15612" y="11906"/>
                        <a:pt x="16755" y="12478"/>
                      </a:cubicBezTo>
                      <a:cubicBezTo>
                        <a:pt x="17897" y="12954"/>
                        <a:pt x="18849" y="13716"/>
                        <a:pt x="19515" y="14669"/>
                      </a:cubicBezTo>
                      <a:cubicBezTo>
                        <a:pt x="20182" y="15621"/>
                        <a:pt x="20563" y="16859"/>
                        <a:pt x="20563" y="18288"/>
                      </a:cubicBezTo>
                      <a:cubicBezTo>
                        <a:pt x="20563" y="19717"/>
                        <a:pt x="20182" y="21050"/>
                        <a:pt x="19325" y="22289"/>
                      </a:cubicBezTo>
                      <a:cubicBezTo>
                        <a:pt x="18468" y="23527"/>
                        <a:pt x="17326" y="24479"/>
                        <a:pt x="15707" y="25146"/>
                      </a:cubicBezTo>
                      <a:cubicBezTo>
                        <a:pt x="14184" y="25813"/>
                        <a:pt x="12376" y="26194"/>
                        <a:pt x="10472" y="26194"/>
                      </a:cubicBezTo>
                      <a:cubicBezTo>
                        <a:pt x="7235" y="26194"/>
                        <a:pt x="4760" y="25527"/>
                        <a:pt x="3046" y="24194"/>
                      </a:cubicBezTo>
                      <a:cubicBezTo>
                        <a:pt x="1523" y="22670"/>
                        <a:pt x="381" y="20669"/>
                        <a:pt x="0" y="18002"/>
                      </a:cubicBezTo>
                      <a:close/>
                    </a:path>
                  </a:pathLst>
                </a:custGeom>
                <a:solidFill>
                  <a:srgbClr val="23509E"/>
                </a:solidFill>
                <a:ln w="9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0" name="Freeform 329">
                  <a:extLst>
                    <a:ext uri="{FF2B5EF4-FFF2-40B4-BE49-F238E27FC236}">
                      <a16:creationId xmlns:a16="http://schemas.microsoft.com/office/drawing/2014/main" id="{F038814D-05BA-454A-8708-0EEA57595F54}"/>
                    </a:ext>
                  </a:extLst>
                </p:cNvPr>
                <p:cNvSpPr/>
                <p:nvPr/>
              </p:nvSpPr>
              <p:spPr>
                <a:xfrm>
                  <a:off x="8306834" y="4973002"/>
                  <a:ext cx="33889" cy="25622"/>
                </a:xfrm>
                <a:custGeom>
                  <a:avLst/>
                  <a:gdLst>
                    <a:gd name="connsiteX0" fmla="*/ 0 w 33889"/>
                    <a:gd name="connsiteY0" fmla="*/ 25622 h 25622"/>
                    <a:gd name="connsiteX1" fmla="*/ 0 w 33889"/>
                    <a:gd name="connsiteY1" fmla="*/ 571 h 25622"/>
                    <a:gd name="connsiteX2" fmla="*/ 3808 w 33889"/>
                    <a:gd name="connsiteY2" fmla="*/ 571 h 25622"/>
                    <a:gd name="connsiteX3" fmla="*/ 3808 w 33889"/>
                    <a:gd name="connsiteY3" fmla="*/ 4096 h 25622"/>
                    <a:gd name="connsiteX4" fmla="*/ 6949 w 33889"/>
                    <a:gd name="connsiteY4" fmla="*/ 1143 h 25622"/>
                    <a:gd name="connsiteX5" fmla="*/ 11423 w 33889"/>
                    <a:gd name="connsiteY5" fmla="*/ 0 h 25622"/>
                    <a:gd name="connsiteX6" fmla="*/ 15993 w 33889"/>
                    <a:gd name="connsiteY6" fmla="*/ 1143 h 25622"/>
                    <a:gd name="connsiteX7" fmla="*/ 18468 w 33889"/>
                    <a:gd name="connsiteY7" fmla="*/ 4381 h 25622"/>
                    <a:gd name="connsiteX8" fmla="*/ 26179 w 33889"/>
                    <a:gd name="connsiteY8" fmla="*/ 0 h 25622"/>
                    <a:gd name="connsiteX9" fmla="*/ 31891 w 33889"/>
                    <a:gd name="connsiteY9" fmla="*/ 2096 h 25622"/>
                    <a:gd name="connsiteX10" fmla="*/ 33890 w 33889"/>
                    <a:gd name="connsiteY10" fmla="*/ 8477 h 25622"/>
                    <a:gd name="connsiteX11" fmla="*/ 33890 w 33889"/>
                    <a:gd name="connsiteY11" fmla="*/ 25622 h 25622"/>
                    <a:gd name="connsiteX12" fmla="*/ 29701 w 33889"/>
                    <a:gd name="connsiteY12" fmla="*/ 25622 h 25622"/>
                    <a:gd name="connsiteX13" fmla="*/ 29701 w 33889"/>
                    <a:gd name="connsiteY13" fmla="*/ 9811 h 25622"/>
                    <a:gd name="connsiteX14" fmla="*/ 29320 w 33889"/>
                    <a:gd name="connsiteY14" fmla="*/ 6191 h 25622"/>
                    <a:gd name="connsiteX15" fmla="*/ 27797 w 33889"/>
                    <a:gd name="connsiteY15" fmla="*/ 4381 h 25622"/>
                    <a:gd name="connsiteX16" fmla="*/ 25227 w 33889"/>
                    <a:gd name="connsiteY16" fmla="*/ 3715 h 25622"/>
                    <a:gd name="connsiteX17" fmla="*/ 20848 w 33889"/>
                    <a:gd name="connsiteY17" fmla="*/ 5429 h 25622"/>
                    <a:gd name="connsiteX18" fmla="*/ 19134 w 33889"/>
                    <a:gd name="connsiteY18" fmla="*/ 11049 h 25622"/>
                    <a:gd name="connsiteX19" fmla="*/ 19134 w 33889"/>
                    <a:gd name="connsiteY19" fmla="*/ 25622 h 25622"/>
                    <a:gd name="connsiteX20" fmla="*/ 14851 w 33889"/>
                    <a:gd name="connsiteY20" fmla="*/ 25622 h 25622"/>
                    <a:gd name="connsiteX21" fmla="*/ 14851 w 33889"/>
                    <a:gd name="connsiteY21" fmla="*/ 9334 h 25622"/>
                    <a:gd name="connsiteX22" fmla="*/ 13803 w 33889"/>
                    <a:gd name="connsiteY22" fmla="*/ 5048 h 25622"/>
                    <a:gd name="connsiteX23" fmla="*/ 10376 w 33889"/>
                    <a:gd name="connsiteY23" fmla="*/ 3619 h 25622"/>
                    <a:gd name="connsiteX24" fmla="*/ 7044 w 33889"/>
                    <a:gd name="connsiteY24" fmla="*/ 4572 h 25622"/>
                    <a:gd name="connsiteX25" fmla="*/ 4855 w 33889"/>
                    <a:gd name="connsiteY25" fmla="*/ 7334 h 25622"/>
                    <a:gd name="connsiteX26" fmla="*/ 4188 w 33889"/>
                    <a:gd name="connsiteY26" fmla="*/ 12573 h 25622"/>
                    <a:gd name="connsiteX27" fmla="*/ 4188 w 33889"/>
                    <a:gd name="connsiteY27" fmla="*/ 25527 h 25622"/>
                    <a:gd name="connsiteX28" fmla="*/ 0 w 33889"/>
                    <a:gd name="connsiteY28" fmla="*/ 25527 h 25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33889" h="25622">
                      <a:moveTo>
                        <a:pt x="0" y="25622"/>
                      </a:moveTo>
                      <a:lnTo>
                        <a:pt x="0" y="571"/>
                      </a:lnTo>
                      <a:lnTo>
                        <a:pt x="3808" y="571"/>
                      </a:lnTo>
                      <a:lnTo>
                        <a:pt x="3808" y="4096"/>
                      </a:lnTo>
                      <a:cubicBezTo>
                        <a:pt x="4569" y="2857"/>
                        <a:pt x="5617" y="1905"/>
                        <a:pt x="6949" y="1143"/>
                      </a:cubicBezTo>
                      <a:cubicBezTo>
                        <a:pt x="8282" y="381"/>
                        <a:pt x="9710" y="0"/>
                        <a:pt x="11423" y="0"/>
                      </a:cubicBezTo>
                      <a:cubicBezTo>
                        <a:pt x="13232" y="0"/>
                        <a:pt x="14755" y="381"/>
                        <a:pt x="15993" y="1143"/>
                      </a:cubicBezTo>
                      <a:cubicBezTo>
                        <a:pt x="17135" y="1905"/>
                        <a:pt x="17992" y="2953"/>
                        <a:pt x="18468" y="4381"/>
                      </a:cubicBezTo>
                      <a:cubicBezTo>
                        <a:pt x="20467" y="1429"/>
                        <a:pt x="23037" y="0"/>
                        <a:pt x="26179" y="0"/>
                      </a:cubicBezTo>
                      <a:cubicBezTo>
                        <a:pt x="28654" y="0"/>
                        <a:pt x="30558" y="667"/>
                        <a:pt x="31891" y="2096"/>
                      </a:cubicBezTo>
                      <a:cubicBezTo>
                        <a:pt x="33224" y="3429"/>
                        <a:pt x="33890" y="5620"/>
                        <a:pt x="33890" y="8477"/>
                      </a:cubicBezTo>
                      <a:lnTo>
                        <a:pt x="33890" y="25622"/>
                      </a:lnTo>
                      <a:lnTo>
                        <a:pt x="29701" y="25622"/>
                      </a:lnTo>
                      <a:lnTo>
                        <a:pt x="29701" y="9811"/>
                      </a:lnTo>
                      <a:cubicBezTo>
                        <a:pt x="29701" y="8096"/>
                        <a:pt x="29606" y="6858"/>
                        <a:pt x="29320" y="6191"/>
                      </a:cubicBezTo>
                      <a:cubicBezTo>
                        <a:pt x="29035" y="5429"/>
                        <a:pt x="28559" y="4858"/>
                        <a:pt x="27797" y="4381"/>
                      </a:cubicBezTo>
                      <a:cubicBezTo>
                        <a:pt x="27036" y="3905"/>
                        <a:pt x="26179" y="3715"/>
                        <a:pt x="25227" y="3715"/>
                      </a:cubicBezTo>
                      <a:cubicBezTo>
                        <a:pt x="23513" y="3715"/>
                        <a:pt x="21990" y="4286"/>
                        <a:pt x="20848" y="5429"/>
                      </a:cubicBezTo>
                      <a:cubicBezTo>
                        <a:pt x="19705" y="6572"/>
                        <a:pt x="19134" y="8477"/>
                        <a:pt x="19134" y="11049"/>
                      </a:cubicBezTo>
                      <a:lnTo>
                        <a:pt x="19134" y="25622"/>
                      </a:lnTo>
                      <a:lnTo>
                        <a:pt x="14851" y="25622"/>
                      </a:lnTo>
                      <a:lnTo>
                        <a:pt x="14851" y="9334"/>
                      </a:lnTo>
                      <a:cubicBezTo>
                        <a:pt x="14851" y="7429"/>
                        <a:pt x="14470" y="6001"/>
                        <a:pt x="13803" y="5048"/>
                      </a:cubicBezTo>
                      <a:cubicBezTo>
                        <a:pt x="13137" y="4096"/>
                        <a:pt x="11995" y="3619"/>
                        <a:pt x="10376" y="3619"/>
                      </a:cubicBezTo>
                      <a:cubicBezTo>
                        <a:pt x="9139" y="3619"/>
                        <a:pt x="8091" y="3905"/>
                        <a:pt x="7044" y="4572"/>
                      </a:cubicBezTo>
                      <a:cubicBezTo>
                        <a:pt x="5997" y="5239"/>
                        <a:pt x="5331" y="6096"/>
                        <a:pt x="4855" y="7334"/>
                      </a:cubicBezTo>
                      <a:cubicBezTo>
                        <a:pt x="4379" y="8572"/>
                        <a:pt x="4188" y="10287"/>
                        <a:pt x="4188" y="12573"/>
                      </a:cubicBezTo>
                      <a:lnTo>
                        <a:pt x="4188" y="25527"/>
                      </a:lnTo>
                      <a:lnTo>
                        <a:pt x="0" y="25527"/>
                      </a:lnTo>
                      <a:close/>
                    </a:path>
                  </a:pathLst>
                </a:custGeom>
                <a:solidFill>
                  <a:srgbClr val="23509E"/>
                </a:solidFill>
                <a:ln w="9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1" name="Freeform 330">
                  <a:extLst>
                    <a:ext uri="{FF2B5EF4-FFF2-40B4-BE49-F238E27FC236}">
                      <a16:creationId xmlns:a16="http://schemas.microsoft.com/office/drawing/2014/main" id="{E9F70E44-4697-1841-966F-35202F897201}"/>
                    </a:ext>
                  </a:extLst>
                </p:cNvPr>
                <p:cNvSpPr/>
                <p:nvPr/>
              </p:nvSpPr>
              <p:spPr>
                <a:xfrm>
                  <a:off x="8346911" y="4973574"/>
                  <a:ext cx="20467" cy="25622"/>
                </a:xfrm>
                <a:custGeom>
                  <a:avLst/>
                  <a:gdLst>
                    <a:gd name="connsiteX0" fmla="*/ 16469 w 20467"/>
                    <a:gd name="connsiteY0" fmla="*/ 25051 h 25622"/>
                    <a:gd name="connsiteX1" fmla="*/ 16469 w 20467"/>
                    <a:gd name="connsiteY1" fmla="*/ 21336 h 25622"/>
                    <a:gd name="connsiteX2" fmla="*/ 8568 w 20467"/>
                    <a:gd name="connsiteY2" fmla="*/ 25622 h 25622"/>
                    <a:gd name="connsiteX3" fmla="*/ 4474 w 20467"/>
                    <a:gd name="connsiteY3" fmla="*/ 24765 h 25622"/>
                    <a:gd name="connsiteX4" fmla="*/ 1618 w 20467"/>
                    <a:gd name="connsiteY4" fmla="*/ 22669 h 25622"/>
                    <a:gd name="connsiteX5" fmla="*/ 286 w 20467"/>
                    <a:gd name="connsiteY5" fmla="*/ 19526 h 25622"/>
                    <a:gd name="connsiteX6" fmla="*/ 0 w 20467"/>
                    <a:gd name="connsiteY6" fmla="*/ 15526 h 25622"/>
                    <a:gd name="connsiteX7" fmla="*/ 0 w 20467"/>
                    <a:gd name="connsiteY7" fmla="*/ 0 h 25622"/>
                    <a:gd name="connsiteX8" fmla="*/ 4284 w 20467"/>
                    <a:gd name="connsiteY8" fmla="*/ 0 h 25622"/>
                    <a:gd name="connsiteX9" fmla="*/ 4284 w 20467"/>
                    <a:gd name="connsiteY9" fmla="*/ 13906 h 25622"/>
                    <a:gd name="connsiteX10" fmla="*/ 4569 w 20467"/>
                    <a:gd name="connsiteY10" fmla="*/ 18383 h 25622"/>
                    <a:gd name="connsiteX11" fmla="*/ 6283 w 20467"/>
                    <a:gd name="connsiteY11" fmla="*/ 21050 h 25622"/>
                    <a:gd name="connsiteX12" fmla="*/ 9520 w 20467"/>
                    <a:gd name="connsiteY12" fmla="*/ 22003 h 25622"/>
                    <a:gd name="connsiteX13" fmla="*/ 13137 w 20467"/>
                    <a:gd name="connsiteY13" fmla="*/ 21050 h 25622"/>
                    <a:gd name="connsiteX14" fmla="*/ 15517 w 20467"/>
                    <a:gd name="connsiteY14" fmla="*/ 18383 h 25622"/>
                    <a:gd name="connsiteX15" fmla="*/ 16183 w 20467"/>
                    <a:gd name="connsiteY15" fmla="*/ 13525 h 25622"/>
                    <a:gd name="connsiteX16" fmla="*/ 16183 w 20467"/>
                    <a:gd name="connsiteY16" fmla="*/ 95 h 25622"/>
                    <a:gd name="connsiteX17" fmla="*/ 20467 w 20467"/>
                    <a:gd name="connsiteY17" fmla="*/ 95 h 25622"/>
                    <a:gd name="connsiteX18" fmla="*/ 20467 w 20467"/>
                    <a:gd name="connsiteY18" fmla="*/ 25146 h 25622"/>
                    <a:gd name="connsiteX19" fmla="*/ 16469 w 20467"/>
                    <a:gd name="connsiteY19" fmla="*/ 25146 h 25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467" h="25622">
                      <a:moveTo>
                        <a:pt x="16469" y="25051"/>
                      </a:moveTo>
                      <a:lnTo>
                        <a:pt x="16469" y="21336"/>
                      </a:lnTo>
                      <a:cubicBezTo>
                        <a:pt x="14565" y="24193"/>
                        <a:pt x="11900" y="25622"/>
                        <a:pt x="8568" y="25622"/>
                      </a:cubicBezTo>
                      <a:cubicBezTo>
                        <a:pt x="7044" y="25622"/>
                        <a:pt x="5712" y="25337"/>
                        <a:pt x="4474" y="24765"/>
                      </a:cubicBezTo>
                      <a:cubicBezTo>
                        <a:pt x="3237" y="24193"/>
                        <a:pt x="2285" y="23527"/>
                        <a:pt x="1618" y="22669"/>
                      </a:cubicBezTo>
                      <a:cubicBezTo>
                        <a:pt x="952" y="21812"/>
                        <a:pt x="571" y="20764"/>
                        <a:pt x="286" y="19526"/>
                      </a:cubicBezTo>
                      <a:cubicBezTo>
                        <a:pt x="95" y="18669"/>
                        <a:pt x="0" y="17335"/>
                        <a:pt x="0" y="15526"/>
                      </a:cubicBezTo>
                      <a:lnTo>
                        <a:pt x="0" y="0"/>
                      </a:lnTo>
                      <a:lnTo>
                        <a:pt x="4284" y="0"/>
                      </a:lnTo>
                      <a:lnTo>
                        <a:pt x="4284" y="13906"/>
                      </a:lnTo>
                      <a:cubicBezTo>
                        <a:pt x="4284" y="16097"/>
                        <a:pt x="4379" y="17621"/>
                        <a:pt x="4569" y="18383"/>
                      </a:cubicBezTo>
                      <a:cubicBezTo>
                        <a:pt x="4855" y="19526"/>
                        <a:pt x="5426" y="20383"/>
                        <a:pt x="6283" y="21050"/>
                      </a:cubicBezTo>
                      <a:cubicBezTo>
                        <a:pt x="7140" y="21717"/>
                        <a:pt x="8187" y="22003"/>
                        <a:pt x="9520" y="22003"/>
                      </a:cubicBezTo>
                      <a:cubicBezTo>
                        <a:pt x="10852" y="22003"/>
                        <a:pt x="11995" y="21717"/>
                        <a:pt x="13137" y="21050"/>
                      </a:cubicBezTo>
                      <a:cubicBezTo>
                        <a:pt x="14279" y="20383"/>
                        <a:pt x="15041" y="19526"/>
                        <a:pt x="15517" y="18383"/>
                      </a:cubicBezTo>
                      <a:cubicBezTo>
                        <a:pt x="15993" y="17240"/>
                        <a:pt x="16183" y="15621"/>
                        <a:pt x="16183" y="13525"/>
                      </a:cubicBezTo>
                      <a:lnTo>
                        <a:pt x="16183" y="95"/>
                      </a:lnTo>
                      <a:lnTo>
                        <a:pt x="20467" y="95"/>
                      </a:lnTo>
                      <a:lnTo>
                        <a:pt x="20467" y="25146"/>
                      </a:lnTo>
                      <a:lnTo>
                        <a:pt x="16469" y="25146"/>
                      </a:lnTo>
                      <a:close/>
                    </a:path>
                  </a:pathLst>
                </a:custGeom>
                <a:solidFill>
                  <a:srgbClr val="23509E"/>
                </a:solidFill>
                <a:ln w="9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2" name="Freeform 331">
                  <a:extLst>
                    <a:ext uri="{FF2B5EF4-FFF2-40B4-BE49-F238E27FC236}">
                      <a16:creationId xmlns:a16="http://schemas.microsoft.com/office/drawing/2014/main" id="{474BC752-AA1A-0947-B22A-C9B2F8C34329}"/>
                    </a:ext>
                  </a:extLst>
                </p:cNvPr>
                <p:cNvSpPr/>
                <p:nvPr/>
              </p:nvSpPr>
              <p:spPr>
                <a:xfrm>
                  <a:off x="8372138" y="4973192"/>
                  <a:ext cx="20562" cy="26193"/>
                </a:xfrm>
                <a:custGeom>
                  <a:avLst/>
                  <a:gdLst>
                    <a:gd name="connsiteX0" fmla="*/ 0 w 20562"/>
                    <a:gd name="connsiteY0" fmla="*/ 18002 h 26193"/>
                    <a:gd name="connsiteX1" fmla="*/ 4189 w 20562"/>
                    <a:gd name="connsiteY1" fmla="*/ 17336 h 26193"/>
                    <a:gd name="connsiteX2" fmla="*/ 6188 w 20562"/>
                    <a:gd name="connsiteY2" fmla="*/ 21241 h 26193"/>
                    <a:gd name="connsiteX3" fmla="*/ 10662 w 20562"/>
                    <a:gd name="connsiteY3" fmla="*/ 22574 h 26193"/>
                    <a:gd name="connsiteX4" fmla="*/ 15041 w 20562"/>
                    <a:gd name="connsiteY4" fmla="*/ 21431 h 26193"/>
                    <a:gd name="connsiteX5" fmla="*/ 16469 w 20562"/>
                    <a:gd name="connsiteY5" fmla="*/ 18669 h 26193"/>
                    <a:gd name="connsiteX6" fmla="*/ 15232 w 20562"/>
                    <a:gd name="connsiteY6" fmla="*/ 16383 h 26193"/>
                    <a:gd name="connsiteX7" fmla="*/ 10853 w 20562"/>
                    <a:gd name="connsiteY7" fmla="*/ 14954 h 26193"/>
                    <a:gd name="connsiteX8" fmla="*/ 4379 w 20562"/>
                    <a:gd name="connsiteY8" fmla="*/ 12954 h 26193"/>
                    <a:gd name="connsiteX9" fmla="*/ 1618 w 20562"/>
                    <a:gd name="connsiteY9" fmla="*/ 10573 h 26193"/>
                    <a:gd name="connsiteX10" fmla="*/ 666 w 20562"/>
                    <a:gd name="connsiteY10" fmla="*/ 7239 h 26193"/>
                    <a:gd name="connsiteX11" fmla="*/ 1428 w 20562"/>
                    <a:gd name="connsiteY11" fmla="*/ 4096 h 26193"/>
                    <a:gd name="connsiteX12" fmla="*/ 3522 w 20562"/>
                    <a:gd name="connsiteY12" fmla="*/ 1715 h 26193"/>
                    <a:gd name="connsiteX13" fmla="*/ 6188 w 20562"/>
                    <a:gd name="connsiteY13" fmla="*/ 476 h 26193"/>
                    <a:gd name="connsiteX14" fmla="*/ 9805 w 20562"/>
                    <a:gd name="connsiteY14" fmla="*/ 0 h 26193"/>
                    <a:gd name="connsiteX15" fmla="*/ 14946 w 20562"/>
                    <a:gd name="connsiteY15" fmla="*/ 857 h 26193"/>
                    <a:gd name="connsiteX16" fmla="*/ 18278 w 20562"/>
                    <a:gd name="connsiteY16" fmla="*/ 3143 h 26193"/>
                    <a:gd name="connsiteX17" fmla="*/ 19706 w 20562"/>
                    <a:gd name="connsiteY17" fmla="*/ 7049 h 26193"/>
                    <a:gd name="connsiteX18" fmla="*/ 15517 w 20562"/>
                    <a:gd name="connsiteY18" fmla="*/ 7620 h 26193"/>
                    <a:gd name="connsiteX19" fmla="*/ 13899 w 20562"/>
                    <a:gd name="connsiteY19" fmla="*/ 4572 h 26193"/>
                    <a:gd name="connsiteX20" fmla="*/ 10091 w 20562"/>
                    <a:gd name="connsiteY20" fmla="*/ 3524 h 26193"/>
                    <a:gd name="connsiteX21" fmla="*/ 5902 w 20562"/>
                    <a:gd name="connsiteY21" fmla="*/ 4477 h 26193"/>
                    <a:gd name="connsiteX22" fmla="*/ 4665 w 20562"/>
                    <a:gd name="connsiteY22" fmla="*/ 6763 h 26193"/>
                    <a:gd name="connsiteX23" fmla="*/ 5141 w 20562"/>
                    <a:gd name="connsiteY23" fmla="*/ 8287 h 26193"/>
                    <a:gd name="connsiteX24" fmla="*/ 6759 w 20562"/>
                    <a:gd name="connsiteY24" fmla="*/ 9430 h 26193"/>
                    <a:gd name="connsiteX25" fmla="*/ 10472 w 20562"/>
                    <a:gd name="connsiteY25" fmla="*/ 10478 h 26193"/>
                    <a:gd name="connsiteX26" fmla="*/ 16755 w 20562"/>
                    <a:gd name="connsiteY26" fmla="*/ 12478 h 26193"/>
                    <a:gd name="connsiteX27" fmla="*/ 19515 w 20562"/>
                    <a:gd name="connsiteY27" fmla="*/ 14669 h 26193"/>
                    <a:gd name="connsiteX28" fmla="*/ 20563 w 20562"/>
                    <a:gd name="connsiteY28" fmla="*/ 18288 h 26193"/>
                    <a:gd name="connsiteX29" fmla="*/ 19325 w 20562"/>
                    <a:gd name="connsiteY29" fmla="*/ 22289 h 26193"/>
                    <a:gd name="connsiteX30" fmla="*/ 15707 w 20562"/>
                    <a:gd name="connsiteY30" fmla="*/ 25146 h 26193"/>
                    <a:gd name="connsiteX31" fmla="*/ 10472 w 20562"/>
                    <a:gd name="connsiteY31" fmla="*/ 26194 h 26193"/>
                    <a:gd name="connsiteX32" fmla="*/ 3046 w 20562"/>
                    <a:gd name="connsiteY32" fmla="*/ 24194 h 26193"/>
                    <a:gd name="connsiteX33" fmla="*/ 0 w 20562"/>
                    <a:gd name="connsiteY33" fmla="*/ 18002 h 26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20562" h="26193">
                      <a:moveTo>
                        <a:pt x="0" y="18002"/>
                      </a:moveTo>
                      <a:lnTo>
                        <a:pt x="4189" y="17336"/>
                      </a:lnTo>
                      <a:cubicBezTo>
                        <a:pt x="4379" y="19050"/>
                        <a:pt x="5045" y="20288"/>
                        <a:pt x="6188" y="21241"/>
                      </a:cubicBezTo>
                      <a:cubicBezTo>
                        <a:pt x="7235" y="22098"/>
                        <a:pt x="8758" y="22574"/>
                        <a:pt x="10662" y="22574"/>
                      </a:cubicBezTo>
                      <a:cubicBezTo>
                        <a:pt x="12566" y="22574"/>
                        <a:pt x="14089" y="22193"/>
                        <a:pt x="15041" y="21431"/>
                      </a:cubicBezTo>
                      <a:cubicBezTo>
                        <a:pt x="15993" y="20669"/>
                        <a:pt x="16469" y="19717"/>
                        <a:pt x="16469" y="18669"/>
                      </a:cubicBezTo>
                      <a:cubicBezTo>
                        <a:pt x="16469" y="17717"/>
                        <a:pt x="16088" y="16954"/>
                        <a:pt x="15232" y="16383"/>
                      </a:cubicBezTo>
                      <a:cubicBezTo>
                        <a:pt x="14660" y="16002"/>
                        <a:pt x="13232" y="15526"/>
                        <a:pt x="10853" y="14954"/>
                      </a:cubicBezTo>
                      <a:cubicBezTo>
                        <a:pt x="7711" y="14192"/>
                        <a:pt x="5617" y="13525"/>
                        <a:pt x="4379" y="12954"/>
                      </a:cubicBezTo>
                      <a:cubicBezTo>
                        <a:pt x="3141" y="12383"/>
                        <a:pt x="2285" y="11621"/>
                        <a:pt x="1618" y="10573"/>
                      </a:cubicBezTo>
                      <a:cubicBezTo>
                        <a:pt x="952" y="9525"/>
                        <a:pt x="666" y="8477"/>
                        <a:pt x="666" y="7239"/>
                      </a:cubicBezTo>
                      <a:cubicBezTo>
                        <a:pt x="666" y="6096"/>
                        <a:pt x="952" y="5048"/>
                        <a:pt x="1428" y="4096"/>
                      </a:cubicBezTo>
                      <a:cubicBezTo>
                        <a:pt x="1904" y="3143"/>
                        <a:pt x="2665" y="2381"/>
                        <a:pt x="3522" y="1715"/>
                      </a:cubicBezTo>
                      <a:cubicBezTo>
                        <a:pt x="4189" y="1238"/>
                        <a:pt x="5045" y="857"/>
                        <a:pt x="6188" y="476"/>
                      </a:cubicBezTo>
                      <a:cubicBezTo>
                        <a:pt x="7330" y="95"/>
                        <a:pt x="8568" y="0"/>
                        <a:pt x="9805" y="0"/>
                      </a:cubicBezTo>
                      <a:cubicBezTo>
                        <a:pt x="11804" y="0"/>
                        <a:pt x="13518" y="286"/>
                        <a:pt x="14946" y="857"/>
                      </a:cubicBezTo>
                      <a:cubicBezTo>
                        <a:pt x="16469" y="1429"/>
                        <a:pt x="17516" y="2191"/>
                        <a:pt x="18278" y="3143"/>
                      </a:cubicBezTo>
                      <a:cubicBezTo>
                        <a:pt x="18944" y="4096"/>
                        <a:pt x="19515" y="5429"/>
                        <a:pt x="19706" y="7049"/>
                      </a:cubicBezTo>
                      <a:lnTo>
                        <a:pt x="15517" y="7620"/>
                      </a:lnTo>
                      <a:cubicBezTo>
                        <a:pt x="15327" y="6287"/>
                        <a:pt x="14755" y="5334"/>
                        <a:pt x="13899" y="4572"/>
                      </a:cubicBezTo>
                      <a:cubicBezTo>
                        <a:pt x="13042" y="3810"/>
                        <a:pt x="11709" y="3524"/>
                        <a:pt x="10091" y="3524"/>
                      </a:cubicBezTo>
                      <a:cubicBezTo>
                        <a:pt x="8187" y="3524"/>
                        <a:pt x="6759" y="3810"/>
                        <a:pt x="5902" y="4477"/>
                      </a:cubicBezTo>
                      <a:cubicBezTo>
                        <a:pt x="5045" y="5144"/>
                        <a:pt x="4665" y="5906"/>
                        <a:pt x="4665" y="6763"/>
                      </a:cubicBezTo>
                      <a:cubicBezTo>
                        <a:pt x="4665" y="7334"/>
                        <a:pt x="4855" y="7811"/>
                        <a:pt x="5141" y="8287"/>
                      </a:cubicBezTo>
                      <a:cubicBezTo>
                        <a:pt x="5521" y="8763"/>
                        <a:pt x="5997" y="9144"/>
                        <a:pt x="6759" y="9430"/>
                      </a:cubicBezTo>
                      <a:cubicBezTo>
                        <a:pt x="7140" y="9620"/>
                        <a:pt x="8473" y="9906"/>
                        <a:pt x="10472" y="10478"/>
                      </a:cubicBezTo>
                      <a:cubicBezTo>
                        <a:pt x="13518" y="11240"/>
                        <a:pt x="15612" y="11906"/>
                        <a:pt x="16755" y="12478"/>
                      </a:cubicBezTo>
                      <a:cubicBezTo>
                        <a:pt x="17897" y="12954"/>
                        <a:pt x="18849" y="13716"/>
                        <a:pt x="19515" y="14669"/>
                      </a:cubicBezTo>
                      <a:cubicBezTo>
                        <a:pt x="20182" y="15621"/>
                        <a:pt x="20563" y="16859"/>
                        <a:pt x="20563" y="18288"/>
                      </a:cubicBezTo>
                      <a:cubicBezTo>
                        <a:pt x="20563" y="19717"/>
                        <a:pt x="20182" y="21050"/>
                        <a:pt x="19325" y="22289"/>
                      </a:cubicBezTo>
                      <a:cubicBezTo>
                        <a:pt x="18468" y="23527"/>
                        <a:pt x="17326" y="24479"/>
                        <a:pt x="15707" y="25146"/>
                      </a:cubicBezTo>
                      <a:cubicBezTo>
                        <a:pt x="14184" y="25813"/>
                        <a:pt x="12375" y="26194"/>
                        <a:pt x="10472" y="26194"/>
                      </a:cubicBezTo>
                      <a:cubicBezTo>
                        <a:pt x="7235" y="26194"/>
                        <a:pt x="4760" y="25527"/>
                        <a:pt x="3046" y="24194"/>
                      </a:cubicBezTo>
                      <a:cubicBezTo>
                        <a:pt x="1618" y="22670"/>
                        <a:pt x="476" y="20669"/>
                        <a:pt x="0" y="18002"/>
                      </a:cubicBezTo>
                      <a:close/>
                    </a:path>
                  </a:pathLst>
                </a:custGeom>
                <a:solidFill>
                  <a:srgbClr val="23509E"/>
                </a:solidFill>
                <a:ln w="9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3" name="Freeform 332">
                  <a:extLst>
                    <a:ext uri="{FF2B5EF4-FFF2-40B4-BE49-F238E27FC236}">
                      <a16:creationId xmlns:a16="http://schemas.microsoft.com/office/drawing/2014/main" id="{A37C47C7-EF8C-5145-85F8-76F3E437038F}"/>
                    </a:ext>
                  </a:extLst>
                </p:cNvPr>
                <p:cNvSpPr/>
                <p:nvPr/>
              </p:nvSpPr>
              <p:spPr>
                <a:xfrm>
                  <a:off x="8397461" y="4970145"/>
                  <a:ext cx="22847" cy="22955"/>
                </a:xfrm>
                <a:custGeom>
                  <a:avLst/>
                  <a:gdLst>
                    <a:gd name="connsiteX0" fmla="*/ 9424 w 22847"/>
                    <a:gd name="connsiteY0" fmla="*/ 22955 h 22955"/>
                    <a:gd name="connsiteX1" fmla="*/ 9424 w 22847"/>
                    <a:gd name="connsiteY1" fmla="*/ 13430 h 22955"/>
                    <a:gd name="connsiteX2" fmla="*/ 0 w 22847"/>
                    <a:gd name="connsiteY2" fmla="*/ 13430 h 22955"/>
                    <a:gd name="connsiteX3" fmla="*/ 0 w 22847"/>
                    <a:gd name="connsiteY3" fmla="*/ 9430 h 22955"/>
                    <a:gd name="connsiteX4" fmla="*/ 9424 w 22847"/>
                    <a:gd name="connsiteY4" fmla="*/ 9430 h 22955"/>
                    <a:gd name="connsiteX5" fmla="*/ 9424 w 22847"/>
                    <a:gd name="connsiteY5" fmla="*/ 0 h 22955"/>
                    <a:gd name="connsiteX6" fmla="*/ 13423 w 22847"/>
                    <a:gd name="connsiteY6" fmla="*/ 0 h 22955"/>
                    <a:gd name="connsiteX7" fmla="*/ 13423 w 22847"/>
                    <a:gd name="connsiteY7" fmla="*/ 9430 h 22955"/>
                    <a:gd name="connsiteX8" fmla="*/ 22847 w 22847"/>
                    <a:gd name="connsiteY8" fmla="*/ 9430 h 22955"/>
                    <a:gd name="connsiteX9" fmla="*/ 22847 w 22847"/>
                    <a:gd name="connsiteY9" fmla="*/ 13430 h 22955"/>
                    <a:gd name="connsiteX10" fmla="*/ 13423 w 22847"/>
                    <a:gd name="connsiteY10" fmla="*/ 13430 h 22955"/>
                    <a:gd name="connsiteX11" fmla="*/ 13423 w 22847"/>
                    <a:gd name="connsiteY11" fmla="*/ 22955 h 22955"/>
                    <a:gd name="connsiteX12" fmla="*/ 9424 w 22847"/>
                    <a:gd name="connsiteY12" fmla="*/ 22955 h 22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2847" h="22955">
                      <a:moveTo>
                        <a:pt x="9424" y="22955"/>
                      </a:moveTo>
                      <a:lnTo>
                        <a:pt x="9424" y="13430"/>
                      </a:lnTo>
                      <a:lnTo>
                        <a:pt x="0" y="13430"/>
                      </a:lnTo>
                      <a:lnTo>
                        <a:pt x="0" y="9430"/>
                      </a:lnTo>
                      <a:lnTo>
                        <a:pt x="9424" y="9430"/>
                      </a:lnTo>
                      <a:lnTo>
                        <a:pt x="9424" y="0"/>
                      </a:lnTo>
                      <a:lnTo>
                        <a:pt x="13423" y="0"/>
                      </a:lnTo>
                      <a:lnTo>
                        <a:pt x="13423" y="9430"/>
                      </a:lnTo>
                      <a:lnTo>
                        <a:pt x="22847" y="9430"/>
                      </a:lnTo>
                      <a:lnTo>
                        <a:pt x="22847" y="13430"/>
                      </a:lnTo>
                      <a:lnTo>
                        <a:pt x="13423" y="13430"/>
                      </a:lnTo>
                      <a:lnTo>
                        <a:pt x="13423" y="22955"/>
                      </a:lnTo>
                      <a:lnTo>
                        <a:pt x="9424" y="22955"/>
                      </a:lnTo>
                      <a:close/>
                    </a:path>
                  </a:pathLst>
                </a:custGeom>
                <a:solidFill>
                  <a:srgbClr val="23509E"/>
                </a:solidFill>
                <a:ln w="9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4" name="Freeform 333">
                  <a:extLst>
                    <a:ext uri="{FF2B5EF4-FFF2-40B4-BE49-F238E27FC236}">
                      <a16:creationId xmlns:a16="http://schemas.microsoft.com/office/drawing/2014/main" id="{A991168C-E24F-4941-BDF5-8BE3C357D8EF}"/>
                    </a:ext>
                  </a:extLst>
                </p:cNvPr>
                <p:cNvSpPr/>
                <p:nvPr/>
              </p:nvSpPr>
              <p:spPr>
                <a:xfrm>
                  <a:off x="8440109" y="4964049"/>
                  <a:ext cx="26369" cy="34575"/>
                </a:xfrm>
                <a:custGeom>
                  <a:avLst/>
                  <a:gdLst>
                    <a:gd name="connsiteX0" fmla="*/ 0 w 26369"/>
                    <a:gd name="connsiteY0" fmla="*/ 34576 h 34575"/>
                    <a:gd name="connsiteX1" fmla="*/ 0 w 26369"/>
                    <a:gd name="connsiteY1" fmla="*/ 0 h 34575"/>
                    <a:gd name="connsiteX2" fmla="*/ 13042 w 26369"/>
                    <a:gd name="connsiteY2" fmla="*/ 0 h 34575"/>
                    <a:gd name="connsiteX3" fmla="*/ 18278 w 26369"/>
                    <a:gd name="connsiteY3" fmla="*/ 286 h 34575"/>
                    <a:gd name="connsiteX4" fmla="*/ 22562 w 26369"/>
                    <a:gd name="connsiteY4" fmla="*/ 1905 h 34575"/>
                    <a:gd name="connsiteX5" fmla="*/ 25322 w 26369"/>
                    <a:gd name="connsiteY5" fmla="*/ 5239 h 34575"/>
                    <a:gd name="connsiteX6" fmla="*/ 26369 w 26369"/>
                    <a:gd name="connsiteY6" fmla="*/ 10001 h 34575"/>
                    <a:gd name="connsiteX7" fmla="*/ 23609 w 26369"/>
                    <a:gd name="connsiteY7" fmla="*/ 17431 h 34575"/>
                    <a:gd name="connsiteX8" fmla="*/ 13518 w 26369"/>
                    <a:gd name="connsiteY8" fmla="*/ 20479 h 34575"/>
                    <a:gd name="connsiteX9" fmla="*/ 4665 w 26369"/>
                    <a:gd name="connsiteY9" fmla="*/ 20479 h 34575"/>
                    <a:gd name="connsiteX10" fmla="*/ 4665 w 26369"/>
                    <a:gd name="connsiteY10" fmla="*/ 34576 h 34575"/>
                    <a:gd name="connsiteX11" fmla="*/ 0 w 26369"/>
                    <a:gd name="connsiteY11" fmla="*/ 34576 h 34575"/>
                    <a:gd name="connsiteX12" fmla="*/ 4569 w 26369"/>
                    <a:gd name="connsiteY12" fmla="*/ 16478 h 34575"/>
                    <a:gd name="connsiteX13" fmla="*/ 13518 w 26369"/>
                    <a:gd name="connsiteY13" fmla="*/ 16478 h 34575"/>
                    <a:gd name="connsiteX14" fmla="*/ 19801 w 26369"/>
                    <a:gd name="connsiteY14" fmla="*/ 14859 h 34575"/>
                    <a:gd name="connsiteX15" fmla="*/ 21705 w 26369"/>
                    <a:gd name="connsiteY15" fmla="*/ 10192 h 34575"/>
                    <a:gd name="connsiteX16" fmla="*/ 20562 w 26369"/>
                    <a:gd name="connsiteY16" fmla="*/ 6477 h 34575"/>
                    <a:gd name="connsiteX17" fmla="*/ 17706 w 26369"/>
                    <a:gd name="connsiteY17" fmla="*/ 4477 h 34575"/>
                    <a:gd name="connsiteX18" fmla="*/ 13422 w 26369"/>
                    <a:gd name="connsiteY18" fmla="*/ 4191 h 34575"/>
                    <a:gd name="connsiteX19" fmla="*/ 4569 w 26369"/>
                    <a:gd name="connsiteY19" fmla="*/ 4191 h 34575"/>
                    <a:gd name="connsiteX20" fmla="*/ 4569 w 26369"/>
                    <a:gd name="connsiteY20" fmla="*/ 16478 h 34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6369" h="34575">
                      <a:moveTo>
                        <a:pt x="0" y="34576"/>
                      </a:moveTo>
                      <a:lnTo>
                        <a:pt x="0" y="0"/>
                      </a:lnTo>
                      <a:lnTo>
                        <a:pt x="13042" y="0"/>
                      </a:lnTo>
                      <a:cubicBezTo>
                        <a:pt x="15327" y="0"/>
                        <a:pt x="17040" y="95"/>
                        <a:pt x="18278" y="286"/>
                      </a:cubicBezTo>
                      <a:cubicBezTo>
                        <a:pt x="19991" y="571"/>
                        <a:pt x="21419" y="1143"/>
                        <a:pt x="22562" y="1905"/>
                      </a:cubicBezTo>
                      <a:cubicBezTo>
                        <a:pt x="23704" y="2667"/>
                        <a:pt x="24656" y="3810"/>
                        <a:pt x="25322" y="5239"/>
                      </a:cubicBezTo>
                      <a:cubicBezTo>
                        <a:pt x="25988" y="6667"/>
                        <a:pt x="26369" y="8287"/>
                        <a:pt x="26369" y="10001"/>
                      </a:cubicBezTo>
                      <a:cubicBezTo>
                        <a:pt x="26369" y="12954"/>
                        <a:pt x="25417" y="15430"/>
                        <a:pt x="23609" y="17431"/>
                      </a:cubicBezTo>
                      <a:cubicBezTo>
                        <a:pt x="21705" y="19431"/>
                        <a:pt x="18373" y="20479"/>
                        <a:pt x="13518" y="20479"/>
                      </a:cubicBezTo>
                      <a:lnTo>
                        <a:pt x="4665" y="20479"/>
                      </a:lnTo>
                      <a:lnTo>
                        <a:pt x="4665" y="34576"/>
                      </a:lnTo>
                      <a:lnTo>
                        <a:pt x="0" y="34576"/>
                      </a:lnTo>
                      <a:close/>
                      <a:moveTo>
                        <a:pt x="4569" y="16478"/>
                      </a:moveTo>
                      <a:lnTo>
                        <a:pt x="13518" y="16478"/>
                      </a:lnTo>
                      <a:cubicBezTo>
                        <a:pt x="16469" y="16478"/>
                        <a:pt x="18563" y="15907"/>
                        <a:pt x="19801" y="14859"/>
                      </a:cubicBezTo>
                      <a:cubicBezTo>
                        <a:pt x="21038" y="13716"/>
                        <a:pt x="21705" y="12192"/>
                        <a:pt x="21705" y="10192"/>
                      </a:cubicBezTo>
                      <a:cubicBezTo>
                        <a:pt x="21705" y="8763"/>
                        <a:pt x="21324" y="7525"/>
                        <a:pt x="20562" y="6477"/>
                      </a:cubicBezTo>
                      <a:cubicBezTo>
                        <a:pt x="19801" y="5429"/>
                        <a:pt x="18849" y="4763"/>
                        <a:pt x="17706" y="4477"/>
                      </a:cubicBezTo>
                      <a:cubicBezTo>
                        <a:pt x="16945" y="4286"/>
                        <a:pt x="15517" y="4191"/>
                        <a:pt x="13422" y="4191"/>
                      </a:cubicBezTo>
                      <a:lnTo>
                        <a:pt x="4569" y="4191"/>
                      </a:lnTo>
                      <a:lnTo>
                        <a:pt x="4569" y="16478"/>
                      </a:lnTo>
                      <a:close/>
                    </a:path>
                  </a:pathLst>
                </a:custGeom>
                <a:solidFill>
                  <a:srgbClr val="23509E"/>
                </a:solidFill>
                <a:ln w="9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5" name="Freeform 334">
                  <a:extLst>
                    <a:ext uri="{FF2B5EF4-FFF2-40B4-BE49-F238E27FC236}">
                      <a16:creationId xmlns:a16="http://schemas.microsoft.com/office/drawing/2014/main" id="{9AD02D1F-A6DF-9E49-BAD3-8F84A911BFF0}"/>
                    </a:ext>
                  </a:extLst>
                </p:cNvPr>
                <p:cNvSpPr/>
                <p:nvPr/>
              </p:nvSpPr>
              <p:spPr>
                <a:xfrm>
                  <a:off x="8471714" y="4973002"/>
                  <a:ext cx="13613" cy="25622"/>
                </a:xfrm>
                <a:custGeom>
                  <a:avLst/>
                  <a:gdLst>
                    <a:gd name="connsiteX0" fmla="*/ 0 w 13613"/>
                    <a:gd name="connsiteY0" fmla="*/ 25622 h 25622"/>
                    <a:gd name="connsiteX1" fmla="*/ 0 w 13613"/>
                    <a:gd name="connsiteY1" fmla="*/ 571 h 25622"/>
                    <a:gd name="connsiteX2" fmla="*/ 3808 w 13613"/>
                    <a:gd name="connsiteY2" fmla="*/ 571 h 25622"/>
                    <a:gd name="connsiteX3" fmla="*/ 3808 w 13613"/>
                    <a:gd name="connsiteY3" fmla="*/ 4381 h 25622"/>
                    <a:gd name="connsiteX4" fmla="*/ 6474 w 13613"/>
                    <a:gd name="connsiteY4" fmla="*/ 857 h 25622"/>
                    <a:gd name="connsiteX5" fmla="*/ 9234 w 13613"/>
                    <a:gd name="connsiteY5" fmla="*/ 0 h 25622"/>
                    <a:gd name="connsiteX6" fmla="*/ 13613 w 13613"/>
                    <a:gd name="connsiteY6" fmla="*/ 1333 h 25622"/>
                    <a:gd name="connsiteX7" fmla="*/ 12185 w 13613"/>
                    <a:gd name="connsiteY7" fmla="*/ 5239 h 25622"/>
                    <a:gd name="connsiteX8" fmla="*/ 9044 w 13613"/>
                    <a:gd name="connsiteY8" fmla="*/ 4286 h 25622"/>
                    <a:gd name="connsiteX9" fmla="*/ 6569 w 13613"/>
                    <a:gd name="connsiteY9" fmla="*/ 5143 h 25622"/>
                    <a:gd name="connsiteX10" fmla="*/ 4950 w 13613"/>
                    <a:gd name="connsiteY10" fmla="*/ 7429 h 25622"/>
                    <a:gd name="connsiteX11" fmla="*/ 4284 w 13613"/>
                    <a:gd name="connsiteY11" fmla="*/ 12382 h 25622"/>
                    <a:gd name="connsiteX12" fmla="*/ 4284 w 13613"/>
                    <a:gd name="connsiteY12" fmla="*/ 25527 h 25622"/>
                    <a:gd name="connsiteX13" fmla="*/ 0 w 13613"/>
                    <a:gd name="connsiteY13" fmla="*/ 25527 h 25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613" h="25622">
                      <a:moveTo>
                        <a:pt x="0" y="25622"/>
                      </a:moveTo>
                      <a:lnTo>
                        <a:pt x="0" y="571"/>
                      </a:lnTo>
                      <a:lnTo>
                        <a:pt x="3808" y="571"/>
                      </a:lnTo>
                      <a:lnTo>
                        <a:pt x="3808" y="4381"/>
                      </a:lnTo>
                      <a:cubicBezTo>
                        <a:pt x="4760" y="2572"/>
                        <a:pt x="5712" y="1429"/>
                        <a:pt x="6474" y="857"/>
                      </a:cubicBezTo>
                      <a:cubicBezTo>
                        <a:pt x="7330" y="286"/>
                        <a:pt x="8187" y="0"/>
                        <a:pt x="9234" y="0"/>
                      </a:cubicBezTo>
                      <a:cubicBezTo>
                        <a:pt x="10662" y="0"/>
                        <a:pt x="12090" y="476"/>
                        <a:pt x="13613" y="1333"/>
                      </a:cubicBezTo>
                      <a:lnTo>
                        <a:pt x="12185" y="5239"/>
                      </a:lnTo>
                      <a:cubicBezTo>
                        <a:pt x="11138" y="4667"/>
                        <a:pt x="10091" y="4286"/>
                        <a:pt x="9044" y="4286"/>
                      </a:cubicBezTo>
                      <a:cubicBezTo>
                        <a:pt x="8092" y="4286"/>
                        <a:pt x="7330" y="4572"/>
                        <a:pt x="6569" y="5143"/>
                      </a:cubicBezTo>
                      <a:cubicBezTo>
                        <a:pt x="5807" y="5715"/>
                        <a:pt x="5331" y="6477"/>
                        <a:pt x="4950" y="7429"/>
                      </a:cubicBezTo>
                      <a:cubicBezTo>
                        <a:pt x="4474" y="8953"/>
                        <a:pt x="4284" y="10573"/>
                        <a:pt x="4284" y="12382"/>
                      </a:cubicBezTo>
                      <a:lnTo>
                        <a:pt x="4284" y="25527"/>
                      </a:lnTo>
                      <a:lnTo>
                        <a:pt x="0" y="25527"/>
                      </a:lnTo>
                      <a:close/>
                    </a:path>
                  </a:pathLst>
                </a:custGeom>
                <a:solidFill>
                  <a:srgbClr val="23509E"/>
                </a:solidFill>
                <a:ln w="9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6" name="Freeform 335">
                  <a:extLst>
                    <a:ext uri="{FF2B5EF4-FFF2-40B4-BE49-F238E27FC236}">
                      <a16:creationId xmlns:a16="http://schemas.microsoft.com/office/drawing/2014/main" id="{DF684849-7001-A343-A23C-10D0BA896839}"/>
                    </a:ext>
                  </a:extLst>
                </p:cNvPr>
                <p:cNvSpPr/>
                <p:nvPr/>
              </p:nvSpPr>
              <p:spPr>
                <a:xfrm>
                  <a:off x="8486279" y="4973097"/>
                  <a:ext cx="23513" cy="26193"/>
                </a:xfrm>
                <a:custGeom>
                  <a:avLst/>
                  <a:gdLst>
                    <a:gd name="connsiteX0" fmla="*/ 0 w 23513"/>
                    <a:gd name="connsiteY0" fmla="*/ 13049 h 26193"/>
                    <a:gd name="connsiteX1" fmla="*/ 3903 w 23513"/>
                    <a:gd name="connsiteY1" fmla="*/ 2762 h 26193"/>
                    <a:gd name="connsiteX2" fmla="*/ 11805 w 23513"/>
                    <a:gd name="connsiteY2" fmla="*/ 0 h 26193"/>
                    <a:gd name="connsiteX3" fmla="*/ 20277 w 23513"/>
                    <a:gd name="connsiteY3" fmla="*/ 3429 h 26193"/>
                    <a:gd name="connsiteX4" fmla="*/ 23514 w 23513"/>
                    <a:gd name="connsiteY4" fmla="*/ 12763 h 26193"/>
                    <a:gd name="connsiteX5" fmla="*/ 22086 w 23513"/>
                    <a:gd name="connsiteY5" fmla="*/ 20383 h 26193"/>
                    <a:gd name="connsiteX6" fmla="*/ 17897 w 23513"/>
                    <a:gd name="connsiteY6" fmla="*/ 24670 h 26193"/>
                    <a:gd name="connsiteX7" fmla="*/ 11900 w 23513"/>
                    <a:gd name="connsiteY7" fmla="*/ 26194 h 26193"/>
                    <a:gd name="connsiteX8" fmla="*/ 3427 w 23513"/>
                    <a:gd name="connsiteY8" fmla="*/ 22860 h 26193"/>
                    <a:gd name="connsiteX9" fmla="*/ 0 w 23513"/>
                    <a:gd name="connsiteY9" fmla="*/ 13049 h 26193"/>
                    <a:gd name="connsiteX10" fmla="*/ 4379 w 23513"/>
                    <a:gd name="connsiteY10" fmla="*/ 13049 h 26193"/>
                    <a:gd name="connsiteX11" fmla="*/ 6474 w 23513"/>
                    <a:gd name="connsiteY11" fmla="*/ 20288 h 26193"/>
                    <a:gd name="connsiteX12" fmla="*/ 11709 w 23513"/>
                    <a:gd name="connsiteY12" fmla="*/ 22670 h 26193"/>
                    <a:gd name="connsiteX13" fmla="*/ 16945 w 23513"/>
                    <a:gd name="connsiteY13" fmla="*/ 20288 h 26193"/>
                    <a:gd name="connsiteX14" fmla="*/ 19039 w 23513"/>
                    <a:gd name="connsiteY14" fmla="*/ 12954 h 26193"/>
                    <a:gd name="connsiteX15" fmla="*/ 16945 w 23513"/>
                    <a:gd name="connsiteY15" fmla="*/ 5905 h 26193"/>
                    <a:gd name="connsiteX16" fmla="*/ 11709 w 23513"/>
                    <a:gd name="connsiteY16" fmla="*/ 3524 h 26193"/>
                    <a:gd name="connsiteX17" fmla="*/ 6474 w 23513"/>
                    <a:gd name="connsiteY17" fmla="*/ 5905 h 26193"/>
                    <a:gd name="connsiteX18" fmla="*/ 4379 w 23513"/>
                    <a:gd name="connsiteY18" fmla="*/ 13049 h 26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3513" h="26193">
                      <a:moveTo>
                        <a:pt x="0" y="13049"/>
                      </a:moveTo>
                      <a:cubicBezTo>
                        <a:pt x="0" y="8382"/>
                        <a:pt x="1333" y="4953"/>
                        <a:pt x="3903" y="2762"/>
                      </a:cubicBezTo>
                      <a:cubicBezTo>
                        <a:pt x="6093" y="953"/>
                        <a:pt x="8663" y="0"/>
                        <a:pt x="11805" y="0"/>
                      </a:cubicBezTo>
                      <a:cubicBezTo>
                        <a:pt x="15232" y="0"/>
                        <a:pt x="18088" y="1143"/>
                        <a:pt x="20277" y="3429"/>
                      </a:cubicBezTo>
                      <a:cubicBezTo>
                        <a:pt x="22467" y="5715"/>
                        <a:pt x="23514" y="8763"/>
                        <a:pt x="23514" y="12763"/>
                      </a:cubicBezTo>
                      <a:cubicBezTo>
                        <a:pt x="23514" y="16002"/>
                        <a:pt x="23038" y="18479"/>
                        <a:pt x="22086" y="20383"/>
                      </a:cubicBezTo>
                      <a:cubicBezTo>
                        <a:pt x="21134" y="22193"/>
                        <a:pt x="19706" y="23622"/>
                        <a:pt x="17897" y="24670"/>
                      </a:cubicBezTo>
                      <a:cubicBezTo>
                        <a:pt x="16088" y="25717"/>
                        <a:pt x="13994" y="26194"/>
                        <a:pt x="11900" y="26194"/>
                      </a:cubicBezTo>
                      <a:cubicBezTo>
                        <a:pt x="8377" y="26194"/>
                        <a:pt x="5522" y="25051"/>
                        <a:pt x="3427" y="22860"/>
                      </a:cubicBezTo>
                      <a:cubicBezTo>
                        <a:pt x="1047" y="20479"/>
                        <a:pt x="0" y="17240"/>
                        <a:pt x="0" y="13049"/>
                      </a:cubicBezTo>
                      <a:close/>
                      <a:moveTo>
                        <a:pt x="4379" y="13049"/>
                      </a:moveTo>
                      <a:cubicBezTo>
                        <a:pt x="4379" y="16288"/>
                        <a:pt x="5045" y="18669"/>
                        <a:pt x="6474" y="20288"/>
                      </a:cubicBezTo>
                      <a:cubicBezTo>
                        <a:pt x="7901" y="21908"/>
                        <a:pt x="9615" y="22670"/>
                        <a:pt x="11709" y="22670"/>
                      </a:cubicBezTo>
                      <a:cubicBezTo>
                        <a:pt x="13804" y="22670"/>
                        <a:pt x="15612" y="21908"/>
                        <a:pt x="16945" y="20288"/>
                      </a:cubicBezTo>
                      <a:cubicBezTo>
                        <a:pt x="18373" y="18669"/>
                        <a:pt x="19039" y="16288"/>
                        <a:pt x="19039" y="12954"/>
                      </a:cubicBezTo>
                      <a:cubicBezTo>
                        <a:pt x="19039" y="9811"/>
                        <a:pt x="18373" y="7525"/>
                        <a:pt x="16945" y="5905"/>
                      </a:cubicBezTo>
                      <a:cubicBezTo>
                        <a:pt x="15517" y="4286"/>
                        <a:pt x="13804" y="3524"/>
                        <a:pt x="11709" y="3524"/>
                      </a:cubicBezTo>
                      <a:cubicBezTo>
                        <a:pt x="9615" y="3524"/>
                        <a:pt x="7806" y="4286"/>
                        <a:pt x="6474" y="5905"/>
                      </a:cubicBezTo>
                      <a:cubicBezTo>
                        <a:pt x="5045" y="7429"/>
                        <a:pt x="4379" y="9811"/>
                        <a:pt x="4379" y="13049"/>
                      </a:cubicBezTo>
                      <a:close/>
                    </a:path>
                  </a:pathLst>
                </a:custGeom>
                <a:solidFill>
                  <a:srgbClr val="23509E"/>
                </a:solidFill>
                <a:ln w="9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7" name="Freeform 336">
                  <a:extLst>
                    <a:ext uri="{FF2B5EF4-FFF2-40B4-BE49-F238E27FC236}">
                      <a16:creationId xmlns:a16="http://schemas.microsoft.com/office/drawing/2014/main" id="{51269C04-0516-7948-9ECB-AC2D3BC60240}"/>
                    </a:ext>
                  </a:extLst>
                </p:cNvPr>
                <p:cNvSpPr/>
                <p:nvPr/>
              </p:nvSpPr>
              <p:spPr>
                <a:xfrm>
                  <a:off x="8512934" y="4973002"/>
                  <a:ext cx="22085" cy="35718"/>
                </a:xfrm>
                <a:custGeom>
                  <a:avLst/>
                  <a:gdLst>
                    <a:gd name="connsiteX0" fmla="*/ 952 w 22085"/>
                    <a:gd name="connsiteY0" fmla="*/ 27718 h 35718"/>
                    <a:gd name="connsiteX1" fmla="*/ 5045 w 22085"/>
                    <a:gd name="connsiteY1" fmla="*/ 28289 h 35718"/>
                    <a:gd name="connsiteX2" fmla="*/ 6473 w 22085"/>
                    <a:gd name="connsiteY2" fmla="*/ 31051 h 35718"/>
                    <a:gd name="connsiteX3" fmla="*/ 10757 w 22085"/>
                    <a:gd name="connsiteY3" fmla="*/ 32194 h 35718"/>
                    <a:gd name="connsiteX4" fmla="*/ 15327 w 22085"/>
                    <a:gd name="connsiteY4" fmla="*/ 31051 h 35718"/>
                    <a:gd name="connsiteX5" fmla="*/ 17516 w 22085"/>
                    <a:gd name="connsiteY5" fmla="*/ 27718 h 35718"/>
                    <a:gd name="connsiteX6" fmla="*/ 17802 w 22085"/>
                    <a:gd name="connsiteY6" fmla="*/ 22288 h 35718"/>
                    <a:gd name="connsiteX7" fmla="*/ 10852 w 22085"/>
                    <a:gd name="connsiteY7" fmla="*/ 25527 h 35718"/>
                    <a:gd name="connsiteX8" fmla="*/ 2856 w 22085"/>
                    <a:gd name="connsiteY8" fmla="*/ 21812 h 35718"/>
                    <a:gd name="connsiteX9" fmla="*/ 0 w 22085"/>
                    <a:gd name="connsiteY9" fmla="*/ 12859 h 35718"/>
                    <a:gd name="connsiteX10" fmla="*/ 1333 w 22085"/>
                    <a:gd name="connsiteY10" fmla="*/ 6286 h 35718"/>
                    <a:gd name="connsiteX11" fmla="*/ 5045 w 22085"/>
                    <a:gd name="connsiteY11" fmla="*/ 1619 h 35718"/>
                    <a:gd name="connsiteX12" fmla="*/ 10852 w 22085"/>
                    <a:gd name="connsiteY12" fmla="*/ 0 h 35718"/>
                    <a:gd name="connsiteX13" fmla="*/ 18183 w 22085"/>
                    <a:gd name="connsiteY13" fmla="*/ 3619 h 35718"/>
                    <a:gd name="connsiteX14" fmla="*/ 18183 w 22085"/>
                    <a:gd name="connsiteY14" fmla="*/ 571 h 35718"/>
                    <a:gd name="connsiteX15" fmla="*/ 22085 w 22085"/>
                    <a:gd name="connsiteY15" fmla="*/ 571 h 35718"/>
                    <a:gd name="connsiteX16" fmla="*/ 22085 w 22085"/>
                    <a:gd name="connsiteY16" fmla="*/ 22193 h 35718"/>
                    <a:gd name="connsiteX17" fmla="*/ 20943 w 22085"/>
                    <a:gd name="connsiteY17" fmla="*/ 30480 h 35718"/>
                    <a:gd name="connsiteX18" fmla="*/ 17135 w 22085"/>
                    <a:gd name="connsiteY18" fmla="*/ 34290 h 35718"/>
                    <a:gd name="connsiteX19" fmla="*/ 10757 w 22085"/>
                    <a:gd name="connsiteY19" fmla="*/ 35719 h 35718"/>
                    <a:gd name="connsiteX20" fmla="*/ 3522 w 22085"/>
                    <a:gd name="connsiteY20" fmla="*/ 33718 h 35718"/>
                    <a:gd name="connsiteX21" fmla="*/ 952 w 22085"/>
                    <a:gd name="connsiteY21" fmla="*/ 27718 h 35718"/>
                    <a:gd name="connsiteX22" fmla="*/ 4474 w 22085"/>
                    <a:gd name="connsiteY22" fmla="*/ 12668 h 35718"/>
                    <a:gd name="connsiteX23" fmla="*/ 6473 w 22085"/>
                    <a:gd name="connsiteY23" fmla="*/ 19812 h 35718"/>
                    <a:gd name="connsiteX24" fmla="*/ 11328 w 22085"/>
                    <a:gd name="connsiteY24" fmla="*/ 22098 h 35718"/>
                    <a:gd name="connsiteX25" fmla="*/ 16183 w 22085"/>
                    <a:gd name="connsiteY25" fmla="*/ 19812 h 35718"/>
                    <a:gd name="connsiteX26" fmla="*/ 18183 w 22085"/>
                    <a:gd name="connsiteY26" fmla="*/ 12763 h 35718"/>
                    <a:gd name="connsiteX27" fmla="*/ 16183 w 22085"/>
                    <a:gd name="connsiteY27" fmla="*/ 5810 h 35718"/>
                    <a:gd name="connsiteX28" fmla="*/ 11233 w 22085"/>
                    <a:gd name="connsiteY28" fmla="*/ 3429 h 35718"/>
                    <a:gd name="connsiteX29" fmla="*/ 6473 w 22085"/>
                    <a:gd name="connsiteY29" fmla="*/ 5715 h 35718"/>
                    <a:gd name="connsiteX30" fmla="*/ 4474 w 22085"/>
                    <a:gd name="connsiteY30" fmla="*/ 12668 h 35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22085" h="35718">
                      <a:moveTo>
                        <a:pt x="952" y="27718"/>
                      </a:moveTo>
                      <a:lnTo>
                        <a:pt x="5045" y="28289"/>
                      </a:lnTo>
                      <a:cubicBezTo>
                        <a:pt x="5236" y="29527"/>
                        <a:pt x="5712" y="30480"/>
                        <a:pt x="6473" y="31051"/>
                      </a:cubicBezTo>
                      <a:cubicBezTo>
                        <a:pt x="7520" y="31813"/>
                        <a:pt x="8949" y="32194"/>
                        <a:pt x="10757" y="32194"/>
                      </a:cubicBezTo>
                      <a:cubicBezTo>
                        <a:pt x="12756" y="32194"/>
                        <a:pt x="14279" y="31813"/>
                        <a:pt x="15327" y="31051"/>
                      </a:cubicBezTo>
                      <a:cubicBezTo>
                        <a:pt x="16374" y="30289"/>
                        <a:pt x="17135" y="29146"/>
                        <a:pt x="17516" y="27718"/>
                      </a:cubicBezTo>
                      <a:cubicBezTo>
                        <a:pt x="17706" y="26860"/>
                        <a:pt x="17802" y="25051"/>
                        <a:pt x="17802" y="22288"/>
                      </a:cubicBezTo>
                      <a:cubicBezTo>
                        <a:pt x="15993" y="24479"/>
                        <a:pt x="13613" y="25527"/>
                        <a:pt x="10852" y="25527"/>
                      </a:cubicBezTo>
                      <a:cubicBezTo>
                        <a:pt x="7425" y="25527"/>
                        <a:pt x="4760" y="24289"/>
                        <a:pt x="2856" y="21812"/>
                      </a:cubicBezTo>
                      <a:cubicBezTo>
                        <a:pt x="952" y="19336"/>
                        <a:pt x="0" y="16383"/>
                        <a:pt x="0" y="12859"/>
                      </a:cubicBezTo>
                      <a:cubicBezTo>
                        <a:pt x="0" y="10477"/>
                        <a:pt x="476" y="8287"/>
                        <a:pt x="1333" y="6286"/>
                      </a:cubicBezTo>
                      <a:cubicBezTo>
                        <a:pt x="2189" y="4286"/>
                        <a:pt x="3427" y="2667"/>
                        <a:pt x="5045" y="1619"/>
                      </a:cubicBezTo>
                      <a:cubicBezTo>
                        <a:pt x="6664" y="476"/>
                        <a:pt x="8663" y="0"/>
                        <a:pt x="10852" y="0"/>
                      </a:cubicBezTo>
                      <a:cubicBezTo>
                        <a:pt x="13803" y="0"/>
                        <a:pt x="16279" y="1238"/>
                        <a:pt x="18183" y="3619"/>
                      </a:cubicBezTo>
                      <a:lnTo>
                        <a:pt x="18183" y="571"/>
                      </a:lnTo>
                      <a:lnTo>
                        <a:pt x="22085" y="571"/>
                      </a:lnTo>
                      <a:lnTo>
                        <a:pt x="22085" y="22193"/>
                      </a:lnTo>
                      <a:cubicBezTo>
                        <a:pt x="22085" y="26098"/>
                        <a:pt x="21705" y="28861"/>
                        <a:pt x="20943" y="30480"/>
                      </a:cubicBezTo>
                      <a:cubicBezTo>
                        <a:pt x="20182" y="32099"/>
                        <a:pt x="18849" y="33433"/>
                        <a:pt x="17135" y="34290"/>
                      </a:cubicBezTo>
                      <a:cubicBezTo>
                        <a:pt x="15422" y="35147"/>
                        <a:pt x="13327" y="35719"/>
                        <a:pt x="10757" y="35719"/>
                      </a:cubicBezTo>
                      <a:cubicBezTo>
                        <a:pt x="7806" y="35719"/>
                        <a:pt x="5331" y="35052"/>
                        <a:pt x="3522" y="33718"/>
                      </a:cubicBezTo>
                      <a:cubicBezTo>
                        <a:pt x="1809" y="32480"/>
                        <a:pt x="952" y="30385"/>
                        <a:pt x="952" y="27718"/>
                      </a:cubicBezTo>
                      <a:close/>
                      <a:moveTo>
                        <a:pt x="4474" y="12668"/>
                      </a:moveTo>
                      <a:cubicBezTo>
                        <a:pt x="4474" y="15907"/>
                        <a:pt x="5140" y="18383"/>
                        <a:pt x="6473" y="19812"/>
                      </a:cubicBezTo>
                      <a:cubicBezTo>
                        <a:pt x="7806" y="21336"/>
                        <a:pt x="9424" y="22098"/>
                        <a:pt x="11328" y="22098"/>
                      </a:cubicBezTo>
                      <a:cubicBezTo>
                        <a:pt x="13232" y="22098"/>
                        <a:pt x="14946" y="21336"/>
                        <a:pt x="16183" y="19812"/>
                      </a:cubicBezTo>
                      <a:cubicBezTo>
                        <a:pt x="17516" y="18288"/>
                        <a:pt x="18183" y="16002"/>
                        <a:pt x="18183" y="12763"/>
                      </a:cubicBezTo>
                      <a:cubicBezTo>
                        <a:pt x="18183" y="9715"/>
                        <a:pt x="17516" y="7429"/>
                        <a:pt x="16183" y="5810"/>
                      </a:cubicBezTo>
                      <a:cubicBezTo>
                        <a:pt x="14851" y="4286"/>
                        <a:pt x="13232" y="3429"/>
                        <a:pt x="11233" y="3429"/>
                      </a:cubicBezTo>
                      <a:cubicBezTo>
                        <a:pt x="9329" y="3429"/>
                        <a:pt x="7711" y="4191"/>
                        <a:pt x="6473" y="5715"/>
                      </a:cubicBezTo>
                      <a:cubicBezTo>
                        <a:pt x="5140" y="7429"/>
                        <a:pt x="4474" y="9620"/>
                        <a:pt x="4474" y="12668"/>
                      </a:cubicBezTo>
                      <a:close/>
                    </a:path>
                  </a:pathLst>
                </a:custGeom>
                <a:solidFill>
                  <a:srgbClr val="23509E"/>
                </a:solidFill>
                <a:ln w="9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8" name="Freeform 337">
                  <a:extLst>
                    <a:ext uri="{FF2B5EF4-FFF2-40B4-BE49-F238E27FC236}">
                      <a16:creationId xmlns:a16="http://schemas.microsoft.com/office/drawing/2014/main" id="{2BEB92F0-5688-5F47-8840-042AD1690A13}"/>
                    </a:ext>
                  </a:extLst>
                </p:cNvPr>
                <p:cNvSpPr/>
                <p:nvPr/>
              </p:nvSpPr>
              <p:spPr>
                <a:xfrm>
                  <a:off x="8541493" y="4973002"/>
                  <a:ext cx="13613" cy="25622"/>
                </a:xfrm>
                <a:custGeom>
                  <a:avLst/>
                  <a:gdLst>
                    <a:gd name="connsiteX0" fmla="*/ 0 w 13613"/>
                    <a:gd name="connsiteY0" fmla="*/ 25622 h 25622"/>
                    <a:gd name="connsiteX1" fmla="*/ 0 w 13613"/>
                    <a:gd name="connsiteY1" fmla="*/ 571 h 25622"/>
                    <a:gd name="connsiteX2" fmla="*/ 3808 w 13613"/>
                    <a:gd name="connsiteY2" fmla="*/ 571 h 25622"/>
                    <a:gd name="connsiteX3" fmla="*/ 3808 w 13613"/>
                    <a:gd name="connsiteY3" fmla="*/ 4381 h 25622"/>
                    <a:gd name="connsiteX4" fmla="*/ 6473 w 13613"/>
                    <a:gd name="connsiteY4" fmla="*/ 857 h 25622"/>
                    <a:gd name="connsiteX5" fmla="*/ 9234 w 13613"/>
                    <a:gd name="connsiteY5" fmla="*/ 0 h 25622"/>
                    <a:gd name="connsiteX6" fmla="*/ 13613 w 13613"/>
                    <a:gd name="connsiteY6" fmla="*/ 1333 h 25622"/>
                    <a:gd name="connsiteX7" fmla="*/ 12185 w 13613"/>
                    <a:gd name="connsiteY7" fmla="*/ 5239 h 25622"/>
                    <a:gd name="connsiteX8" fmla="*/ 9044 w 13613"/>
                    <a:gd name="connsiteY8" fmla="*/ 4286 h 25622"/>
                    <a:gd name="connsiteX9" fmla="*/ 6569 w 13613"/>
                    <a:gd name="connsiteY9" fmla="*/ 5143 h 25622"/>
                    <a:gd name="connsiteX10" fmla="*/ 4950 w 13613"/>
                    <a:gd name="connsiteY10" fmla="*/ 7429 h 25622"/>
                    <a:gd name="connsiteX11" fmla="*/ 4284 w 13613"/>
                    <a:gd name="connsiteY11" fmla="*/ 12382 h 25622"/>
                    <a:gd name="connsiteX12" fmla="*/ 4284 w 13613"/>
                    <a:gd name="connsiteY12" fmla="*/ 25527 h 25622"/>
                    <a:gd name="connsiteX13" fmla="*/ 0 w 13613"/>
                    <a:gd name="connsiteY13" fmla="*/ 25527 h 25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613" h="25622">
                      <a:moveTo>
                        <a:pt x="0" y="25622"/>
                      </a:moveTo>
                      <a:lnTo>
                        <a:pt x="0" y="571"/>
                      </a:lnTo>
                      <a:lnTo>
                        <a:pt x="3808" y="571"/>
                      </a:lnTo>
                      <a:lnTo>
                        <a:pt x="3808" y="4381"/>
                      </a:lnTo>
                      <a:cubicBezTo>
                        <a:pt x="4760" y="2572"/>
                        <a:pt x="5712" y="1429"/>
                        <a:pt x="6473" y="857"/>
                      </a:cubicBezTo>
                      <a:cubicBezTo>
                        <a:pt x="7330" y="286"/>
                        <a:pt x="8187" y="0"/>
                        <a:pt x="9234" y="0"/>
                      </a:cubicBezTo>
                      <a:cubicBezTo>
                        <a:pt x="10662" y="0"/>
                        <a:pt x="12090" y="476"/>
                        <a:pt x="13613" y="1333"/>
                      </a:cubicBezTo>
                      <a:lnTo>
                        <a:pt x="12185" y="5239"/>
                      </a:lnTo>
                      <a:cubicBezTo>
                        <a:pt x="11138" y="4667"/>
                        <a:pt x="10091" y="4286"/>
                        <a:pt x="9044" y="4286"/>
                      </a:cubicBezTo>
                      <a:cubicBezTo>
                        <a:pt x="8092" y="4286"/>
                        <a:pt x="7330" y="4572"/>
                        <a:pt x="6569" y="5143"/>
                      </a:cubicBezTo>
                      <a:cubicBezTo>
                        <a:pt x="5807" y="5715"/>
                        <a:pt x="5331" y="6477"/>
                        <a:pt x="4950" y="7429"/>
                      </a:cubicBezTo>
                      <a:cubicBezTo>
                        <a:pt x="4474" y="8953"/>
                        <a:pt x="4284" y="10573"/>
                        <a:pt x="4284" y="12382"/>
                      </a:cubicBezTo>
                      <a:lnTo>
                        <a:pt x="4284" y="25527"/>
                      </a:lnTo>
                      <a:lnTo>
                        <a:pt x="0" y="25527"/>
                      </a:lnTo>
                      <a:close/>
                    </a:path>
                  </a:pathLst>
                </a:custGeom>
                <a:solidFill>
                  <a:srgbClr val="23509E"/>
                </a:solidFill>
                <a:ln w="9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9" name="Freeform 338">
                  <a:extLst>
                    <a:ext uri="{FF2B5EF4-FFF2-40B4-BE49-F238E27FC236}">
                      <a16:creationId xmlns:a16="http://schemas.microsoft.com/office/drawing/2014/main" id="{DA058CE6-25C4-CA49-83BE-E414A8CDFCFD}"/>
                    </a:ext>
                  </a:extLst>
                </p:cNvPr>
                <p:cNvSpPr/>
                <p:nvPr/>
              </p:nvSpPr>
              <p:spPr>
                <a:xfrm>
                  <a:off x="8556153" y="4973192"/>
                  <a:ext cx="23037" cy="26098"/>
                </a:xfrm>
                <a:custGeom>
                  <a:avLst/>
                  <a:gdLst>
                    <a:gd name="connsiteX0" fmla="*/ 17802 w 23037"/>
                    <a:gd name="connsiteY0" fmla="*/ 22384 h 26098"/>
                    <a:gd name="connsiteX1" fmla="*/ 13232 w 23037"/>
                    <a:gd name="connsiteY1" fmla="*/ 25241 h 26098"/>
                    <a:gd name="connsiteX2" fmla="*/ 8568 w 23037"/>
                    <a:gd name="connsiteY2" fmla="*/ 26099 h 26098"/>
                    <a:gd name="connsiteX3" fmla="*/ 2190 w 23037"/>
                    <a:gd name="connsiteY3" fmla="*/ 24098 h 26098"/>
                    <a:gd name="connsiteX4" fmla="*/ 0 w 23037"/>
                    <a:gd name="connsiteY4" fmla="*/ 18955 h 26098"/>
                    <a:gd name="connsiteX5" fmla="*/ 857 w 23037"/>
                    <a:gd name="connsiteY5" fmla="*/ 15621 h 26098"/>
                    <a:gd name="connsiteX6" fmla="*/ 3046 w 23037"/>
                    <a:gd name="connsiteY6" fmla="*/ 13145 h 26098"/>
                    <a:gd name="connsiteX7" fmla="*/ 6093 w 23037"/>
                    <a:gd name="connsiteY7" fmla="*/ 11716 h 26098"/>
                    <a:gd name="connsiteX8" fmla="*/ 9901 w 23037"/>
                    <a:gd name="connsiteY8" fmla="*/ 11049 h 26098"/>
                    <a:gd name="connsiteX9" fmla="*/ 17421 w 23037"/>
                    <a:gd name="connsiteY9" fmla="*/ 9620 h 26098"/>
                    <a:gd name="connsiteX10" fmla="*/ 17421 w 23037"/>
                    <a:gd name="connsiteY10" fmla="*/ 8477 h 26098"/>
                    <a:gd name="connsiteX11" fmla="*/ 16184 w 23037"/>
                    <a:gd name="connsiteY11" fmla="*/ 4858 h 26098"/>
                    <a:gd name="connsiteX12" fmla="*/ 11328 w 23037"/>
                    <a:gd name="connsiteY12" fmla="*/ 3429 h 26098"/>
                    <a:gd name="connsiteX13" fmla="*/ 6949 w 23037"/>
                    <a:gd name="connsiteY13" fmla="*/ 4477 h 26098"/>
                    <a:gd name="connsiteX14" fmla="*/ 4855 w 23037"/>
                    <a:gd name="connsiteY14" fmla="*/ 8192 h 26098"/>
                    <a:gd name="connsiteX15" fmla="*/ 666 w 23037"/>
                    <a:gd name="connsiteY15" fmla="*/ 7620 h 26098"/>
                    <a:gd name="connsiteX16" fmla="*/ 2570 w 23037"/>
                    <a:gd name="connsiteY16" fmla="*/ 3334 h 26098"/>
                    <a:gd name="connsiteX17" fmla="*/ 6283 w 23037"/>
                    <a:gd name="connsiteY17" fmla="*/ 857 h 26098"/>
                    <a:gd name="connsiteX18" fmla="*/ 11995 w 23037"/>
                    <a:gd name="connsiteY18" fmla="*/ 0 h 26098"/>
                    <a:gd name="connsiteX19" fmla="*/ 17231 w 23037"/>
                    <a:gd name="connsiteY19" fmla="*/ 762 h 26098"/>
                    <a:gd name="connsiteX20" fmla="*/ 20182 w 23037"/>
                    <a:gd name="connsiteY20" fmla="*/ 2667 h 26098"/>
                    <a:gd name="connsiteX21" fmla="*/ 21515 w 23037"/>
                    <a:gd name="connsiteY21" fmla="*/ 5525 h 26098"/>
                    <a:gd name="connsiteX22" fmla="*/ 21705 w 23037"/>
                    <a:gd name="connsiteY22" fmla="*/ 9430 h 26098"/>
                    <a:gd name="connsiteX23" fmla="*/ 21705 w 23037"/>
                    <a:gd name="connsiteY23" fmla="*/ 15050 h 26098"/>
                    <a:gd name="connsiteX24" fmla="*/ 21991 w 23037"/>
                    <a:gd name="connsiteY24" fmla="*/ 22574 h 26098"/>
                    <a:gd name="connsiteX25" fmla="*/ 23038 w 23037"/>
                    <a:gd name="connsiteY25" fmla="*/ 25622 h 26098"/>
                    <a:gd name="connsiteX26" fmla="*/ 18563 w 23037"/>
                    <a:gd name="connsiteY26" fmla="*/ 25622 h 26098"/>
                    <a:gd name="connsiteX27" fmla="*/ 17802 w 23037"/>
                    <a:gd name="connsiteY27" fmla="*/ 22384 h 26098"/>
                    <a:gd name="connsiteX28" fmla="*/ 17421 w 23037"/>
                    <a:gd name="connsiteY28" fmla="*/ 12859 h 26098"/>
                    <a:gd name="connsiteX29" fmla="*/ 10472 w 23037"/>
                    <a:gd name="connsiteY29" fmla="*/ 14478 h 26098"/>
                    <a:gd name="connsiteX30" fmla="*/ 6759 w 23037"/>
                    <a:gd name="connsiteY30" fmla="*/ 15335 h 26098"/>
                    <a:gd name="connsiteX31" fmla="*/ 5045 w 23037"/>
                    <a:gd name="connsiteY31" fmla="*/ 16669 h 26098"/>
                    <a:gd name="connsiteX32" fmla="*/ 4474 w 23037"/>
                    <a:gd name="connsiteY32" fmla="*/ 18669 h 26098"/>
                    <a:gd name="connsiteX33" fmla="*/ 5712 w 23037"/>
                    <a:gd name="connsiteY33" fmla="*/ 21527 h 26098"/>
                    <a:gd name="connsiteX34" fmla="*/ 9425 w 23037"/>
                    <a:gd name="connsiteY34" fmla="*/ 22670 h 26098"/>
                    <a:gd name="connsiteX35" fmla="*/ 13804 w 23037"/>
                    <a:gd name="connsiteY35" fmla="*/ 21622 h 26098"/>
                    <a:gd name="connsiteX36" fmla="*/ 16564 w 23037"/>
                    <a:gd name="connsiteY36" fmla="*/ 18669 h 26098"/>
                    <a:gd name="connsiteX37" fmla="*/ 17231 w 23037"/>
                    <a:gd name="connsiteY37" fmla="*/ 14383 h 26098"/>
                    <a:gd name="connsiteX38" fmla="*/ 17231 w 23037"/>
                    <a:gd name="connsiteY38" fmla="*/ 12859 h 260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23037" h="26098">
                      <a:moveTo>
                        <a:pt x="17802" y="22384"/>
                      </a:moveTo>
                      <a:cubicBezTo>
                        <a:pt x="16184" y="23717"/>
                        <a:pt x="14756" y="24670"/>
                        <a:pt x="13232" y="25241"/>
                      </a:cubicBezTo>
                      <a:cubicBezTo>
                        <a:pt x="11805" y="25813"/>
                        <a:pt x="10186" y="26099"/>
                        <a:pt x="8568" y="26099"/>
                      </a:cubicBezTo>
                      <a:cubicBezTo>
                        <a:pt x="5807" y="26099"/>
                        <a:pt x="3713" y="25432"/>
                        <a:pt x="2190" y="24098"/>
                      </a:cubicBezTo>
                      <a:cubicBezTo>
                        <a:pt x="666" y="22765"/>
                        <a:pt x="0" y="21050"/>
                        <a:pt x="0" y="18955"/>
                      </a:cubicBezTo>
                      <a:cubicBezTo>
                        <a:pt x="0" y="17717"/>
                        <a:pt x="286" y="16574"/>
                        <a:pt x="857" y="15621"/>
                      </a:cubicBezTo>
                      <a:cubicBezTo>
                        <a:pt x="1428" y="14573"/>
                        <a:pt x="2190" y="13811"/>
                        <a:pt x="3046" y="13145"/>
                      </a:cubicBezTo>
                      <a:cubicBezTo>
                        <a:pt x="3903" y="12573"/>
                        <a:pt x="4950" y="12097"/>
                        <a:pt x="6093" y="11716"/>
                      </a:cubicBezTo>
                      <a:cubicBezTo>
                        <a:pt x="6949" y="11525"/>
                        <a:pt x="8187" y="11240"/>
                        <a:pt x="9901" y="11049"/>
                      </a:cubicBezTo>
                      <a:cubicBezTo>
                        <a:pt x="13328" y="10668"/>
                        <a:pt x="15803" y="10192"/>
                        <a:pt x="17421" y="9620"/>
                      </a:cubicBezTo>
                      <a:cubicBezTo>
                        <a:pt x="17421" y="9049"/>
                        <a:pt x="17421" y="8668"/>
                        <a:pt x="17421" y="8477"/>
                      </a:cubicBezTo>
                      <a:cubicBezTo>
                        <a:pt x="17421" y="6763"/>
                        <a:pt x="17040" y="5525"/>
                        <a:pt x="16184" y="4858"/>
                      </a:cubicBezTo>
                      <a:cubicBezTo>
                        <a:pt x="15137" y="3905"/>
                        <a:pt x="13518" y="3429"/>
                        <a:pt x="11328" y="3429"/>
                      </a:cubicBezTo>
                      <a:cubicBezTo>
                        <a:pt x="9329" y="3429"/>
                        <a:pt x="7901" y="3810"/>
                        <a:pt x="6949" y="4477"/>
                      </a:cubicBezTo>
                      <a:cubicBezTo>
                        <a:pt x="5997" y="5144"/>
                        <a:pt x="5331" y="6382"/>
                        <a:pt x="4855" y="8192"/>
                      </a:cubicBezTo>
                      <a:lnTo>
                        <a:pt x="666" y="7620"/>
                      </a:lnTo>
                      <a:cubicBezTo>
                        <a:pt x="1047" y="5810"/>
                        <a:pt x="1618" y="4382"/>
                        <a:pt x="2570" y="3334"/>
                      </a:cubicBezTo>
                      <a:cubicBezTo>
                        <a:pt x="3427" y="2286"/>
                        <a:pt x="4665" y="1429"/>
                        <a:pt x="6283" y="857"/>
                      </a:cubicBezTo>
                      <a:cubicBezTo>
                        <a:pt x="7901" y="286"/>
                        <a:pt x="9805" y="0"/>
                        <a:pt x="11995" y="0"/>
                      </a:cubicBezTo>
                      <a:cubicBezTo>
                        <a:pt x="14089" y="0"/>
                        <a:pt x="15898" y="286"/>
                        <a:pt x="17231" y="762"/>
                      </a:cubicBezTo>
                      <a:cubicBezTo>
                        <a:pt x="18563" y="1238"/>
                        <a:pt x="19515" y="1905"/>
                        <a:pt x="20182" y="2667"/>
                      </a:cubicBezTo>
                      <a:cubicBezTo>
                        <a:pt x="20848" y="3429"/>
                        <a:pt x="21229" y="4382"/>
                        <a:pt x="21515" y="5525"/>
                      </a:cubicBezTo>
                      <a:cubicBezTo>
                        <a:pt x="21610" y="6287"/>
                        <a:pt x="21705" y="7525"/>
                        <a:pt x="21705" y="9430"/>
                      </a:cubicBezTo>
                      <a:lnTo>
                        <a:pt x="21705" y="15050"/>
                      </a:lnTo>
                      <a:cubicBezTo>
                        <a:pt x="21705" y="18955"/>
                        <a:pt x="21800" y="21527"/>
                        <a:pt x="21991" y="22574"/>
                      </a:cubicBezTo>
                      <a:cubicBezTo>
                        <a:pt x="22181" y="23622"/>
                        <a:pt x="22562" y="24670"/>
                        <a:pt x="23038" y="25622"/>
                      </a:cubicBezTo>
                      <a:lnTo>
                        <a:pt x="18563" y="25622"/>
                      </a:lnTo>
                      <a:cubicBezTo>
                        <a:pt x="18183" y="24575"/>
                        <a:pt x="17897" y="23527"/>
                        <a:pt x="17802" y="22384"/>
                      </a:cubicBezTo>
                      <a:close/>
                      <a:moveTo>
                        <a:pt x="17421" y="12859"/>
                      </a:moveTo>
                      <a:cubicBezTo>
                        <a:pt x="15898" y="13525"/>
                        <a:pt x="13613" y="14002"/>
                        <a:pt x="10472" y="14478"/>
                      </a:cubicBezTo>
                      <a:cubicBezTo>
                        <a:pt x="8758" y="14764"/>
                        <a:pt x="7521" y="15050"/>
                        <a:pt x="6759" y="15335"/>
                      </a:cubicBezTo>
                      <a:cubicBezTo>
                        <a:pt x="5997" y="15621"/>
                        <a:pt x="5522" y="16097"/>
                        <a:pt x="5045" y="16669"/>
                      </a:cubicBezTo>
                      <a:cubicBezTo>
                        <a:pt x="4665" y="17240"/>
                        <a:pt x="4474" y="17907"/>
                        <a:pt x="4474" y="18669"/>
                      </a:cubicBezTo>
                      <a:cubicBezTo>
                        <a:pt x="4474" y="19812"/>
                        <a:pt x="4855" y="20765"/>
                        <a:pt x="5712" y="21527"/>
                      </a:cubicBezTo>
                      <a:cubicBezTo>
                        <a:pt x="6569" y="22289"/>
                        <a:pt x="7806" y="22670"/>
                        <a:pt x="9425" y="22670"/>
                      </a:cubicBezTo>
                      <a:cubicBezTo>
                        <a:pt x="11043" y="22670"/>
                        <a:pt x="12471" y="22289"/>
                        <a:pt x="13804" y="21622"/>
                      </a:cubicBezTo>
                      <a:cubicBezTo>
                        <a:pt x="15041" y="20860"/>
                        <a:pt x="15993" y="19907"/>
                        <a:pt x="16564" y="18669"/>
                      </a:cubicBezTo>
                      <a:cubicBezTo>
                        <a:pt x="17040" y="17717"/>
                        <a:pt x="17231" y="16288"/>
                        <a:pt x="17231" y="14383"/>
                      </a:cubicBezTo>
                      <a:lnTo>
                        <a:pt x="17231" y="12859"/>
                      </a:lnTo>
                      <a:close/>
                    </a:path>
                  </a:pathLst>
                </a:custGeom>
                <a:solidFill>
                  <a:srgbClr val="23509E"/>
                </a:solidFill>
                <a:ln w="9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0" name="Freeform 339">
                  <a:extLst>
                    <a:ext uri="{FF2B5EF4-FFF2-40B4-BE49-F238E27FC236}">
                      <a16:creationId xmlns:a16="http://schemas.microsoft.com/office/drawing/2014/main" id="{2D05C13F-FD4C-DE42-8B59-46B38DA2E33B}"/>
                    </a:ext>
                  </a:extLst>
                </p:cNvPr>
                <p:cNvSpPr/>
                <p:nvPr/>
              </p:nvSpPr>
              <p:spPr>
                <a:xfrm>
                  <a:off x="8584427" y="4973002"/>
                  <a:ext cx="33889" cy="25622"/>
                </a:xfrm>
                <a:custGeom>
                  <a:avLst/>
                  <a:gdLst>
                    <a:gd name="connsiteX0" fmla="*/ 0 w 33889"/>
                    <a:gd name="connsiteY0" fmla="*/ 25622 h 25622"/>
                    <a:gd name="connsiteX1" fmla="*/ 0 w 33889"/>
                    <a:gd name="connsiteY1" fmla="*/ 571 h 25622"/>
                    <a:gd name="connsiteX2" fmla="*/ 3808 w 33889"/>
                    <a:gd name="connsiteY2" fmla="*/ 571 h 25622"/>
                    <a:gd name="connsiteX3" fmla="*/ 3808 w 33889"/>
                    <a:gd name="connsiteY3" fmla="*/ 4096 h 25622"/>
                    <a:gd name="connsiteX4" fmla="*/ 6949 w 33889"/>
                    <a:gd name="connsiteY4" fmla="*/ 1143 h 25622"/>
                    <a:gd name="connsiteX5" fmla="*/ 11424 w 33889"/>
                    <a:gd name="connsiteY5" fmla="*/ 0 h 25622"/>
                    <a:gd name="connsiteX6" fmla="*/ 15993 w 33889"/>
                    <a:gd name="connsiteY6" fmla="*/ 1143 h 25622"/>
                    <a:gd name="connsiteX7" fmla="*/ 18468 w 33889"/>
                    <a:gd name="connsiteY7" fmla="*/ 4381 h 25622"/>
                    <a:gd name="connsiteX8" fmla="*/ 26179 w 33889"/>
                    <a:gd name="connsiteY8" fmla="*/ 0 h 25622"/>
                    <a:gd name="connsiteX9" fmla="*/ 31891 w 33889"/>
                    <a:gd name="connsiteY9" fmla="*/ 2096 h 25622"/>
                    <a:gd name="connsiteX10" fmla="*/ 33890 w 33889"/>
                    <a:gd name="connsiteY10" fmla="*/ 8477 h 25622"/>
                    <a:gd name="connsiteX11" fmla="*/ 33890 w 33889"/>
                    <a:gd name="connsiteY11" fmla="*/ 25622 h 25622"/>
                    <a:gd name="connsiteX12" fmla="*/ 29702 w 33889"/>
                    <a:gd name="connsiteY12" fmla="*/ 25622 h 25622"/>
                    <a:gd name="connsiteX13" fmla="*/ 29702 w 33889"/>
                    <a:gd name="connsiteY13" fmla="*/ 9811 h 25622"/>
                    <a:gd name="connsiteX14" fmla="*/ 29321 w 33889"/>
                    <a:gd name="connsiteY14" fmla="*/ 6191 h 25622"/>
                    <a:gd name="connsiteX15" fmla="*/ 27798 w 33889"/>
                    <a:gd name="connsiteY15" fmla="*/ 4381 h 25622"/>
                    <a:gd name="connsiteX16" fmla="*/ 25227 w 33889"/>
                    <a:gd name="connsiteY16" fmla="*/ 3715 h 25622"/>
                    <a:gd name="connsiteX17" fmla="*/ 20848 w 33889"/>
                    <a:gd name="connsiteY17" fmla="*/ 5429 h 25622"/>
                    <a:gd name="connsiteX18" fmla="*/ 19135 w 33889"/>
                    <a:gd name="connsiteY18" fmla="*/ 11049 h 25622"/>
                    <a:gd name="connsiteX19" fmla="*/ 19135 w 33889"/>
                    <a:gd name="connsiteY19" fmla="*/ 25622 h 25622"/>
                    <a:gd name="connsiteX20" fmla="*/ 14851 w 33889"/>
                    <a:gd name="connsiteY20" fmla="*/ 25622 h 25622"/>
                    <a:gd name="connsiteX21" fmla="*/ 14851 w 33889"/>
                    <a:gd name="connsiteY21" fmla="*/ 9334 h 25622"/>
                    <a:gd name="connsiteX22" fmla="*/ 13804 w 33889"/>
                    <a:gd name="connsiteY22" fmla="*/ 5048 h 25622"/>
                    <a:gd name="connsiteX23" fmla="*/ 10377 w 33889"/>
                    <a:gd name="connsiteY23" fmla="*/ 3619 h 25622"/>
                    <a:gd name="connsiteX24" fmla="*/ 7045 w 33889"/>
                    <a:gd name="connsiteY24" fmla="*/ 4572 h 25622"/>
                    <a:gd name="connsiteX25" fmla="*/ 4855 w 33889"/>
                    <a:gd name="connsiteY25" fmla="*/ 7334 h 25622"/>
                    <a:gd name="connsiteX26" fmla="*/ 4189 w 33889"/>
                    <a:gd name="connsiteY26" fmla="*/ 12573 h 25622"/>
                    <a:gd name="connsiteX27" fmla="*/ 4189 w 33889"/>
                    <a:gd name="connsiteY27" fmla="*/ 25527 h 25622"/>
                    <a:gd name="connsiteX28" fmla="*/ 0 w 33889"/>
                    <a:gd name="connsiteY28" fmla="*/ 25527 h 25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33889" h="25622">
                      <a:moveTo>
                        <a:pt x="0" y="25622"/>
                      </a:moveTo>
                      <a:lnTo>
                        <a:pt x="0" y="571"/>
                      </a:lnTo>
                      <a:lnTo>
                        <a:pt x="3808" y="571"/>
                      </a:lnTo>
                      <a:lnTo>
                        <a:pt x="3808" y="4096"/>
                      </a:lnTo>
                      <a:cubicBezTo>
                        <a:pt x="4570" y="2857"/>
                        <a:pt x="5617" y="1905"/>
                        <a:pt x="6949" y="1143"/>
                      </a:cubicBezTo>
                      <a:cubicBezTo>
                        <a:pt x="8282" y="381"/>
                        <a:pt x="9710" y="0"/>
                        <a:pt x="11424" y="0"/>
                      </a:cubicBezTo>
                      <a:cubicBezTo>
                        <a:pt x="13232" y="0"/>
                        <a:pt x="14756" y="381"/>
                        <a:pt x="15993" y="1143"/>
                      </a:cubicBezTo>
                      <a:cubicBezTo>
                        <a:pt x="17136" y="1905"/>
                        <a:pt x="17992" y="2953"/>
                        <a:pt x="18468" y="4381"/>
                      </a:cubicBezTo>
                      <a:cubicBezTo>
                        <a:pt x="20468" y="1429"/>
                        <a:pt x="23038" y="0"/>
                        <a:pt x="26179" y="0"/>
                      </a:cubicBezTo>
                      <a:cubicBezTo>
                        <a:pt x="28654" y="0"/>
                        <a:pt x="30558" y="667"/>
                        <a:pt x="31891" y="2096"/>
                      </a:cubicBezTo>
                      <a:cubicBezTo>
                        <a:pt x="33224" y="3429"/>
                        <a:pt x="33890" y="5620"/>
                        <a:pt x="33890" y="8477"/>
                      </a:cubicBezTo>
                      <a:lnTo>
                        <a:pt x="33890" y="25622"/>
                      </a:lnTo>
                      <a:lnTo>
                        <a:pt x="29702" y="25622"/>
                      </a:lnTo>
                      <a:lnTo>
                        <a:pt x="29702" y="9811"/>
                      </a:lnTo>
                      <a:cubicBezTo>
                        <a:pt x="29702" y="8096"/>
                        <a:pt x="29606" y="6858"/>
                        <a:pt x="29321" y="6191"/>
                      </a:cubicBezTo>
                      <a:cubicBezTo>
                        <a:pt x="29035" y="5429"/>
                        <a:pt x="28559" y="4858"/>
                        <a:pt x="27798" y="4381"/>
                      </a:cubicBezTo>
                      <a:cubicBezTo>
                        <a:pt x="27036" y="3905"/>
                        <a:pt x="26179" y="3715"/>
                        <a:pt x="25227" y="3715"/>
                      </a:cubicBezTo>
                      <a:cubicBezTo>
                        <a:pt x="23514" y="3715"/>
                        <a:pt x="21990" y="4286"/>
                        <a:pt x="20848" y="5429"/>
                      </a:cubicBezTo>
                      <a:cubicBezTo>
                        <a:pt x="19706" y="6572"/>
                        <a:pt x="19135" y="8477"/>
                        <a:pt x="19135" y="11049"/>
                      </a:cubicBezTo>
                      <a:lnTo>
                        <a:pt x="19135" y="25622"/>
                      </a:lnTo>
                      <a:lnTo>
                        <a:pt x="14851" y="25622"/>
                      </a:lnTo>
                      <a:lnTo>
                        <a:pt x="14851" y="9334"/>
                      </a:lnTo>
                      <a:cubicBezTo>
                        <a:pt x="14851" y="7429"/>
                        <a:pt x="14470" y="6001"/>
                        <a:pt x="13804" y="5048"/>
                      </a:cubicBezTo>
                      <a:cubicBezTo>
                        <a:pt x="13137" y="4096"/>
                        <a:pt x="11995" y="3619"/>
                        <a:pt x="10377" y="3619"/>
                      </a:cubicBezTo>
                      <a:cubicBezTo>
                        <a:pt x="9139" y="3619"/>
                        <a:pt x="8092" y="3905"/>
                        <a:pt x="7045" y="4572"/>
                      </a:cubicBezTo>
                      <a:cubicBezTo>
                        <a:pt x="5997" y="5239"/>
                        <a:pt x="5331" y="6096"/>
                        <a:pt x="4855" y="7334"/>
                      </a:cubicBezTo>
                      <a:cubicBezTo>
                        <a:pt x="4379" y="8572"/>
                        <a:pt x="4189" y="10287"/>
                        <a:pt x="4189" y="12573"/>
                      </a:cubicBezTo>
                      <a:lnTo>
                        <a:pt x="4189" y="25527"/>
                      </a:lnTo>
                      <a:lnTo>
                        <a:pt x="0" y="25527"/>
                      </a:lnTo>
                      <a:close/>
                    </a:path>
                  </a:pathLst>
                </a:custGeom>
                <a:solidFill>
                  <a:srgbClr val="23509E"/>
                </a:solidFill>
                <a:ln w="9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1" name="Freeform 340">
                  <a:extLst>
                    <a:ext uri="{FF2B5EF4-FFF2-40B4-BE49-F238E27FC236}">
                      <a16:creationId xmlns:a16="http://schemas.microsoft.com/office/drawing/2014/main" id="{1C547B8D-C636-3648-9B32-6928003E9A0E}"/>
                    </a:ext>
                  </a:extLst>
                </p:cNvPr>
                <p:cNvSpPr/>
                <p:nvPr/>
              </p:nvSpPr>
              <p:spPr>
                <a:xfrm>
                  <a:off x="8624600" y="4973002"/>
                  <a:ext cx="33889" cy="25622"/>
                </a:xfrm>
                <a:custGeom>
                  <a:avLst/>
                  <a:gdLst>
                    <a:gd name="connsiteX0" fmla="*/ 0 w 33889"/>
                    <a:gd name="connsiteY0" fmla="*/ 25622 h 25622"/>
                    <a:gd name="connsiteX1" fmla="*/ 0 w 33889"/>
                    <a:gd name="connsiteY1" fmla="*/ 571 h 25622"/>
                    <a:gd name="connsiteX2" fmla="*/ 3808 w 33889"/>
                    <a:gd name="connsiteY2" fmla="*/ 571 h 25622"/>
                    <a:gd name="connsiteX3" fmla="*/ 3808 w 33889"/>
                    <a:gd name="connsiteY3" fmla="*/ 4096 h 25622"/>
                    <a:gd name="connsiteX4" fmla="*/ 6949 w 33889"/>
                    <a:gd name="connsiteY4" fmla="*/ 1143 h 25622"/>
                    <a:gd name="connsiteX5" fmla="*/ 11424 w 33889"/>
                    <a:gd name="connsiteY5" fmla="*/ 0 h 25622"/>
                    <a:gd name="connsiteX6" fmla="*/ 15993 w 33889"/>
                    <a:gd name="connsiteY6" fmla="*/ 1143 h 25622"/>
                    <a:gd name="connsiteX7" fmla="*/ 18468 w 33889"/>
                    <a:gd name="connsiteY7" fmla="*/ 4381 h 25622"/>
                    <a:gd name="connsiteX8" fmla="*/ 26179 w 33889"/>
                    <a:gd name="connsiteY8" fmla="*/ 0 h 25622"/>
                    <a:gd name="connsiteX9" fmla="*/ 31891 w 33889"/>
                    <a:gd name="connsiteY9" fmla="*/ 2096 h 25622"/>
                    <a:gd name="connsiteX10" fmla="*/ 33890 w 33889"/>
                    <a:gd name="connsiteY10" fmla="*/ 8477 h 25622"/>
                    <a:gd name="connsiteX11" fmla="*/ 33890 w 33889"/>
                    <a:gd name="connsiteY11" fmla="*/ 25622 h 25622"/>
                    <a:gd name="connsiteX12" fmla="*/ 29702 w 33889"/>
                    <a:gd name="connsiteY12" fmla="*/ 25622 h 25622"/>
                    <a:gd name="connsiteX13" fmla="*/ 29702 w 33889"/>
                    <a:gd name="connsiteY13" fmla="*/ 9811 h 25622"/>
                    <a:gd name="connsiteX14" fmla="*/ 29321 w 33889"/>
                    <a:gd name="connsiteY14" fmla="*/ 6191 h 25622"/>
                    <a:gd name="connsiteX15" fmla="*/ 27798 w 33889"/>
                    <a:gd name="connsiteY15" fmla="*/ 4381 h 25622"/>
                    <a:gd name="connsiteX16" fmla="*/ 25227 w 33889"/>
                    <a:gd name="connsiteY16" fmla="*/ 3715 h 25622"/>
                    <a:gd name="connsiteX17" fmla="*/ 20848 w 33889"/>
                    <a:gd name="connsiteY17" fmla="*/ 5429 h 25622"/>
                    <a:gd name="connsiteX18" fmla="*/ 19135 w 33889"/>
                    <a:gd name="connsiteY18" fmla="*/ 11049 h 25622"/>
                    <a:gd name="connsiteX19" fmla="*/ 19135 w 33889"/>
                    <a:gd name="connsiteY19" fmla="*/ 25622 h 25622"/>
                    <a:gd name="connsiteX20" fmla="*/ 14851 w 33889"/>
                    <a:gd name="connsiteY20" fmla="*/ 25622 h 25622"/>
                    <a:gd name="connsiteX21" fmla="*/ 14851 w 33889"/>
                    <a:gd name="connsiteY21" fmla="*/ 9334 h 25622"/>
                    <a:gd name="connsiteX22" fmla="*/ 13804 w 33889"/>
                    <a:gd name="connsiteY22" fmla="*/ 5048 h 25622"/>
                    <a:gd name="connsiteX23" fmla="*/ 10376 w 33889"/>
                    <a:gd name="connsiteY23" fmla="*/ 3619 h 25622"/>
                    <a:gd name="connsiteX24" fmla="*/ 7045 w 33889"/>
                    <a:gd name="connsiteY24" fmla="*/ 4572 h 25622"/>
                    <a:gd name="connsiteX25" fmla="*/ 4855 w 33889"/>
                    <a:gd name="connsiteY25" fmla="*/ 7334 h 25622"/>
                    <a:gd name="connsiteX26" fmla="*/ 4189 w 33889"/>
                    <a:gd name="connsiteY26" fmla="*/ 12573 h 25622"/>
                    <a:gd name="connsiteX27" fmla="*/ 4189 w 33889"/>
                    <a:gd name="connsiteY27" fmla="*/ 25527 h 25622"/>
                    <a:gd name="connsiteX28" fmla="*/ 0 w 33889"/>
                    <a:gd name="connsiteY28" fmla="*/ 25527 h 25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33889" h="25622">
                      <a:moveTo>
                        <a:pt x="0" y="25622"/>
                      </a:moveTo>
                      <a:lnTo>
                        <a:pt x="0" y="571"/>
                      </a:lnTo>
                      <a:lnTo>
                        <a:pt x="3808" y="571"/>
                      </a:lnTo>
                      <a:lnTo>
                        <a:pt x="3808" y="4096"/>
                      </a:lnTo>
                      <a:cubicBezTo>
                        <a:pt x="4570" y="2857"/>
                        <a:pt x="5617" y="1905"/>
                        <a:pt x="6949" y="1143"/>
                      </a:cubicBezTo>
                      <a:cubicBezTo>
                        <a:pt x="8282" y="381"/>
                        <a:pt x="9710" y="0"/>
                        <a:pt x="11424" y="0"/>
                      </a:cubicBezTo>
                      <a:cubicBezTo>
                        <a:pt x="13232" y="0"/>
                        <a:pt x="14756" y="381"/>
                        <a:pt x="15993" y="1143"/>
                      </a:cubicBezTo>
                      <a:cubicBezTo>
                        <a:pt x="17136" y="1905"/>
                        <a:pt x="17992" y="2953"/>
                        <a:pt x="18468" y="4381"/>
                      </a:cubicBezTo>
                      <a:cubicBezTo>
                        <a:pt x="20468" y="1429"/>
                        <a:pt x="23038" y="0"/>
                        <a:pt x="26179" y="0"/>
                      </a:cubicBezTo>
                      <a:cubicBezTo>
                        <a:pt x="28654" y="0"/>
                        <a:pt x="30558" y="667"/>
                        <a:pt x="31891" y="2096"/>
                      </a:cubicBezTo>
                      <a:cubicBezTo>
                        <a:pt x="33224" y="3429"/>
                        <a:pt x="33890" y="5620"/>
                        <a:pt x="33890" y="8477"/>
                      </a:cubicBezTo>
                      <a:lnTo>
                        <a:pt x="33890" y="25622"/>
                      </a:lnTo>
                      <a:lnTo>
                        <a:pt x="29702" y="25622"/>
                      </a:lnTo>
                      <a:lnTo>
                        <a:pt x="29702" y="9811"/>
                      </a:lnTo>
                      <a:cubicBezTo>
                        <a:pt x="29702" y="8096"/>
                        <a:pt x="29606" y="6858"/>
                        <a:pt x="29321" y="6191"/>
                      </a:cubicBezTo>
                      <a:cubicBezTo>
                        <a:pt x="29035" y="5429"/>
                        <a:pt x="28559" y="4858"/>
                        <a:pt x="27798" y="4381"/>
                      </a:cubicBezTo>
                      <a:cubicBezTo>
                        <a:pt x="27036" y="3905"/>
                        <a:pt x="26274" y="3715"/>
                        <a:pt x="25227" y="3715"/>
                      </a:cubicBezTo>
                      <a:cubicBezTo>
                        <a:pt x="23514" y="3715"/>
                        <a:pt x="21990" y="4286"/>
                        <a:pt x="20848" y="5429"/>
                      </a:cubicBezTo>
                      <a:cubicBezTo>
                        <a:pt x="19706" y="6572"/>
                        <a:pt x="19135" y="8477"/>
                        <a:pt x="19135" y="11049"/>
                      </a:cubicBezTo>
                      <a:lnTo>
                        <a:pt x="19135" y="25622"/>
                      </a:lnTo>
                      <a:lnTo>
                        <a:pt x="14851" y="25622"/>
                      </a:lnTo>
                      <a:lnTo>
                        <a:pt x="14851" y="9334"/>
                      </a:lnTo>
                      <a:cubicBezTo>
                        <a:pt x="14851" y="7429"/>
                        <a:pt x="14470" y="6001"/>
                        <a:pt x="13804" y="5048"/>
                      </a:cubicBezTo>
                      <a:cubicBezTo>
                        <a:pt x="13137" y="4096"/>
                        <a:pt x="11995" y="3619"/>
                        <a:pt x="10376" y="3619"/>
                      </a:cubicBezTo>
                      <a:cubicBezTo>
                        <a:pt x="9139" y="3619"/>
                        <a:pt x="8092" y="3905"/>
                        <a:pt x="7045" y="4572"/>
                      </a:cubicBezTo>
                      <a:cubicBezTo>
                        <a:pt x="5997" y="5239"/>
                        <a:pt x="5331" y="6096"/>
                        <a:pt x="4855" y="7334"/>
                      </a:cubicBezTo>
                      <a:cubicBezTo>
                        <a:pt x="4379" y="8572"/>
                        <a:pt x="4189" y="10287"/>
                        <a:pt x="4189" y="12573"/>
                      </a:cubicBezTo>
                      <a:lnTo>
                        <a:pt x="4189" y="25527"/>
                      </a:lnTo>
                      <a:lnTo>
                        <a:pt x="0" y="25527"/>
                      </a:lnTo>
                      <a:close/>
                    </a:path>
                  </a:pathLst>
                </a:custGeom>
                <a:solidFill>
                  <a:srgbClr val="23509E"/>
                </a:solidFill>
                <a:ln w="9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2" name="Freeform 341">
                  <a:extLst>
                    <a:ext uri="{FF2B5EF4-FFF2-40B4-BE49-F238E27FC236}">
                      <a16:creationId xmlns:a16="http://schemas.microsoft.com/office/drawing/2014/main" id="{DB8EF6EC-4367-6640-BC73-CEC25777CB8F}"/>
                    </a:ext>
                  </a:extLst>
                </p:cNvPr>
                <p:cNvSpPr/>
                <p:nvPr/>
              </p:nvSpPr>
              <p:spPr>
                <a:xfrm>
                  <a:off x="8663535" y="4973002"/>
                  <a:ext cx="23037" cy="26288"/>
                </a:xfrm>
                <a:custGeom>
                  <a:avLst/>
                  <a:gdLst>
                    <a:gd name="connsiteX0" fmla="*/ 18468 w 23037"/>
                    <a:gd name="connsiteY0" fmla="*/ 17621 h 26288"/>
                    <a:gd name="connsiteX1" fmla="*/ 22847 w 23037"/>
                    <a:gd name="connsiteY1" fmla="*/ 18193 h 26288"/>
                    <a:gd name="connsiteX2" fmla="*/ 19039 w 23037"/>
                    <a:gd name="connsiteY2" fmla="*/ 24193 h 26288"/>
                    <a:gd name="connsiteX3" fmla="*/ 11900 w 23037"/>
                    <a:gd name="connsiteY3" fmla="*/ 26289 h 26288"/>
                    <a:gd name="connsiteX4" fmla="*/ 3237 w 23037"/>
                    <a:gd name="connsiteY4" fmla="*/ 22860 h 26288"/>
                    <a:gd name="connsiteX5" fmla="*/ 0 w 23037"/>
                    <a:gd name="connsiteY5" fmla="*/ 13335 h 26288"/>
                    <a:gd name="connsiteX6" fmla="*/ 3237 w 23037"/>
                    <a:gd name="connsiteY6" fmla="*/ 3524 h 26288"/>
                    <a:gd name="connsiteX7" fmla="*/ 11709 w 23037"/>
                    <a:gd name="connsiteY7" fmla="*/ 0 h 26288"/>
                    <a:gd name="connsiteX8" fmla="*/ 19896 w 23037"/>
                    <a:gd name="connsiteY8" fmla="*/ 3429 h 26288"/>
                    <a:gd name="connsiteX9" fmla="*/ 23038 w 23037"/>
                    <a:gd name="connsiteY9" fmla="*/ 13049 h 26288"/>
                    <a:gd name="connsiteX10" fmla="*/ 23038 w 23037"/>
                    <a:gd name="connsiteY10" fmla="*/ 14192 h 26288"/>
                    <a:gd name="connsiteX11" fmla="*/ 4379 w 23037"/>
                    <a:gd name="connsiteY11" fmla="*/ 14192 h 26288"/>
                    <a:gd name="connsiteX12" fmla="*/ 6759 w 23037"/>
                    <a:gd name="connsiteY12" fmla="*/ 20479 h 26288"/>
                    <a:gd name="connsiteX13" fmla="*/ 11995 w 23037"/>
                    <a:gd name="connsiteY13" fmla="*/ 22669 h 26288"/>
                    <a:gd name="connsiteX14" fmla="*/ 15993 w 23037"/>
                    <a:gd name="connsiteY14" fmla="*/ 21431 h 26288"/>
                    <a:gd name="connsiteX15" fmla="*/ 18468 w 23037"/>
                    <a:gd name="connsiteY15" fmla="*/ 17621 h 26288"/>
                    <a:gd name="connsiteX16" fmla="*/ 4474 w 23037"/>
                    <a:gd name="connsiteY16" fmla="*/ 10763 h 26288"/>
                    <a:gd name="connsiteX17" fmla="*/ 18468 w 23037"/>
                    <a:gd name="connsiteY17" fmla="*/ 10763 h 26288"/>
                    <a:gd name="connsiteX18" fmla="*/ 16850 w 23037"/>
                    <a:gd name="connsiteY18" fmla="*/ 6001 h 26288"/>
                    <a:gd name="connsiteX19" fmla="*/ 11614 w 23037"/>
                    <a:gd name="connsiteY19" fmla="*/ 3524 h 26288"/>
                    <a:gd name="connsiteX20" fmla="*/ 6664 w 23037"/>
                    <a:gd name="connsiteY20" fmla="*/ 5524 h 26288"/>
                    <a:gd name="connsiteX21" fmla="*/ 4474 w 23037"/>
                    <a:gd name="connsiteY21" fmla="*/ 10763 h 26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3037" h="26288">
                      <a:moveTo>
                        <a:pt x="18468" y="17621"/>
                      </a:moveTo>
                      <a:lnTo>
                        <a:pt x="22847" y="18193"/>
                      </a:lnTo>
                      <a:cubicBezTo>
                        <a:pt x="22181" y="20764"/>
                        <a:pt x="20848" y="22765"/>
                        <a:pt x="19039" y="24193"/>
                      </a:cubicBezTo>
                      <a:cubicBezTo>
                        <a:pt x="17136" y="25622"/>
                        <a:pt x="14756" y="26289"/>
                        <a:pt x="11900" y="26289"/>
                      </a:cubicBezTo>
                      <a:cubicBezTo>
                        <a:pt x="8282" y="26289"/>
                        <a:pt x="5331" y="25146"/>
                        <a:pt x="3237" y="22860"/>
                      </a:cubicBezTo>
                      <a:cubicBezTo>
                        <a:pt x="1047" y="20574"/>
                        <a:pt x="0" y="17431"/>
                        <a:pt x="0" y="13335"/>
                      </a:cubicBezTo>
                      <a:cubicBezTo>
                        <a:pt x="0" y="9144"/>
                        <a:pt x="1047" y="5810"/>
                        <a:pt x="3237" y="3524"/>
                      </a:cubicBezTo>
                      <a:cubicBezTo>
                        <a:pt x="5426" y="1238"/>
                        <a:pt x="8187" y="0"/>
                        <a:pt x="11709" y="0"/>
                      </a:cubicBezTo>
                      <a:cubicBezTo>
                        <a:pt x="15041" y="0"/>
                        <a:pt x="17802" y="1143"/>
                        <a:pt x="19896" y="3429"/>
                      </a:cubicBezTo>
                      <a:cubicBezTo>
                        <a:pt x="21991" y="5715"/>
                        <a:pt x="23038" y="8953"/>
                        <a:pt x="23038" y="13049"/>
                      </a:cubicBezTo>
                      <a:cubicBezTo>
                        <a:pt x="23038" y="13335"/>
                        <a:pt x="23038" y="13716"/>
                        <a:pt x="23038" y="14192"/>
                      </a:cubicBezTo>
                      <a:lnTo>
                        <a:pt x="4379" y="14192"/>
                      </a:lnTo>
                      <a:cubicBezTo>
                        <a:pt x="4570" y="16954"/>
                        <a:pt x="5331" y="19050"/>
                        <a:pt x="6759" y="20479"/>
                      </a:cubicBezTo>
                      <a:cubicBezTo>
                        <a:pt x="8187" y="21907"/>
                        <a:pt x="9901" y="22669"/>
                        <a:pt x="11995" y="22669"/>
                      </a:cubicBezTo>
                      <a:cubicBezTo>
                        <a:pt x="13518" y="22669"/>
                        <a:pt x="14851" y="22288"/>
                        <a:pt x="15993" y="21431"/>
                      </a:cubicBezTo>
                      <a:cubicBezTo>
                        <a:pt x="16945" y="20669"/>
                        <a:pt x="17802" y="19336"/>
                        <a:pt x="18468" y="17621"/>
                      </a:cubicBezTo>
                      <a:close/>
                      <a:moveTo>
                        <a:pt x="4474" y="10763"/>
                      </a:moveTo>
                      <a:lnTo>
                        <a:pt x="18468" y="10763"/>
                      </a:lnTo>
                      <a:cubicBezTo>
                        <a:pt x="18278" y="8668"/>
                        <a:pt x="17707" y="7048"/>
                        <a:pt x="16850" y="6001"/>
                      </a:cubicBezTo>
                      <a:cubicBezTo>
                        <a:pt x="15517" y="4381"/>
                        <a:pt x="13708" y="3524"/>
                        <a:pt x="11614" y="3524"/>
                      </a:cubicBezTo>
                      <a:cubicBezTo>
                        <a:pt x="9710" y="3524"/>
                        <a:pt x="7997" y="4191"/>
                        <a:pt x="6664" y="5524"/>
                      </a:cubicBezTo>
                      <a:cubicBezTo>
                        <a:pt x="5426" y="6763"/>
                        <a:pt x="4665" y="8572"/>
                        <a:pt x="4474" y="10763"/>
                      </a:cubicBezTo>
                      <a:close/>
                    </a:path>
                  </a:pathLst>
                </a:custGeom>
                <a:solidFill>
                  <a:srgbClr val="23509E"/>
                </a:solidFill>
                <a:ln w="9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7" name="Graphic 76">
                <a:extLst>
                  <a:ext uri="{FF2B5EF4-FFF2-40B4-BE49-F238E27FC236}">
                    <a16:creationId xmlns:a16="http://schemas.microsoft.com/office/drawing/2014/main" id="{C68419F0-5E42-D944-8329-C740372B0941}"/>
                  </a:ext>
                </a:extLst>
              </p:cNvPr>
              <p:cNvGrpSpPr/>
              <p:nvPr/>
            </p:nvGrpSpPr>
            <p:grpSpPr>
              <a:xfrm>
                <a:off x="8206020" y="5017579"/>
                <a:ext cx="478077" cy="44767"/>
                <a:chOff x="8206020" y="5017579"/>
                <a:chExt cx="478077" cy="44767"/>
              </a:xfrm>
              <a:solidFill>
                <a:srgbClr val="23509E"/>
              </a:solidFill>
            </p:grpSpPr>
            <p:sp>
              <p:nvSpPr>
                <p:cNvPr id="308" name="Freeform 307">
                  <a:extLst>
                    <a:ext uri="{FF2B5EF4-FFF2-40B4-BE49-F238E27FC236}">
                      <a16:creationId xmlns:a16="http://schemas.microsoft.com/office/drawing/2014/main" id="{99B80E21-7B61-AF44-ABE4-24623FBAA033}"/>
                    </a:ext>
                  </a:extLst>
                </p:cNvPr>
                <p:cNvSpPr/>
                <p:nvPr/>
              </p:nvSpPr>
              <p:spPr>
                <a:xfrm>
                  <a:off x="8206020" y="5027199"/>
                  <a:ext cx="23513" cy="26193"/>
                </a:xfrm>
                <a:custGeom>
                  <a:avLst/>
                  <a:gdLst>
                    <a:gd name="connsiteX0" fmla="*/ 0 w 23513"/>
                    <a:gd name="connsiteY0" fmla="*/ 13049 h 26193"/>
                    <a:gd name="connsiteX1" fmla="*/ 3903 w 23513"/>
                    <a:gd name="connsiteY1" fmla="*/ 2762 h 26193"/>
                    <a:gd name="connsiteX2" fmla="*/ 11805 w 23513"/>
                    <a:gd name="connsiteY2" fmla="*/ 0 h 26193"/>
                    <a:gd name="connsiteX3" fmla="*/ 20277 w 23513"/>
                    <a:gd name="connsiteY3" fmla="*/ 3429 h 26193"/>
                    <a:gd name="connsiteX4" fmla="*/ 23514 w 23513"/>
                    <a:gd name="connsiteY4" fmla="*/ 12764 h 26193"/>
                    <a:gd name="connsiteX5" fmla="*/ 22086 w 23513"/>
                    <a:gd name="connsiteY5" fmla="*/ 20383 h 26193"/>
                    <a:gd name="connsiteX6" fmla="*/ 17897 w 23513"/>
                    <a:gd name="connsiteY6" fmla="*/ 24670 h 26193"/>
                    <a:gd name="connsiteX7" fmla="*/ 11900 w 23513"/>
                    <a:gd name="connsiteY7" fmla="*/ 26194 h 26193"/>
                    <a:gd name="connsiteX8" fmla="*/ 3427 w 23513"/>
                    <a:gd name="connsiteY8" fmla="*/ 22860 h 26193"/>
                    <a:gd name="connsiteX9" fmla="*/ 0 w 23513"/>
                    <a:gd name="connsiteY9" fmla="*/ 13049 h 26193"/>
                    <a:gd name="connsiteX10" fmla="*/ 4379 w 23513"/>
                    <a:gd name="connsiteY10" fmla="*/ 13049 h 26193"/>
                    <a:gd name="connsiteX11" fmla="*/ 6474 w 23513"/>
                    <a:gd name="connsiteY11" fmla="*/ 20288 h 26193"/>
                    <a:gd name="connsiteX12" fmla="*/ 11709 w 23513"/>
                    <a:gd name="connsiteY12" fmla="*/ 22670 h 26193"/>
                    <a:gd name="connsiteX13" fmla="*/ 16945 w 23513"/>
                    <a:gd name="connsiteY13" fmla="*/ 20288 h 26193"/>
                    <a:gd name="connsiteX14" fmla="*/ 19039 w 23513"/>
                    <a:gd name="connsiteY14" fmla="*/ 12954 h 26193"/>
                    <a:gd name="connsiteX15" fmla="*/ 16945 w 23513"/>
                    <a:gd name="connsiteY15" fmla="*/ 5906 h 26193"/>
                    <a:gd name="connsiteX16" fmla="*/ 11709 w 23513"/>
                    <a:gd name="connsiteY16" fmla="*/ 3524 h 26193"/>
                    <a:gd name="connsiteX17" fmla="*/ 6474 w 23513"/>
                    <a:gd name="connsiteY17" fmla="*/ 5906 h 26193"/>
                    <a:gd name="connsiteX18" fmla="*/ 4379 w 23513"/>
                    <a:gd name="connsiteY18" fmla="*/ 13049 h 26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3513" h="26193">
                      <a:moveTo>
                        <a:pt x="0" y="13049"/>
                      </a:moveTo>
                      <a:cubicBezTo>
                        <a:pt x="0" y="8382"/>
                        <a:pt x="1333" y="4953"/>
                        <a:pt x="3903" y="2762"/>
                      </a:cubicBezTo>
                      <a:cubicBezTo>
                        <a:pt x="6093" y="953"/>
                        <a:pt x="8663" y="0"/>
                        <a:pt x="11805" y="0"/>
                      </a:cubicBezTo>
                      <a:cubicBezTo>
                        <a:pt x="15232" y="0"/>
                        <a:pt x="18088" y="1143"/>
                        <a:pt x="20277" y="3429"/>
                      </a:cubicBezTo>
                      <a:cubicBezTo>
                        <a:pt x="22467" y="5715"/>
                        <a:pt x="23514" y="8763"/>
                        <a:pt x="23514" y="12764"/>
                      </a:cubicBezTo>
                      <a:cubicBezTo>
                        <a:pt x="23514" y="16002"/>
                        <a:pt x="23038" y="18479"/>
                        <a:pt x="22086" y="20383"/>
                      </a:cubicBezTo>
                      <a:cubicBezTo>
                        <a:pt x="21134" y="22193"/>
                        <a:pt x="19706" y="23622"/>
                        <a:pt x="17897" y="24670"/>
                      </a:cubicBezTo>
                      <a:cubicBezTo>
                        <a:pt x="16088" y="25718"/>
                        <a:pt x="13994" y="26194"/>
                        <a:pt x="11900" y="26194"/>
                      </a:cubicBezTo>
                      <a:cubicBezTo>
                        <a:pt x="8377" y="26194"/>
                        <a:pt x="5522" y="25051"/>
                        <a:pt x="3427" y="22860"/>
                      </a:cubicBezTo>
                      <a:cubicBezTo>
                        <a:pt x="1047" y="20479"/>
                        <a:pt x="0" y="17240"/>
                        <a:pt x="0" y="13049"/>
                      </a:cubicBezTo>
                      <a:close/>
                      <a:moveTo>
                        <a:pt x="4379" y="13049"/>
                      </a:moveTo>
                      <a:cubicBezTo>
                        <a:pt x="4379" y="16288"/>
                        <a:pt x="5045" y="18669"/>
                        <a:pt x="6474" y="20288"/>
                      </a:cubicBezTo>
                      <a:cubicBezTo>
                        <a:pt x="7901" y="21908"/>
                        <a:pt x="9615" y="22670"/>
                        <a:pt x="11709" y="22670"/>
                      </a:cubicBezTo>
                      <a:cubicBezTo>
                        <a:pt x="13804" y="22670"/>
                        <a:pt x="15612" y="21908"/>
                        <a:pt x="16945" y="20288"/>
                      </a:cubicBezTo>
                      <a:cubicBezTo>
                        <a:pt x="18373" y="18669"/>
                        <a:pt x="19039" y="16288"/>
                        <a:pt x="19039" y="12954"/>
                      </a:cubicBezTo>
                      <a:cubicBezTo>
                        <a:pt x="19039" y="9811"/>
                        <a:pt x="18373" y="7525"/>
                        <a:pt x="16945" y="5906"/>
                      </a:cubicBezTo>
                      <a:cubicBezTo>
                        <a:pt x="15517" y="4286"/>
                        <a:pt x="13804" y="3524"/>
                        <a:pt x="11709" y="3524"/>
                      </a:cubicBezTo>
                      <a:cubicBezTo>
                        <a:pt x="9615" y="3524"/>
                        <a:pt x="7806" y="4286"/>
                        <a:pt x="6474" y="5906"/>
                      </a:cubicBezTo>
                      <a:cubicBezTo>
                        <a:pt x="5045" y="7430"/>
                        <a:pt x="4379" y="9811"/>
                        <a:pt x="4379" y="13049"/>
                      </a:cubicBezTo>
                      <a:close/>
                    </a:path>
                  </a:pathLst>
                </a:custGeom>
                <a:solidFill>
                  <a:srgbClr val="23509E"/>
                </a:solidFill>
                <a:ln w="9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9" name="Freeform 308">
                  <a:extLst>
                    <a:ext uri="{FF2B5EF4-FFF2-40B4-BE49-F238E27FC236}">
                      <a16:creationId xmlns:a16="http://schemas.microsoft.com/office/drawing/2014/main" id="{AFA3EC76-34D7-7F49-9EC9-8DEAEEDF5561}"/>
                    </a:ext>
                  </a:extLst>
                </p:cNvPr>
                <p:cNvSpPr/>
                <p:nvPr/>
              </p:nvSpPr>
              <p:spPr>
                <a:xfrm>
                  <a:off x="8231723" y="5017579"/>
                  <a:ext cx="14660" cy="35147"/>
                </a:xfrm>
                <a:custGeom>
                  <a:avLst/>
                  <a:gdLst>
                    <a:gd name="connsiteX0" fmla="*/ 3713 w 14660"/>
                    <a:gd name="connsiteY0" fmla="*/ 35147 h 35147"/>
                    <a:gd name="connsiteX1" fmla="*/ 3713 w 14660"/>
                    <a:gd name="connsiteY1" fmla="*/ 13430 h 35147"/>
                    <a:gd name="connsiteX2" fmla="*/ 0 w 14660"/>
                    <a:gd name="connsiteY2" fmla="*/ 13430 h 35147"/>
                    <a:gd name="connsiteX3" fmla="*/ 0 w 14660"/>
                    <a:gd name="connsiteY3" fmla="*/ 10096 h 35147"/>
                    <a:gd name="connsiteX4" fmla="*/ 3713 w 14660"/>
                    <a:gd name="connsiteY4" fmla="*/ 10096 h 35147"/>
                    <a:gd name="connsiteX5" fmla="*/ 3713 w 14660"/>
                    <a:gd name="connsiteY5" fmla="*/ 7429 h 35147"/>
                    <a:gd name="connsiteX6" fmla="*/ 4189 w 14660"/>
                    <a:gd name="connsiteY6" fmla="*/ 3715 h 35147"/>
                    <a:gd name="connsiteX7" fmla="*/ 6378 w 14660"/>
                    <a:gd name="connsiteY7" fmla="*/ 1048 h 35147"/>
                    <a:gd name="connsiteX8" fmla="*/ 10662 w 14660"/>
                    <a:gd name="connsiteY8" fmla="*/ 0 h 35147"/>
                    <a:gd name="connsiteX9" fmla="*/ 14660 w 14660"/>
                    <a:gd name="connsiteY9" fmla="*/ 381 h 35147"/>
                    <a:gd name="connsiteX10" fmla="*/ 13994 w 14660"/>
                    <a:gd name="connsiteY10" fmla="*/ 4096 h 35147"/>
                    <a:gd name="connsiteX11" fmla="*/ 11519 w 14660"/>
                    <a:gd name="connsiteY11" fmla="*/ 3905 h 35147"/>
                    <a:gd name="connsiteX12" fmla="*/ 8758 w 14660"/>
                    <a:gd name="connsiteY12" fmla="*/ 4763 h 35147"/>
                    <a:gd name="connsiteX13" fmla="*/ 7996 w 14660"/>
                    <a:gd name="connsiteY13" fmla="*/ 7811 h 35147"/>
                    <a:gd name="connsiteX14" fmla="*/ 7996 w 14660"/>
                    <a:gd name="connsiteY14" fmla="*/ 10096 h 35147"/>
                    <a:gd name="connsiteX15" fmla="*/ 12852 w 14660"/>
                    <a:gd name="connsiteY15" fmla="*/ 10096 h 35147"/>
                    <a:gd name="connsiteX16" fmla="*/ 12852 w 14660"/>
                    <a:gd name="connsiteY16" fmla="*/ 13430 h 35147"/>
                    <a:gd name="connsiteX17" fmla="*/ 7996 w 14660"/>
                    <a:gd name="connsiteY17" fmla="*/ 13430 h 35147"/>
                    <a:gd name="connsiteX18" fmla="*/ 7996 w 14660"/>
                    <a:gd name="connsiteY18" fmla="*/ 35147 h 35147"/>
                    <a:gd name="connsiteX19" fmla="*/ 3713 w 14660"/>
                    <a:gd name="connsiteY19" fmla="*/ 35147 h 351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4660" h="35147">
                      <a:moveTo>
                        <a:pt x="3713" y="35147"/>
                      </a:moveTo>
                      <a:lnTo>
                        <a:pt x="3713" y="13430"/>
                      </a:lnTo>
                      <a:lnTo>
                        <a:pt x="0" y="13430"/>
                      </a:lnTo>
                      <a:lnTo>
                        <a:pt x="0" y="10096"/>
                      </a:lnTo>
                      <a:lnTo>
                        <a:pt x="3713" y="10096"/>
                      </a:lnTo>
                      <a:lnTo>
                        <a:pt x="3713" y="7429"/>
                      </a:lnTo>
                      <a:cubicBezTo>
                        <a:pt x="3713" y="5715"/>
                        <a:pt x="3903" y="4477"/>
                        <a:pt x="4189" y="3715"/>
                      </a:cubicBezTo>
                      <a:cubicBezTo>
                        <a:pt x="4570" y="2572"/>
                        <a:pt x="5331" y="1715"/>
                        <a:pt x="6378" y="1048"/>
                      </a:cubicBezTo>
                      <a:cubicBezTo>
                        <a:pt x="7425" y="381"/>
                        <a:pt x="8853" y="0"/>
                        <a:pt x="10662" y="0"/>
                      </a:cubicBezTo>
                      <a:cubicBezTo>
                        <a:pt x="11900" y="0"/>
                        <a:pt x="13137" y="95"/>
                        <a:pt x="14660" y="381"/>
                      </a:cubicBezTo>
                      <a:lnTo>
                        <a:pt x="13994" y="4096"/>
                      </a:lnTo>
                      <a:cubicBezTo>
                        <a:pt x="13137" y="3905"/>
                        <a:pt x="12280" y="3905"/>
                        <a:pt x="11519" y="3905"/>
                      </a:cubicBezTo>
                      <a:cubicBezTo>
                        <a:pt x="10186" y="3905"/>
                        <a:pt x="9329" y="4191"/>
                        <a:pt x="8758" y="4763"/>
                      </a:cubicBezTo>
                      <a:cubicBezTo>
                        <a:pt x="8187" y="5334"/>
                        <a:pt x="7996" y="6382"/>
                        <a:pt x="7996" y="7811"/>
                      </a:cubicBezTo>
                      <a:lnTo>
                        <a:pt x="7996" y="10096"/>
                      </a:lnTo>
                      <a:lnTo>
                        <a:pt x="12852" y="10096"/>
                      </a:lnTo>
                      <a:lnTo>
                        <a:pt x="12852" y="13430"/>
                      </a:lnTo>
                      <a:lnTo>
                        <a:pt x="7996" y="13430"/>
                      </a:lnTo>
                      <a:lnTo>
                        <a:pt x="7996" y="35147"/>
                      </a:lnTo>
                      <a:lnTo>
                        <a:pt x="3713" y="35147"/>
                      </a:lnTo>
                      <a:close/>
                    </a:path>
                  </a:pathLst>
                </a:custGeom>
                <a:solidFill>
                  <a:srgbClr val="23509E"/>
                </a:solidFill>
                <a:ln w="9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0" name="Freeform 309">
                  <a:extLst>
                    <a:ext uri="{FF2B5EF4-FFF2-40B4-BE49-F238E27FC236}">
                      <a16:creationId xmlns:a16="http://schemas.microsoft.com/office/drawing/2014/main" id="{E20FC84C-7770-494F-953C-ED6DCEBFE5B6}"/>
                    </a:ext>
                  </a:extLst>
                </p:cNvPr>
                <p:cNvSpPr/>
                <p:nvPr/>
              </p:nvSpPr>
              <p:spPr>
                <a:xfrm>
                  <a:off x="8258759" y="5018817"/>
                  <a:ext cx="12280" cy="34194"/>
                </a:xfrm>
                <a:custGeom>
                  <a:avLst/>
                  <a:gdLst>
                    <a:gd name="connsiteX0" fmla="*/ 11709 w 12280"/>
                    <a:gd name="connsiteY0" fmla="*/ 30099 h 34194"/>
                    <a:gd name="connsiteX1" fmla="*/ 12280 w 12280"/>
                    <a:gd name="connsiteY1" fmla="*/ 33814 h 34194"/>
                    <a:gd name="connsiteX2" fmla="*/ 9044 w 12280"/>
                    <a:gd name="connsiteY2" fmla="*/ 34195 h 34194"/>
                    <a:gd name="connsiteX3" fmla="*/ 5426 w 12280"/>
                    <a:gd name="connsiteY3" fmla="*/ 33433 h 34194"/>
                    <a:gd name="connsiteX4" fmla="*/ 3618 w 12280"/>
                    <a:gd name="connsiteY4" fmla="*/ 31528 h 34194"/>
                    <a:gd name="connsiteX5" fmla="*/ 3142 w 12280"/>
                    <a:gd name="connsiteY5" fmla="*/ 26479 h 34194"/>
                    <a:gd name="connsiteX6" fmla="*/ 3142 w 12280"/>
                    <a:gd name="connsiteY6" fmla="*/ 12097 h 34194"/>
                    <a:gd name="connsiteX7" fmla="*/ 0 w 12280"/>
                    <a:gd name="connsiteY7" fmla="*/ 12097 h 34194"/>
                    <a:gd name="connsiteX8" fmla="*/ 0 w 12280"/>
                    <a:gd name="connsiteY8" fmla="*/ 8763 h 34194"/>
                    <a:gd name="connsiteX9" fmla="*/ 3142 w 12280"/>
                    <a:gd name="connsiteY9" fmla="*/ 8763 h 34194"/>
                    <a:gd name="connsiteX10" fmla="*/ 3142 w 12280"/>
                    <a:gd name="connsiteY10" fmla="*/ 2572 h 34194"/>
                    <a:gd name="connsiteX11" fmla="*/ 7330 w 12280"/>
                    <a:gd name="connsiteY11" fmla="*/ 0 h 34194"/>
                    <a:gd name="connsiteX12" fmla="*/ 7330 w 12280"/>
                    <a:gd name="connsiteY12" fmla="*/ 8763 h 34194"/>
                    <a:gd name="connsiteX13" fmla="*/ 11614 w 12280"/>
                    <a:gd name="connsiteY13" fmla="*/ 8763 h 34194"/>
                    <a:gd name="connsiteX14" fmla="*/ 11614 w 12280"/>
                    <a:gd name="connsiteY14" fmla="*/ 12097 h 34194"/>
                    <a:gd name="connsiteX15" fmla="*/ 7330 w 12280"/>
                    <a:gd name="connsiteY15" fmla="*/ 12097 h 34194"/>
                    <a:gd name="connsiteX16" fmla="*/ 7330 w 12280"/>
                    <a:gd name="connsiteY16" fmla="*/ 26765 h 34194"/>
                    <a:gd name="connsiteX17" fmla="*/ 7521 w 12280"/>
                    <a:gd name="connsiteY17" fmla="*/ 29146 h 34194"/>
                    <a:gd name="connsiteX18" fmla="*/ 8282 w 12280"/>
                    <a:gd name="connsiteY18" fmla="*/ 30004 h 34194"/>
                    <a:gd name="connsiteX19" fmla="*/ 9710 w 12280"/>
                    <a:gd name="connsiteY19" fmla="*/ 30289 h 34194"/>
                    <a:gd name="connsiteX20" fmla="*/ 11709 w 12280"/>
                    <a:gd name="connsiteY20" fmla="*/ 30099 h 341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2280" h="34194">
                      <a:moveTo>
                        <a:pt x="11709" y="30099"/>
                      </a:moveTo>
                      <a:lnTo>
                        <a:pt x="12280" y="33814"/>
                      </a:lnTo>
                      <a:cubicBezTo>
                        <a:pt x="11043" y="34100"/>
                        <a:pt x="9996" y="34195"/>
                        <a:pt x="9044" y="34195"/>
                      </a:cubicBezTo>
                      <a:cubicBezTo>
                        <a:pt x="7521" y="34195"/>
                        <a:pt x="6283" y="33909"/>
                        <a:pt x="5426" y="33433"/>
                      </a:cubicBezTo>
                      <a:cubicBezTo>
                        <a:pt x="4570" y="32956"/>
                        <a:pt x="3998" y="32290"/>
                        <a:pt x="3618" y="31528"/>
                      </a:cubicBezTo>
                      <a:cubicBezTo>
                        <a:pt x="3237" y="30766"/>
                        <a:pt x="3142" y="29051"/>
                        <a:pt x="3142" y="26479"/>
                      </a:cubicBezTo>
                      <a:lnTo>
                        <a:pt x="3142" y="12097"/>
                      </a:lnTo>
                      <a:lnTo>
                        <a:pt x="0" y="12097"/>
                      </a:lnTo>
                      <a:lnTo>
                        <a:pt x="0" y="8763"/>
                      </a:lnTo>
                      <a:lnTo>
                        <a:pt x="3142" y="8763"/>
                      </a:lnTo>
                      <a:lnTo>
                        <a:pt x="3142" y="2572"/>
                      </a:lnTo>
                      <a:lnTo>
                        <a:pt x="7330" y="0"/>
                      </a:lnTo>
                      <a:lnTo>
                        <a:pt x="7330" y="8763"/>
                      </a:lnTo>
                      <a:lnTo>
                        <a:pt x="11614" y="8763"/>
                      </a:lnTo>
                      <a:lnTo>
                        <a:pt x="11614" y="12097"/>
                      </a:lnTo>
                      <a:lnTo>
                        <a:pt x="7330" y="12097"/>
                      </a:lnTo>
                      <a:lnTo>
                        <a:pt x="7330" y="26765"/>
                      </a:lnTo>
                      <a:cubicBezTo>
                        <a:pt x="7330" y="28004"/>
                        <a:pt x="7425" y="28765"/>
                        <a:pt x="7521" y="29146"/>
                      </a:cubicBezTo>
                      <a:cubicBezTo>
                        <a:pt x="7711" y="29527"/>
                        <a:pt x="7901" y="29813"/>
                        <a:pt x="8282" y="30004"/>
                      </a:cubicBezTo>
                      <a:cubicBezTo>
                        <a:pt x="8663" y="30194"/>
                        <a:pt x="9139" y="30289"/>
                        <a:pt x="9710" y="30289"/>
                      </a:cubicBezTo>
                      <a:cubicBezTo>
                        <a:pt x="10376" y="30289"/>
                        <a:pt x="10948" y="30194"/>
                        <a:pt x="11709" y="30099"/>
                      </a:cubicBezTo>
                      <a:close/>
                    </a:path>
                  </a:pathLst>
                </a:custGeom>
                <a:solidFill>
                  <a:srgbClr val="23509E"/>
                </a:solidFill>
                <a:ln w="9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1" name="Freeform 310">
                  <a:extLst>
                    <a:ext uri="{FF2B5EF4-FFF2-40B4-BE49-F238E27FC236}">
                      <a16:creationId xmlns:a16="http://schemas.microsoft.com/office/drawing/2014/main" id="{434B14F3-8A60-EC44-A1A5-6173A3426DF2}"/>
                    </a:ext>
                  </a:extLst>
                </p:cNvPr>
                <p:cNvSpPr/>
                <p:nvPr/>
              </p:nvSpPr>
              <p:spPr>
                <a:xfrm>
                  <a:off x="8274657" y="5018150"/>
                  <a:ext cx="20467" cy="34670"/>
                </a:xfrm>
                <a:custGeom>
                  <a:avLst/>
                  <a:gdLst>
                    <a:gd name="connsiteX0" fmla="*/ 0 w 20467"/>
                    <a:gd name="connsiteY0" fmla="*/ 34576 h 34670"/>
                    <a:gd name="connsiteX1" fmla="*/ 0 w 20467"/>
                    <a:gd name="connsiteY1" fmla="*/ 0 h 34670"/>
                    <a:gd name="connsiteX2" fmla="*/ 4284 w 20467"/>
                    <a:gd name="connsiteY2" fmla="*/ 0 h 34670"/>
                    <a:gd name="connsiteX3" fmla="*/ 4284 w 20467"/>
                    <a:gd name="connsiteY3" fmla="*/ 12383 h 34670"/>
                    <a:gd name="connsiteX4" fmla="*/ 11804 w 20467"/>
                    <a:gd name="connsiteY4" fmla="*/ 8954 h 34670"/>
                    <a:gd name="connsiteX5" fmla="*/ 16659 w 20467"/>
                    <a:gd name="connsiteY5" fmla="*/ 10096 h 34670"/>
                    <a:gd name="connsiteX6" fmla="*/ 19610 w 20467"/>
                    <a:gd name="connsiteY6" fmla="*/ 13145 h 34670"/>
                    <a:gd name="connsiteX7" fmla="*/ 20467 w 20467"/>
                    <a:gd name="connsiteY7" fmla="*/ 18764 h 34670"/>
                    <a:gd name="connsiteX8" fmla="*/ 20467 w 20467"/>
                    <a:gd name="connsiteY8" fmla="*/ 34671 h 34670"/>
                    <a:gd name="connsiteX9" fmla="*/ 16183 w 20467"/>
                    <a:gd name="connsiteY9" fmla="*/ 34671 h 34670"/>
                    <a:gd name="connsiteX10" fmla="*/ 16183 w 20467"/>
                    <a:gd name="connsiteY10" fmla="*/ 18764 h 34670"/>
                    <a:gd name="connsiteX11" fmla="*/ 14851 w 20467"/>
                    <a:gd name="connsiteY11" fmla="*/ 14097 h 34670"/>
                    <a:gd name="connsiteX12" fmla="*/ 10948 w 20467"/>
                    <a:gd name="connsiteY12" fmla="*/ 12668 h 34670"/>
                    <a:gd name="connsiteX13" fmla="*/ 7425 w 20467"/>
                    <a:gd name="connsiteY13" fmla="*/ 13621 h 34670"/>
                    <a:gd name="connsiteX14" fmla="*/ 5045 w 20467"/>
                    <a:gd name="connsiteY14" fmla="*/ 16288 h 34670"/>
                    <a:gd name="connsiteX15" fmla="*/ 4379 w 20467"/>
                    <a:gd name="connsiteY15" fmla="*/ 20955 h 34670"/>
                    <a:gd name="connsiteX16" fmla="*/ 4379 w 20467"/>
                    <a:gd name="connsiteY16" fmla="*/ 34671 h 34670"/>
                    <a:gd name="connsiteX17" fmla="*/ 0 w 20467"/>
                    <a:gd name="connsiteY17" fmla="*/ 34671 h 3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0467" h="34670">
                      <a:moveTo>
                        <a:pt x="0" y="34576"/>
                      </a:moveTo>
                      <a:lnTo>
                        <a:pt x="0" y="0"/>
                      </a:lnTo>
                      <a:lnTo>
                        <a:pt x="4284" y="0"/>
                      </a:lnTo>
                      <a:lnTo>
                        <a:pt x="4284" y="12383"/>
                      </a:lnTo>
                      <a:cubicBezTo>
                        <a:pt x="6283" y="10096"/>
                        <a:pt x="8758" y="8954"/>
                        <a:pt x="11804" y="8954"/>
                      </a:cubicBezTo>
                      <a:cubicBezTo>
                        <a:pt x="13613" y="8954"/>
                        <a:pt x="15231" y="9335"/>
                        <a:pt x="16659" y="10096"/>
                      </a:cubicBezTo>
                      <a:cubicBezTo>
                        <a:pt x="17992" y="10858"/>
                        <a:pt x="19039" y="11811"/>
                        <a:pt x="19610" y="13145"/>
                      </a:cubicBezTo>
                      <a:cubicBezTo>
                        <a:pt x="20182" y="14478"/>
                        <a:pt x="20467" y="16288"/>
                        <a:pt x="20467" y="18764"/>
                      </a:cubicBezTo>
                      <a:lnTo>
                        <a:pt x="20467" y="34671"/>
                      </a:lnTo>
                      <a:lnTo>
                        <a:pt x="16183" y="34671"/>
                      </a:lnTo>
                      <a:lnTo>
                        <a:pt x="16183" y="18764"/>
                      </a:lnTo>
                      <a:cubicBezTo>
                        <a:pt x="16183" y="16669"/>
                        <a:pt x="15707" y="15145"/>
                        <a:pt x="14851" y="14097"/>
                      </a:cubicBezTo>
                      <a:cubicBezTo>
                        <a:pt x="13899" y="13145"/>
                        <a:pt x="12661" y="12668"/>
                        <a:pt x="10948" y="12668"/>
                      </a:cubicBezTo>
                      <a:cubicBezTo>
                        <a:pt x="9710" y="12668"/>
                        <a:pt x="8472" y="12954"/>
                        <a:pt x="7425" y="13621"/>
                      </a:cubicBezTo>
                      <a:cubicBezTo>
                        <a:pt x="6283" y="14288"/>
                        <a:pt x="5521" y="15145"/>
                        <a:pt x="5045" y="16288"/>
                      </a:cubicBezTo>
                      <a:cubicBezTo>
                        <a:pt x="4569" y="17431"/>
                        <a:pt x="4379" y="18955"/>
                        <a:pt x="4379" y="20955"/>
                      </a:cubicBezTo>
                      <a:lnTo>
                        <a:pt x="4379" y="34671"/>
                      </a:lnTo>
                      <a:lnTo>
                        <a:pt x="0" y="34671"/>
                      </a:lnTo>
                      <a:close/>
                    </a:path>
                  </a:pathLst>
                </a:custGeom>
                <a:solidFill>
                  <a:srgbClr val="23509E"/>
                </a:solidFill>
                <a:ln w="9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2" name="Freeform 311">
                  <a:extLst>
                    <a:ext uri="{FF2B5EF4-FFF2-40B4-BE49-F238E27FC236}">
                      <a16:creationId xmlns:a16="http://schemas.microsoft.com/office/drawing/2014/main" id="{031F0BD6-002B-2D44-AD5A-21BDD4C100DB}"/>
                    </a:ext>
                  </a:extLst>
                </p:cNvPr>
                <p:cNvSpPr/>
                <p:nvPr/>
              </p:nvSpPr>
              <p:spPr>
                <a:xfrm>
                  <a:off x="8300170" y="5027009"/>
                  <a:ext cx="23037" cy="26288"/>
                </a:xfrm>
                <a:custGeom>
                  <a:avLst/>
                  <a:gdLst>
                    <a:gd name="connsiteX0" fmla="*/ 18468 w 23037"/>
                    <a:gd name="connsiteY0" fmla="*/ 17621 h 26288"/>
                    <a:gd name="connsiteX1" fmla="*/ 22847 w 23037"/>
                    <a:gd name="connsiteY1" fmla="*/ 18193 h 26288"/>
                    <a:gd name="connsiteX2" fmla="*/ 19039 w 23037"/>
                    <a:gd name="connsiteY2" fmla="*/ 24193 h 26288"/>
                    <a:gd name="connsiteX3" fmla="*/ 11900 w 23037"/>
                    <a:gd name="connsiteY3" fmla="*/ 26289 h 26288"/>
                    <a:gd name="connsiteX4" fmla="*/ 3237 w 23037"/>
                    <a:gd name="connsiteY4" fmla="*/ 22860 h 26288"/>
                    <a:gd name="connsiteX5" fmla="*/ 0 w 23037"/>
                    <a:gd name="connsiteY5" fmla="*/ 13335 h 26288"/>
                    <a:gd name="connsiteX6" fmla="*/ 3237 w 23037"/>
                    <a:gd name="connsiteY6" fmla="*/ 3524 h 26288"/>
                    <a:gd name="connsiteX7" fmla="*/ 11709 w 23037"/>
                    <a:gd name="connsiteY7" fmla="*/ 0 h 26288"/>
                    <a:gd name="connsiteX8" fmla="*/ 19896 w 23037"/>
                    <a:gd name="connsiteY8" fmla="*/ 3429 h 26288"/>
                    <a:gd name="connsiteX9" fmla="*/ 23037 w 23037"/>
                    <a:gd name="connsiteY9" fmla="*/ 13049 h 26288"/>
                    <a:gd name="connsiteX10" fmla="*/ 23037 w 23037"/>
                    <a:gd name="connsiteY10" fmla="*/ 14192 h 26288"/>
                    <a:gd name="connsiteX11" fmla="*/ 4379 w 23037"/>
                    <a:gd name="connsiteY11" fmla="*/ 14192 h 26288"/>
                    <a:gd name="connsiteX12" fmla="*/ 6759 w 23037"/>
                    <a:gd name="connsiteY12" fmla="*/ 20479 h 26288"/>
                    <a:gd name="connsiteX13" fmla="*/ 11995 w 23037"/>
                    <a:gd name="connsiteY13" fmla="*/ 22669 h 26288"/>
                    <a:gd name="connsiteX14" fmla="*/ 15993 w 23037"/>
                    <a:gd name="connsiteY14" fmla="*/ 21431 h 26288"/>
                    <a:gd name="connsiteX15" fmla="*/ 18468 w 23037"/>
                    <a:gd name="connsiteY15" fmla="*/ 17621 h 26288"/>
                    <a:gd name="connsiteX16" fmla="*/ 4570 w 23037"/>
                    <a:gd name="connsiteY16" fmla="*/ 10763 h 26288"/>
                    <a:gd name="connsiteX17" fmla="*/ 18563 w 23037"/>
                    <a:gd name="connsiteY17" fmla="*/ 10763 h 26288"/>
                    <a:gd name="connsiteX18" fmla="*/ 16945 w 23037"/>
                    <a:gd name="connsiteY18" fmla="*/ 6001 h 26288"/>
                    <a:gd name="connsiteX19" fmla="*/ 11709 w 23037"/>
                    <a:gd name="connsiteY19" fmla="*/ 3524 h 26288"/>
                    <a:gd name="connsiteX20" fmla="*/ 6759 w 23037"/>
                    <a:gd name="connsiteY20" fmla="*/ 5525 h 26288"/>
                    <a:gd name="connsiteX21" fmla="*/ 4570 w 23037"/>
                    <a:gd name="connsiteY21" fmla="*/ 10763 h 26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3037" h="26288">
                      <a:moveTo>
                        <a:pt x="18468" y="17621"/>
                      </a:moveTo>
                      <a:lnTo>
                        <a:pt x="22847" y="18193"/>
                      </a:lnTo>
                      <a:cubicBezTo>
                        <a:pt x="22181" y="20764"/>
                        <a:pt x="20848" y="22765"/>
                        <a:pt x="19039" y="24193"/>
                      </a:cubicBezTo>
                      <a:cubicBezTo>
                        <a:pt x="17135" y="25622"/>
                        <a:pt x="14755" y="26289"/>
                        <a:pt x="11900" y="26289"/>
                      </a:cubicBezTo>
                      <a:cubicBezTo>
                        <a:pt x="8282" y="26289"/>
                        <a:pt x="5331" y="25146"/>
                        <a:pt x="3237" y="22860"/>
                      </a:cubicBezTo>
                      <a:cubicBezTo>
                        <a:pt x="1047" y="20574"/>
                        <a:pt x="0" y="17431"/>
                        <a:pt x="0" y="13335"/>
                      </a:cubicBezTo>
                      <a:cubicBezTo>
                        <a:pt x="0" y="9144"/>
                        <a:pt x="1047" y="5810"/>
                        <a:pt x="3237" y="3524"/>
                      </a:cubicBezTo>
                      <a:cubicBezTo>
                        <a:pt x="5426" y="1238"/>
                        <a:pt x="8187" y="0"/>
                        <a:pt x="11709" y="0"/>
                      </a:cubicBezTo>
                      <a:cubicBezTo>
                        <a:pt x="15041" y="0"/>
                        <a:pt x="17802" y="1143"/>
                        <a:pt x="19896" y="3429"/>
                      </a:cubicBezTo>
                      <a:cubicBezTo>
                        <a:pt x="21990" y="5715"/>
                        <a:pt x="23037" y="8954"/>
                        <a:pt x="23037" y="13049"/>
                      </a:cubicBezTo>
                      <a:cubicBezTo>
                        <a:pt x="23037" y="13335"/>
                        <a:pt x="23037" y="13716"/>
                        <a:pt x="23037" y="14192"/>
                      </a:cubicBezTo>
                      <a:lnTo>
                        <a:pt x="4379" y="14192"/>
                      </a:lnTo>
                      <a:cubicBezTo>
                        <a:pt x="4570" y="16954"/>
                        <a:pt x="5331" y="19050"/>
                        <a:pt x="6759" y="20479"/>
                      </a:cubicBezTo>
                      <a:cubicBezTo>
                        <a:pt x="8187" y="21908"/>
                        <a:pt x="9901" y="22669"/>
                        <a:pt x="11995" y="22669"/>
                      </a:cubicBezTo>
                      <a:cubicBezTo>
                        <a:pt x="13518" y="22669"/>
                        <a:pt x="14851" y="22288"/>
                        <a:pt x="15993" y="21431"/>
                      </a:cubicBezTo>
                      <a:cubicBezTo>
                        <a:pt x="16945" y="20764"/>
                        <a:pt x="17802" y="19431"/>
                        <a:pt x="18468" y="17621"/>
                      </a:cubicBezTo>
                      <a:close/>
                      <a:moveTo>
                        <a:pt x="4570" y="10763"/>
                      </a:moveTo>
                      <a:lnTo>
                        <a:pt x="18563" y="10763"/>
                      </a:lnTo>
                      <a:cubicBezTo>
                        <a:pt x="18373" y="8668"/>
                        <a:pt x="17802" y="7048"/>
                        <a:pt x="16945" y="6001"/>
                      </a:cubicBezTo>
                      <a:cubicBezTo>
                        <a:pt x="15612" y="4381"/>
                        <a:pt x="13804" y="3524"/>
                        <a:pt x="11709" y="3524"/>
                      </a:cubicBezTo>
                      <a:cubicBezTo>
                        <a:pt x="9805" y="3524"/>
                        <a:pt x="8092" y="4191"/>
                        <a:pt x="6759" y="5525"/>
                      </a:cubicBezTo>
                      <a:cubicBezTo>
                        <a:pt x="5426" y="6858"/>
                        <a:pt x="4665" y="8572"/>
                        <a:pt x="4570" y="10763"/>
                      </a:cubicBezTo>
                      <a:close/>
                    </a:path>
                  </a:pathLst>
                </a:custGeom>
                <a:solidFill>
                  <a:srgbClr val="23509E"/>
                </a:solidFill>
                <a:ln w="9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3" name="Freeform 312">
                  <a:extLst>
                    <a:ext uri="{FF2B5EF4-FFF2-40B4-BE49-F238E27FC236}">
                      <a16:creationId xmlns:a16="http://schemas.microsoft.com/office/drawing/2014/main" id="{EC768488-B82D-8F4B-9893-04DA522E943A}"/>
                    </a:ext>
                  </a:extLst>
                </p:cNvPr>
                <p:cNvSpPr/>
                <p:nvPr/>
              </p:nvSpPr>
              <p:spPr>
                <a:xfrm>
                  <a:off x="8342342" y="5018150"/>
                  <a:ext cx="25893" cy="34670"/>
                </a:xfrm>
                <a:custGeom>
                  <a:avLst/>
                  <a:gdLst>
                    <a:gd name="connsiteX0" fmla="*/ 0 w 25893"/>
                    <a:gd name="connsiteY0" fmla="*/ 34576 h 34670"/>
                    <a:gd name="connsiteX1" fmla="*/ 0 w 25893"/>
                    <a:gd name="connsiteY1" fmla="*/ 0 h 34670"/>
                    <a:gd name="connsiteX2" fmla="*/ 25037 w 25893"/>
                    <a:gd name="connsiteY2" fmla="*/ 0 h 34670"/>
                    <a:gd name="connsiteX3" fmla="*/ 25037 w 25893"/>
                    <a:gd name="connsiteY3" fmla="*/ 4096 h 34670"/>
                    <a:gd name="connsiteX4" fmla="*/ 4665 w 25893"/>
                    <a:gd name="connsiteY4" fmla="*/ 4096 h 34670"/>
                    <a:gd name="connsiteX5" fmla="*/ 4665 w 25893"/>
                    <a:gd name="connsiteY5" fmla="*/ 14669 h 34670"/>
                    <a:gd name="connsiteX6" fmla="*/ 23799 w 25893"/>
                    <a:gd name="connsiteY6" fmla="*/ 14669 h 34670"/>
                    <a:gd name="connsiteX7" fmla="*/ 23799 w 25893"/>
                    <a:gd name="connsiteY7" fmla="*/ 18764 h 34670"/>
                    <a:gd name="connsiteX8" fmla="*/ 4665 w 25893"/>
                    <a:gd name="connsiteY8" fmla="*/ 18764 h 34670"/>
                    <a:gd name="connsiteX9" fmla="*/ 4665 w 25893"/>
                    <a:gd name="connsiteY9" fmla="*/ 30575 h 34670"/>
                    <a:gd name="connsiteX10" fmla="*/ 25893 w 25893"/>
                    <a:gd name="connsiteY10" fmla="*/ 30575 h 34670"/>
                    <a:gd name="connsiteX11" fmla="*/ 25893 w 25893"/>
                    <a:gd name="connsiteY11" fmla="*/ 34671 h 34670"/>
                    <a:gd name="connsiteX12" fmla="*/ 0 w 25893"/>
                    <a:gd name="connsiteY12" fmla="*/ 34671 h 3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5893" h="34670">
                      <a:moveTo>
                        <a:pt x="0" y="34576"/>
                      </a:moveTo>
                      <a:lnTo>
                        <a:pt x="0" y="0"/>
                      </a:lnTo>
                      <a:lnTo>
                        <a:pt x="25037" y="0"/>
                      </a:lnTo>
                      <a:lnTo>
                        <a:pt x="25037" y="4096"/>
                      </a:lnTo>
                      <a:lnTo>
                        <a:pt x="4665" y="4096"/>
                      </a:lnTo>
                      <a:lnTo>
                        <a:pt x="4665" y="14669"/>
                      </a:lnTo>
                      <a:lnTo>
                        <a:pt x="23799" y="14669"/>
                      </a:lnTo>
                      <a:lnTo>
                        <a:pt x="23799" y="18764"/>
                      </a:lnTo>
                      <a:lnTo>
                        <a:pt x="4665" y="18764"/>
                      </a:lnTo>
                      <a:lnTo>
                        <a:pt x="4665" y="30575"/>
                      </a:lnTo>
                      <a:lnTo>
                        <a:pt x="25893" y="30575"/>
                      </a:lnTo>
                      <a:lnTo>
                        <a:pt x="25893" y="34671"/>
                      </a:lnTo>
                      <a:lnTo>
                        <a:pt x="0" y="34671"/>
                      </a:lnTo>
                      <a:close/>
                    </a:path>
                  </a:pathLst>
                </a:custGeom>
                <a:solidFill>
                  <a:srgbClr val="23509E"/>
                </a:solidFill>
                <a:ln w="9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4" name="Freeform 313">
                  <a:extLst>
                    <a:ext uri="{FF2B5EF4-FFF2-40B4-BE49-F238E27FC236}">
                      <a16:creationId xmlns:a16="http://schemas.microsoft.com/office/drawing/2014/main" id="{5266D938-70C6-B54E-9179-3BA1F90C4730}"/>
                    </a:ext>
                  </a:extLst>
                </p:cNvPr>
                <p:cNvSpPr/>
                <p:nvPr/>
              </p:nvSpPr>
              <p:spPr>
                <a:xfrm>
                  <a:off x="8373852" y="5027675"/>
                  <a:ext cx="20467" cy="25622"/>
                </a:xfrm>
                <a:custGeom>
                  <a:avLst/>
                  <a:gdLst>
                    <a:gd name="connsiteX0" fmla="*/ 16469 w 20467"/>
                    <a:gd name="connsiteY0" fmla="*/ 25051 h 25622"/>
                    <a:gd name="connsiteX1" fmla="*/ 16469 w 20467"/>
                    <a:gd name="connsiteY1" fmla="*/ 21336 h 25622"/>
                    <a:gd name="connsiteX2" fmla="*/ 8568 w 20467"/>
                    <a:gd name="connsiteY2" fmla="*/ 25622 h 25622"/>
                    <a:gd name="connsiteX3" fmla="*/ 4474 w 20467"/>
                    <a:gd name="connsiteY3" fmla="*/ 24765 h 25622"/>
                    <a:gd name="connsiteX4" fmla="*/ 1618 w 20467"/>
                    <a:gd name="connsiteY4" fmla="*/ 22670 h 25622"/>
                    <a:gd name="connsiteX5" fmla="*/ 286 w 20467"/>
                    <a:gd name="connsiteY5" fmla="*/ 19526 h 25622"/>
                    <a:gd name="connsiteX6" fmla="*/ 0 w 20467"/>
                    <a:gd name="connsiteY6" fmla="*/ 15526 h 25622"/>
                    <a:gd name="connsiteX7" fmla="*/ 0 w 20467"/>
                    <a:gd name="connsiteY7" fmla="*/ 0 h 25622"/>
                    <a:gd name="connsiteX8" fmla="*/ 4284 w 20467"/>
                    <a:gd name="connsiteY8" fmla="*/ 0 h 25622"/>
                    <a:gd name="connsiteX9" fmla="*/ 4284 w 20467"/>
                    <a:gd name="connsiteY9" fmla="*/ 13907 h 25622"/>
                    <a:gd name="connsiteX10" fmla="*/ 4570 w 20467"/>
                    <a:gd name="connsiteY10" fmla="*/ 18383 h 25622"/>
                    <a:gd name="connsiteX11" fmla="*/ 6283 w 20467"/>
                    <a:gd name="connsiteY11" fmla="*/ 21050 h 25622"/>
                    <a:gd name="connsiteX12" fmla="*/ 9520 w 20467"/>
                    <a:gd name="connsiteY12" fmla="*/ 22003 h 25622"/>
                    <a:gd name="connsiteX13" fmla="*/ 13137 w 20467"/>
                    <a:gd name="connsiteY13" fmla="*/ 21050 h 25622"/>
                    <a:gd name="connsiteX14" fmla="*/ 15517 w 20467"/>
                    <a:gd name="connsiteY14" fmla="*/ 18383 h 25622"/>
                    <a:gd name="connsiteX15" fmla="*/ 16184 w 20467"/>
                    <a:gd name="connsiteY15" fmla="*/ 13525 h 25622"/>
                    <a:gd name="connsiteX16" fmla="*/ 16184 w 20467"/>
                    <a:gd name="connsiteY16" fmla="*/ 95 h 25622"/>
                    <a:gd name="connsiteX17" fmla="*/ 20467 w 20467"/>
                    <a:gd name="connsiteY17" fmla="*/ 95 h 25622"/>
                    <a:gd name="connsiteX18" fmla="*/ 20467 w 20467"/>
                    <a:gd name="connsiteY18" fmla="*/ 25146 h 25622"/>
                    <a:gd name="connsiteX19" fmla="*/ 16469 w 20467"/>
                    <a:gd name="connsiteY19" fmla="*/ 25146 h 25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467" h="25622">
                      <a:moveTo>
                        <a:pt x="16469" y="25051"/>
                      </a:moveTo>
                      <a:lnTo>
                        <a:pt x="16469" y="21336"/>
                      </a:lnTo>
                      <a:cubicBezTo>
                        <a:pt x="14565" y="24194"/>
                        <a:pt x="11900" y="25622"/>
                        <a:pt x="8568" y="25622"/>
                      </a:cubicBezTo>
                      <a:cubicBezTo>
                        <a:pt x="7045" y="25622"/>
                        <a:pt x="5712" y="25337"/>
                        <a:pt x="4474" y="24765"/>
                      </a:cubicBezTo>
                      <a:cubicBezTo>
                        <a:pt x="3237" y="24194"/>
                        <a:pt x="2285" y="23527"/>
                        <a:pt x="1618" y="22670"/>
                      </a:cubicBezTo>
                      <a:cubicBezTo>
                        <a:pt x="952" y="21812"/>
                        <a:pt x="571" y="20765"/>
                        <a:pt x="286" y="19526"/>
                      </a:cubicBezTo>
                      <a:cubicBezTo>
                        <a:pt x="95" y="18669"/>
                        <a:pt x="0" y="17336"/>
                        <a:pt x="0" y="15526"/>
                      </a:cubicBezTo>
                      <a:lnTo>
                        <a:pt x="0" y="0"/>
                      </a:lnTo>
                      <a:lnTo>
                        <a:pt x="4284" y="0"/>
                      </a:lnTo>
                      <a:lnTo>
                        <a:pt x="4284" y="13907"/>
                      </a:lnTo>
                      <a:cubicBezTo>
                        <a:pt x="4284" y="16097"/>
                        <a:pt x="4379" y="17621"/>
                        <a:pt x="4570" y="18383"/>
                      </a:cubicBezTo>
                      <a:cubicBezTo>
                        <a:pt x="4855" y="19526"/>
                        <a:pt x="5426" y="20383"/>
                        <a:pt x="6283" y="21050"/>
                      </a:cubicBezTo>
                      <a:cubicBezTo>
                        <a:pt x="7140" y="21717"/>
                        <a:pt x="8187" y="22003"/>
                        <a:pt x="9520" y="22003"/>
                      </a:cubicBezTo>
                      <a:cubicBezTo>
                        <a:pt x="10853" y="22003"/>
                        <a:pt x="11995" y="21717"/>
                        <a:pt x="13137" y="21050"/>
                      </a:cubicBezTo>
                      <a:cubicBezTo>
                        <a:pt x="14279" y="20383"/>
                        <a:pt x="15041" y="19526"/>
                        <a:pt x="15517" y="18383"/>
                      </a:cubicBezTo>
                      <a:cubicBezTo>
                        <a:pt x="15993" y="17240"/>
                        <a:pt x="16184" y="15621"/>
                        <a:pt x="16184" y="13525"/>
                      </a:cubicBezTo>
                      <a:lnTo>
                        <a:pt x="16184" y="95"/>
                      </a:lnTo>
                      <a:lnTo>
                        <a:pt x="20467" y="95"/>
                      </a:lnTo>
                      <a:lnTo>
                        <a:pt x="20467" y="25146"/>
                      </a:lnTo>
                      <a:lnTo>
                        <a:pt x="16469" y="25146"/>
                      </a:lnTo>
                      <a:close/>
                    </a:path>
                  </a:pathLst>
                </a:custGeom>
                <a:solidFill>
                  <a:srgbClr val="23509E"/>
                </a:solidFill>
                <a:ln w="9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5" name="Freeform 314">
                  <a:extLst>
                    <a:ext uri="{FF2B5EF4-FFF2-40B4-BE49-F238E27FC236}">
                      <a16:creationId xmlns:a16="http://schemas.microsoft.com/office/drawing/2014/main" id="{3B88F67B-CA2D-2545-BFD3-160995534F01}"/>
                    </a:ext>
                  </a:extLst>
                </p:cNvPr>
                <p:cNvSpPr/>
                <p:nvPr/>
              </p:nvSpPr>
              <p:spPr>
                <a:xfrm>
                  <a:off x="8400697" y="5027104"/>
                  <a:ext cx="13613" cy="25622"/>
                </a:xfrm>
                <a:custGeom>
                  <a:avLst/>
                  <a:gdLst>
                    <a:gd name="connsiteX0" fmla="*/ 0 w 13613"/>
                    <a:gd name="connsiteY0" fmla="*/ 25622 h 25622"/>
                    <a:gd name="connsiteX1" fmla="*/ 0 w 13613"/>
                    <a:gd name="connsiteY1" fmla="*/ 571 h 25622"/>
                    <a:gd name="connsiteX2" fmla="*/ 3808 w 13613"/>
                    <a:gd name="connsiteY2" fmla="*/ 571 h 25622"/>
                    <a:gd name="connsiteX3" fmla="*/ 3808 w 13613"/>
                    <a:gd name="connsiteY3" fmla="*/ 4382 h 25622"/>
                    <a:gd name="connsiteX4" fmla="*/ 6473 w 13613"/>
                    <a:gd name="connsiteY4" fmla="*/ 857 h 25622"/>
                    <a:gd name="connsiteX5" fmla="*/ 9234 w 13613"/>
                    <a:gd name="connsiteY5" fmla="*/ 0 h 25622"/>
                    <a:gd name="connsiteX6" fmla="*/ 13613 w 13613"/>
                    <a:gd name="connsiteY6" fmla="*/ 1333 h 25622"/>
                    <a:gd name="connsiteX7" fmla="*/ 12185 w 13613"/>
                    <a:gd name="connsiteY7" fmla="*/ 5239 h 25622"/>
                    <a:gd name="connsiteX8" fmla="*/ 9044 w 13613"/>
                    <a:gd name="connsiteY8" fmla="*/ 4286 h 25622"/>
                    <a:gd name="connsiteX9" fmla="*/ 6569 w 13613"/>
                    <a:gd name="connsiteY9" fmla="*/ 5144 h 25622"/>
                    <a:gd name="connsiteX10" fmla="*/ 4950 w 13613"/>
                    <a:gd name="connsiteY10" fmla="*/ 7429 h 25622"/>
                    <a:gd name="connsiteX11" fmla="*/ 4284 w 13613"/>
                    <a:gd name="connsiteY11" fmla="*/ 12383 h 25622"/>
                    <a:gd name="connsiteX12" fmla="*/ 4284 w 13613"/>
                    <a:gd name="connsiteY12" fmla="*/ 25527 h 25622"/>
                    <a:gd name="connsiteX13" fmla="*/ 0 w 13613"/>
                    <a:gd name="connsiteY13" fmla="*/ 25527 h 25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613" h="25622">
                      <a:moveTo>
                        <a:pt x="0" y="25622"/>
                      </a:moveTo>
                      <a:lnTo>
                        <a:pt x="0" y="571"/>
                      </a:lnTo>
                      <a:lnTo>
                        <a:pt x="3808" y="571"/>
                      </a:lnTo>
                      <a:lnTo>
                        <a:pt x="3808" y="4382"/>
                      </a:lnTo>
                      <a:cubicBezTo>
                        <a:pt x="4760" y="2572"/>
                        <a:pt x="5712" y="1429"/>
                        <a:pt x="6473" y="857"/>
                      </a:cubicBezTo>
                      <a:cubicBezTo>
                        <a:pt x="7330" y="286"/>
                        <a:pt x="8187" y="0"/>
                        <a:pt x="9234" y="0"/>
                      </a:cubicBezTo>
                      <a:cubicBezTo>
                        <a:pt x="10662" y="0"/>
                        <a:pt x="12090" y="476"/>
                        <a:pt x="13613" y="1333"/>
                      </a:cubicBezTo>
                      <a:lnTo>
                        <a:pt x="12185" y="5239"/>
                      </a:lnTo>
                      <a:cubicBezTo>
                        <a:pt x="11138" y="4667"/>
                        <a:pt x="10091" y="4286"/>
                        <a:pt x="9044" y="4286"/>
                      </a:cubicBezTo>
                      <a:cubicBezTo>
                        <a:pt x="8092" y="4286"/>
                        <a:pt x="7330" y="4572"/>
                        <a:pt x="6569" y="5144"/>
                      </a:cubicBezTo>
                      <a:cubicBezTo>
                        <a:pt x="5807" y="5715"/>
                        <a:pt x="5331" y="6477"/>
                        <a:pt x="4950" y="7429"/>
                      </a:cubicBezTo>
                      <a:cubicBezTo>
                        <a:pt x="4474" y="8954"/>
                        <a:pt x="4284" y="10573"/>
                        <a:pt x="4284" y="12383"/>
                      </a:cubicBezTo>
                      <a:lnTo>
                        <a:pt x="4284" y="25527"/>
                      </a:lnTo>
                      <a:lnTo>
                        <a:pt x="0" y="25527"/>
                      </a:lnTo>
                      <a:close/>
                    </a:path>
                  </a:pathLst>
                </a:custGeom>
                <a:solidFill>
                  <a:srgbClr val="23509E"/>
                </a:solidFill>
                <a:ln w="9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6" name="Freeform 315">
                  <a:extLst>
                    <a:ext uri="{FF2B5EF4-FFF2-40B4-BE49-F238E27FC236}">
                      <a16:creationId xmlns:a16="http://schemas.microsoft.com/office/drawing/2014/main" id="{4A804AE4-38EB-654E-87A6-BEA7B28FFCFB}"/>
                    </a:ext>
                  </a:extLst>
                </p:cNvPr>
                <p:cNvSpPr/>
                <p:nvPr/>
              </p:nvSpPr>
              <p:spPr>
                <a:xfrm>
                  <a:off x="8415262" y="5027199"/>
                  <a:ext cx="23513" cy="26193"/>
                </a:xfrm>
                <a:custGeom>
                  <a:avLst/>
                  <a:gdLst>
                    <a:gd name="connsiteX0" fmla="*/ 0 w 23513"/>
                    <a:gd name="connsiteY0" fmla="*/ 13049 h 26193"/>
                    <a:gd name="connsiteX1" fmla="*/ 3903 w 23513"/>
                    <a:gd name="connsiteY1" fmla="*/ 2762 h 26193"/>
                    <a:gd name="connsiteX2" fmla="*/ 11804 w 23513"/>
                    <a:gd name="connsiteY2" fmla="*/ 0 h 26193"/>
                    <a:gd name="connsiteX3" fmla="*/ 20277 w 23513"/>
                    <a:gd name="connsiteY3" fmla="*/ 3429 h 26193"/>
                    <a:gd name="connsiteX4" fmla="*/ 23514 w 23513"/>
                    <a:gd name="connsiteY4" fmla="*/ 12764 h 26193"/>
                    <a:gd name="connsiteX5" fmla="*/ 22086 w 23513"/>
                    <a:gd name="connsiteY5" fmla="*/ 20383 h 26193"/>
                    <a:gd name="connsiteX6" fmla="*/ 17897 w 23513"/>
                    <a:gd name="connsiteY6" fmla="*/ 24670 h 26193"/>
                    <a:gd name="connsiteX7" fmla="*/ 11900 w 23513"/>
                    <a:gd name="connsiteY7" fmla="*/ 26194 h 26193"/>
                    <a:gd name="connsiteX8" fmla="*/ 3427 w 23513"/>
                    <a:gd name="connsiteY8" fmla="*/ 22860 h 26193"/>
                    <a:gd name="connsiteX9" fmla="*/ 0 w 23513"/>
                    <a:gd name="connsiteY9" fmla="*/ 13049 h 26193"/>
                    <a:gd name="connsiteX10" fmla="*/ 4379 w 23513"/>
                    <a:gd name="connsiteY10" fmla="*/ 13049 h 26193"/>
                    <a:gd name="connsiteX11" fmla="*/ 6473 w 23513"/>
                    <a:gd name="connsiteY11" fmla="*/ 20288 h 26193"/>
                    <a:gd name="connsiteX12" fmla="*/ 11709 w 23513"/>
                    <a:gd name="connsiteY12" fmla="*/ 22670 h 26193"/>
                    <a:gd name="connsiteX13" fmla="*/ 16945 w 23513"/>
                    <a:gd name="connsiteY13" fmla="*/ 20288 h 26193"/>
                    <a:gd name="connsiteX14" fmla="*/ 19039 w 23513"/>
                    <a:gd name="connsiteY14" fmla="*/ 12954 h 26193"/>
                    <a:gd name="connsiteX15" fmla="*/ 16945 w 23513"/>
                    <a:gd name="connsiteY15" fmla="*/ 5906 h 26193"/>
                    <a:gd name="connsiteX16" fmla="*/ 11709 w 23513"/>
                    <a:gd name="connsiteY16" fmla="*/ 3524 h 26193"/>
                    <a:gd name="connsiteX17" fmla="*/ 6473 w 23513"/>
                    <a:gd name="connsiteY17" fmla="*/ 5906 h 26193"/>
                    <a:gd name="connsiteX18" fmla="*/ 4379 w 23513"/>
                    <a:gd name="connsiteY18" fmla="*/ 13049 h 26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3513" h="26193">
                      <a:moveTo>
                        <a:pt x="0" y="13049"/>
                      </a:moveTo>
                      <a:cubicBezTo>
                        <a:pt x="0" y="8382"/>
                        <a:pt x="1333" y="4953"/>
                        <a:pt x="3903" y="2762"/>
                      </a:cubicBezTo>
                      <a:cubicBezTo>
                        <a:pt x="6093" y="953"/>
                        <a:pt x="8663" y="0"/>
                        <a:pt x="11804" y="0"/>
                      </a:cubicBezTo>
                      <a:cubicBezTo>
                        <a:pt x="15232" y="0"/>
                        <a:pt x="18087" y="1143"/>
                        <a:pt x="20277" y="3429"/>
                      </a:cubicBezTo>
                      <a:cubicBezTo>
                        <a:pt x="22467" y="5715"/>
                        <a:pt x="23514" y="8763"/>
                        <a:pt x="23514" y="12764"/>
                      </a:cubicBezTo>
                      <a:cubicBezTo>
                        <a:pt x="23514" y="16002"/>
                        <a:pt x="23038" y="18479"/>
                        <a:pt x="22086" y="20383"/>
                      </a:cubicBezTo>
                      <a:cubicBezTo>
                        <a:pt x="21134" y="22193"/>
                        <a:pt x="19706" y="23622"/>
                        <a:pt x="17897" y="24670"/>
                      </a:cubicBezTo>
                      <a:cubicBezTo>
                        <a:pt x="16088" y="25718"/>
                        <a:pt x="13994" y="26194"/>
                        <a:pt x="11900" y="26194"/>
                      </a:cubicBezTo>
                      <a:cubicBezTo>
                        <a:pt x="8377" y="26194"/>
                        <a:pt x="5521" y="25051"/>
                        <a:pt x="3427" y="22860"/>
                      </a:cubicBezTo>
                      <a:cubicBezTo>
                        <a:pt x="1047" y="20479"/>
                        <a:pt x="0" y="17240"/>
                        <a:pt x="0" y="13049"/>
                      </a:cubicBezTo>
                      <a:close/>
                      <a:moveTo>
                        <a:pt x="4379" y="13049"/>
                      </a:moveTo>
                      <a:cubicBezTo>
                        <a:pt x="4379" y="16288"/>
                        <a:pt x="5045" y="18669"/>
                        <a:pt x="6473" y="20288"/>
                      </a:cubicBezTo>
                      <a:cubicBezTo>
                        <a:pt x="7901" y="21908"/>
                        <a:pt x="9615" y="22670"/>
                        <a:pt x="11709" y="22670"/>
                      </a:cubicBezTo>
                      <a:cubicBezTo>
                        <a:pt x="13804" y="22670"/>
                        <a:pt x="15612" y="21908"/>
                        <a:pt x="16945" y="20288"/>
                      </a:cubicBezTo>
                      <a:cubicBezTo>
                        <a:pt x="18373" y="18669"/>
                        <a:pt x="19039" y="16288"/>
                        <a:pt x="19039" y="12954"/>
                      </a:cubicBezTo>
                      <a:cubicBezTo>
                        <a:pt x="19039" y="9811"/>
                        <a:pt x="18373" y="7525"/>
                        <a:pt x="16945" y="5906"/>
                      </a:cubicBezTo>
                      <a:cubicBezTo>
                        <a:pt x="15517" y="4286"/>
                        <a:pt x="13804" y="3524"/>
                        <a:pt x="11709" y="3524"/>
                      </a:cubicBezTo>
                      <a:cubicBezTo>
                        <a:pt x="9615" y="3524"/>
                        <a:pt x="7806" y="4286"/>
                        <a:pt x="6473" y="5906"/>
                      </a:cubicBezTo>
                      <a:cubicBezTo>
                        <a:pt x="5045" y="7430"/>
                        <a:pt x="4379" y="9811"/>
                        <a:pt x="4379" y="13049"/>
                      </a:cubicBezTo>
                      <a:close/>
                    </a:path>
                  </a:pathLst>
                </a:custGeom>
                <a:solidFill>
                  <a:srgbClr val="23509E"/>
                </a:solidFill>
                <a:ln w="9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7" name="Freeform 316">
                  <a:extLst>
                    <a:ext uri="{FF2B5EF4-FFF2-40B4-BE49-F238E27FC236}">
                      <a16:creationId xmlns:a16="http://schemas.microsoft.com/office/drawing/2014/main" id="{097A9865-CB2F-784C-9545-6F9DC8C290F0}"/>
                    </a:ext>
                  </a:extLst>
                </p:cNvPr>
                <p:cNvSpPr/>
                <p:nvPr/>
              </p:nvSpPr>
              <p:spPr>
                <a:xfrm>
                  <a:off x="8443726" y="5027104"/>
                  <a:ext cx="21704" cy="35242"/>
                </a:xfrm>
                <a:custGeom>
                  <a:avLst/>
                  <a:gdLst>
                    <a:gd name="connsiteX0" fmla="*/ 0 w 21704"/>
                    <a:gd name="connsiteY0" fmla="*/ 35242 h 35242"/>
                    <a:gd name="connsiteX1" fmla="*/ 0 w 21704"/>
                    <a:gd name="connsiteY1" fmla="*/ 571 h 35242"/>
                    <a:gd name="connsiteX2" fmla="*/ 3903 w 21704"/>
                    <a:gd name="connsiteY2" fmla="*/ 571 h 35242"/>
                    <a:gd name="connsiteX3" fmla="*/ 3903 w 21704"/>
                    <a:gd name="connsiteY3" fmla="*/ 3810 h 35242"/>
                    <a:gd name="connsiteX4" fmla="*/ 6949 w 21704"/>
                    <a:gd name="connsiteY4" fmla="*/ 953 h 35242"/>
                    <a:gd name="connsiteX5" fmla="*/ 11138 w 21704"/>
                    <a:gd name="connsiteY5" fmla="*/ 0 h 35242"/>
                    <a:gd name="connsiteX6" fmla="*/ 16755 w 21704"/>
                    <a:gd name="connsiteY6" fmla="*/ 1619 h 35242"/>
                    <a:gd name="connsiteX7" fmla="*/ 20468 w 21704"/>
                    <a:gd name="connsiteY7" fmla="*/ 6287 h 35242"/>
                    <a:gd name="connsiteX8" fmla="*/ 21705 w 21704"/>
                    <a:gd name="connsiteY8" fmla="*/ 12859 h 35242"/>
                    <a:gd name="connsiteX9" fmla="*/ 20372 w 21704"/>
                    <a:gd name="connsiteY9" fmla="*/ 19812 h 35242"/>
                    <a:gd name="connsiteX10" fmla="*/ 16374 w 21704"/>
                    <a:gd name="connsiteY10" fmla="*/ 24575 h 35242"/>
                    <a:gd name="connsiteX11" fmla="*/ 10853 w 21704"/>
                    <a:gd name="connsiteY11" fmla="*/ 26194 h 35242"/>
                    <a:gd name="connsiteX12" fmla="*/ 7045 w 21704"/>
                    <a:gd name="connsiteY12" fmla="*/ 25337 h 35242"/>
                    <a:gd name="connsiteX13" fmla="*/ 4284 w 21704"/>
                    <a:gd name="connsiteY13" fmla="*/ 23050 h 35242"/>
                    <a:gd name="connsiteX14" fmla="*/ 4284 w 21704"/>
                    <a:gd name="connsiteY14" fmla="*/ 35242 h 35242"/>
                    <a:gd name="connsiteX15" fmla="*/ 0 w 21704"/>
                    <a:gd name="connsiteY15" fmla="*/ 35242 h 35242"/>
                    <a:gd name="connsiteX16" fmla="*/ 3808 w 21704"/>
                    <a:gd name="connsiteY16" fmla="*/ 13240 h 35242"/>
                    <a:gd name="connsiteX17" fmla="*/ 5807 w 21704"/>
                    <a:gd name="connsiteY17" fmla="*/ 20383 h 35242"/>
                    <a:gd name="connsiteX18" fmla="*/ 10567 w 21704"/>
                    <a:gd name="connsiteY18" fmla="*/ 22670 h 35242"/>
                    <a:gd name="connsiteX19" fmla="*/ 15422 w 21704"/>
                    <a:gd name="connsiteY19" fmla="*/ 20288 h 35242"/>
                    <a:gd name="connsiteX20" fmla="*/ 17421 w 21704"/>
                    <a:gd name="connsiteY20" fmla="*/ 12859 h 35242"/>
                    <a:gd name="connsiteX21" fmla="*/ 15422 w 21704"/>
                    <a:gd name="connsiteY21" fmla="*/ 5715 h 35242"/>
                    <a:gd name="connsiteX22" fmla="*/ 10757 w 21704"/>
                    <a:gd name="connsiteY22" fmla="*/ 3334 h 35242"/>
                    <a:gd name="connsiteX23" fmla="*/ 5997 w 21704"/>
                    <a:gd name="connsiteY23" fmla="*/ 5905 h 35242"/>
                    <a:gd name="connsiteX24" fmla="*/ 3808 w 21704"/>
                    <a:gd name="connsiteY24" fmla="*/ 13240 h 35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704" h="35242">
                      <a:moveTo>
                        <a:pt x="0" y="35242"/>
                      </a:moveTo>
                      <a:lnTo>
                        <a:pt x="0" y="571"/>
                      </a:lnTo>
                      <a:lnTo>
                        <a:pt x="3903" y="571"/>
                      </a:lnTo>
                      <a:lnTo>
                        <a:pt x="3903" y="3810"/>
                      </a:lnTo>
                      <a:cubicBezTo>
                        <a:pt x="4855" y="2572"/>
                        <a:pt x="5807" y="1619"/>
                        <a:pt x="6949" y="953"/>
                      </a:cubicBezTo>
                      <a:cubicBezTo>
                        <a:pt x="8092" y="286"/>
                        <a:pt x="9520" y="0"/>
                        <a:pt x="11138" y="0"/>
                      </a:cubicBezTo>
                      <a:cubicBezTo>
                        <a:pt x="13232" y="0"/>
                        <a:pt x="15136" y="571"/>
                        <a:pt x="16755" y="1619"/>
                      </a:cubicBezTo>
                      <a:cubicBezTo>
                        <a:pt x="18373" y="2762"/>
                        <a:pt x="19610" y="4286"/>
                        <a:pt x="20468" y="6287"/>
                      </a:cubicBezTo>
                      <a:cubicBezTo>
                        <a:pt x="21324" y="8287"/>
                        <a:pt x="21705" y="10478"/>
                        <a:pt x="21705" y="12859"/>
                      </a:cubicBezTo>
                      <a:cubicBezTo>
                        <a:pt x="21705" y="15430"/>
                        <a:pt x="21229" y="17717"/>
                        <a:pt x="20372" y="19812"/>
                      </a:cubicBezTo>
                      <a:cubicBezTo>
                        <a:pt x="19420" y="21908"/>
                        <a:pt x="18088" y="23432"/>
                        <a:pt x="16374" y="24575"/>
                      </a:cubicBezTo>
                      <a:cubicBezTo>
                        <a:pt x="14660" y="25622"/>
                        <a:pt x="12756" y="26194"/>
                        <a:pt x="10853" y="26194"/>
                      </a:cubicBezTo>
                      <a:cubicBezTo>
                        <a:pt x="9425" y="26194"/>
                        <a:pt x="8187" y="25908"/>
                        <a:pt x="7045" y="25337"/>
                      </a:cubicBezTo>
                      <a:cubicBezTo>
                        <a:pt x="5902" y="24765"/>
                        <a:pt x="5045" y="24003"/>
                        <a:pt x="4284" y="23050"/>
                      </a:cubicBezTo>
                      <a:lnTo>
                        <a:pt x="4284" y="35242"/>
                      </a:lnTo>
                      <a:lnTo>
                        <a:pt x="0" y="35242"/>
                      </a:lnTo>
                      <a:close/>
                      <a:moveTo>
                        <a:pt x="3808" y="13240"/>
                      </a:moveTo>
                      <a:cubicBezTo>
                        <a:pt x="3808" y="16478"/>
                        <a:pt x="4474" y="18859"/>
                        <a:pt x="5807" y="20383"/>
                      </a:cubicBezTo>
                      <a:cubicBezTo>
                        <a:pt x="7140" y="21908"/>
                        <a:pt x="8663" y="22670"/>
                        <a:pt x="10567" y="22670"/>
                      </a:cubicBezTo>
                      <a:cubicBezTo>
                        <a:pt x="12471" y="22670"/>
                        <a:pt x="14089" y="21908"/>
                        <a:pt x="15422" y="20288"/>
                      </a:cubicBezTo>
                      <a:cubicBezTo>
                        <a:pt x="16755" y="18669"/>
                        <a:pt x="17421" y="16192"/>
                        <a:pt x="17421" y="12859"/>
                      </a:cubicBezTo>
                      <a:cubicBezTo>
                        <a:pt x="17421" y="9716"/>
                        <a:pt x="16755" y="7239"/>
                        <a:pt x="15422" y="5715"/>
                      </a:cubicBezTo>
                      <a:cubicBezTo>
                        <a:pt x="14089" y="4096"/>
                        <a:pt x="12566" y="3334"/>
                        <a:pt x="10757" y="3334"/>
                      </a:cubicBezTo>
                      <a:cubicBezTo>
                        <a:pt x="8949" y="3334"/>
                        <a:pt x="7330" y="4191"/>
                        <a:pt x="5997" y="5905"/>
                      </a:cubicBezTo>
                      <a:cubicBezTo>
                        <a:pt x="4474" y="7620"/>
                        <a:pt x="3808" y="10001"/>
                        <a:pt x="3808" y="13240"/>
                      </a:cubicBezTo>
                      <a:close/>
                    </a:path>
                  </a:pathLst>
                </a:custGeom>
                <a:solidFill>
                  <a:srgbClr val="23509E"/>
                </a:solidFill>
                <a:ln w="9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8" name="Freeform 317">
                  <a:extLst>
                    <a:ext uri="{FF2B5EF4-FFF2-40B4-BE49-F238E27FC236}">
                      <a16:creationId xmlns:a16="http://schemas.microsoft.com/office/drawing/2014/main" id="{0E036356-728D-0647-9597-955831F466C5}"/>
                    </a:ext>
                  </a:extLst>
                </p:cNvPr>
                <p:cNvSpPr/>
                <p:nvPr/>
              </p:nvSpPr>
              <p:spPr>
                <a:xfrm>
                  <a:off x="8469144" y="5027009"/>
                  <a:ext cx="23037" cy="26288"/>
                </a:xfrm>
                <a:custGeom>
                  <a:avLst/>
                  <a:gdLst>
                    <a:gd name="connsiteX0" fmla="*/ 18468 w 23037"/>
                    <a:gd name="connsiteY0" fmla="*/ 17621 h 26288"/>
                    <a:gd name="connsiteX1" fmla="*/ 22847 w 23037"/>
                    <a:gd name="connsiteY1" fmla="*/ 18193 h 26288"/>
                    <a:gd name="connsiteX2" fmla="*/ 19039 w 23037"/>
                    <a:gd name="connsiteY2" fmla="*/ 24193 h 26288"/>
                    <a:gd name="connsiteX3" fmla="*/ 11900 w 23037"/>
                    <a:gd name="connsiteY3" fmla="*/ 26289 h 26288"/>
                    <a:gd name="connsiteX4" fmla="*/ 3237 w 23037"/>
                    <a:gd name="connsiteY4" fmla="*/ 22860 h 26288"/>
                    <a:gd name="connsiteX5" fmla="*/ 0 w 23037"/>
                    <a:gd name="connsiteY5" fmla="*/ 13335 h 26288"/>
                    <a:gd name="connsiteX6" fmla="*/ 3237 w 23037"/>
                    <a:gd name="connsiteY6" fmla="*/ 3524 h 26288"/>
                    <a:gd name="connsiteX7" fmla="*/ 11709 w 23037"/>
                    <a:gd name="connsiteY7" fmla="*/ 0 h 26288"/>
                    <a:gd name="connsiteX8" fmla="*/ 19896 w 23037"/>
                    <a:gd name="connsiteY8" fmla="*/ 3429 h 26288"/>
                    <a:gd name="connsiteX9" fmla="*/ 23037 w 23037"/>
                    <a:gd name="connsiteY9" fmla="*/ 13049 h 26288"/>
                    <a:gd name="connsiteX10" fmla="*/ 23037 w 23037"/>
                    <a:gd name="connsiteY10" fmla="*/ 14192 h 26288"/>
                    <a:gd name="connsiteX11" fmla="*/ 4379 w 23037"/>
                    <a:gd name="connsiteY11" fmla="*/ 14192 h 26288"/>
                    <a:gd name="connsiteX12" fmla="*/ 6759 w 23037"/>
                    <a:gd name="connsiteY12" fmla="*/ 20479 h 26288"/>
                    <a:gd name="connsiteX13" fmla="*/ 11995 w 23037"/>
                    <a:gd name="connsiteY13" fmla="*/ 22669 h 26288"/>
                    <a:gd name="connsiteX14" fmla="*/ 15993 w 23037"/>
                    <a:gd name="connsiteY14" fmla="*/ 21431 h 26288"/>
                    <a:gd name="connsiteX15" fmla="*/ 18468 w 23037"/>
                    <a:gd name="connsiteY15" fmla="*/ 17621 h 26288"/>
                    <a:gd name="connsiteX16" fmla="*/ 4570 w 23037"/>
                    <a:gd name="connsiteY16" fmla="*/ 10763 h 26288"/>
                    <a:gd name="connsiteX17" fmla="*/ 18563 w 23037"/>
                    <a:gd name="connsiteY17" fmla="*/ 10763 h 26288"/>
                    <a:gd name="connsiteX18" fmla="*/ 16945 w 23037"/>
                    <a:gd name="connsiteY18" fmla="*/ 6001 h 26288"/>
                    <a:gd name="connsiteX19" fmla="*/ 11709 w 23037"/>
                    <a:gd name="connsiteY19" fmla="*/ 3524 h 26288"/>
                    <a:gd name="connsiteX20" fmla="*/ 6759 w 23037"/>
                    <a:gd name="connsiteY20" fmla="*/ 5525 h 26288"/>
                    <a:gd name="connsiteX21" fmla="*/ 4570 w 23037"/>
                    <a:gd name="connsiteY21" fmla="*/ 10763 h 26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3037" h="26288">
                      <a:moveTo>
                        <a:pt x="18468" y="17621"/>
                      </a:moveTo>
                      <a:lnTo>
                        <a:pt x="22847" y="18193"/>
                      </a:lnTo>
                      <a:cubicBezTo>
                        <a:pt x="22181" y="20764"/>
                        <a:pt x="20848" y="22765"/>
                        <a:pt x="19039" y="24193"/>
                      </a:cubicBezTo>
                      <a:cubicBezTo>
                        <a:pt x="17135" y="25622"/>
                        <a:pt x="14755" y="26289"/>
                        <a:pt x="11900" y="26289"/>
                      </a:cubicBezTo>
                      <a:cubicBezTo>
                        <a:pt x="8282" y="26289"/>
                        <a:pt x="5331" y="25146"/>
                        <a:pt x="3237" y="22860"/>
                      </a:cubicBezTo>
                      <a:cubicBezTo>
                        <a:pt x="1047" y="20574"/>
                        <a:pt x="0" y="17431"/>
                        <a:pt x="0" y="13335"/>
                      </a:cubicBezTo>
                      <a:cubicBezTo>
                        <a:pt x="0" y="9144"/>
                        <a:pt x="1047" y="5810"/>
                        <a:pt x="3237" y="3524"/>
                      </a:cubicBezTo>
                      <a:cubicBezTo>
                        <a:pt x="5426" y="1238"/>
                        <a:pt x="8187" y="0"/>
                        <a:pt x="11709" y="0"/>
                      </a:cubicBezTo>
                      <a:cubicBezTo>
                        <a:pt x="15041" y="0"/>
                        <a:pt x="17802" y="1143"/>
                        <a:pt x="19896" y="3429"/>
                      </a:cubicBezTo>
                      <a:cubicBezTo>
                        <a:pt x="21990" y="5715"/>
                        <a:pt x="23037" y="8954"/>
                        <a:pt x="23037" y="13049"/>
                      </a:cubicBezTo>
                      <a:cubicBezTo>
                        <a:pt x="23037" y="13335"/>
                        <a:pt x="23037" y="13716"/>
                        <a:pt x="23037" y="14192"/>
                      </a:cubicBezTo>
                      <a:lnTo>
                        <a:pt x="4379" y="14192"/>
                      </a:lnTo>
                      <a:cubicBezTo>
                        <a:pt x="4570" y="16954"/>
                        <a:pt x="5331" y="19050"/>
                        <a:pt x="6759" y="20479"/>
                      </a:cubicBezTo>
                      <a:cubicBezTo>
                        <a:pt x="8187" y="21908"/>
                        <a:pt x="9901" y="22669"/>
                        <a:pt x="11995" y="22669"/>
                      </a:cubicBezTo>
                      <a:cubicBezTo>
                        <a:pt x="13518" y="22669"/>
                        <a:pt x="14851" y="22288"/>
                        <a:pt x="15993" y="21431"/>
                      </a:cubicBezTo>
                      <a:cubicBezTo>
                        <a:pt x="16945" y="20764"/>
                        <a:pt x="17897" y="19431"/>
                        <a:pt x="18468" y="17621"/>
                      </a:cubicBezTo>
                      <a:close/>
                      <a:moveTo>
                        <a:pt x="4570" y="10763"/>
                      </a:moveTo>
                      <a:lnTo>
                        <a:pt x="18563" y="10763"/>
                      </a:lnTo>
                      <a:cubicBezTo>
                        <a:pt x="18373" y="8668"/>
                        <a:pt x="17802" y="7048"/>
                        <a:pt x="16945" y="6001"/>
                      </a:cubicBezTo>
                      <a:cubicBezTo>
                        <a:pt x="15612" y="4381"/>
                        <a:pt x="13804" y="3524"/>
                        <a:pt x="11709" y="3524"/>
                      </a:cubicBezTo>
                      <a:cubicBezTo>
                        <a:pt x="9805" y="3524"/>
                        <a:pt x="8092" y="4191"/>
                        <a:pt x="6759" y="5525"/>
                      </a:cubicBezTo>
                      <a:cubicBezTo>
                        <a:pt x="5426" y="6858"/>
                        <a:pt x="4760" y="8572"/>
                        <a:pt x="4570" y="10763"/>
                      </a:cubicBezTo>
                      <a:close/>
                    </a:path>
                  </a:pathLst>
                </a:custGeom>
                <a:solidFill>
                  <a:srgbClr val="23509E"/>
                </a:solidFill>
                <a:ln w="9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9" name="Freeform 318">
                  <a:extLst>
                    <a:ext uri="{FF2B5EF4-FFF2-40B4-BE49-F238E27FC236}">
                      <a16:creationId xmlns:a16="http://schemas.microsoft.com/office/drawing/2014/main" id="{D3E4AE80-6CD4-9B45-914E-60D84FBC90D9}"/>
                    </a:ext>
                  </a:extLst>
                </p:cNvPr>
                <p:cNvSpPr/>
                <p:nvPr/>
              </p:nvSpPr>
              <p:spPr>
                <a:xfrm>
                  <a:off x="8495894" y="5027295"/>
                  <a:ext cx="23037" cy="26098"/>
                </a:xfrm>
                <a:custGeom>
                  <a:avLst/>
                  <a:gdLst>
                    <a:gd name="connsiteX0" fmla="*/ 17802 w 23037"/>
                    <a:gd name="connsiteY0" fmla="*/ 22384 h 26098"/>
                    <a:gd name="connsiteX1" fmla="*/ 13232 w 23037"/>
                    <a:gd name="connsiteY1" fmla="*/ 25241 h 26098"/>
                    <a:gd name="connsiteX2" fmla="*/ 8568 w 23037"/>
                    <a:gd name="connsiteY2" fmla="*/ 26098 h 26098"/>
                    <a:gd name="connsiteX3" fmla="*/ 2190 w 23037"/>
                    <a:gd name="connsiteY3" fmla="*/ 24098 h 26098"/>
                    <a:gd name="connsiteX4" fmla="*/ 0 w 23037"/>
                    <a:gd name="connsiteY4" fmla="*/ 18955 h 26098"/>
                    <a:gd name="connsiteX5" fmla="*/ 857 w 23037"/>
                    <a:gd name="connsiteY5" fmla="*/ 15621 h 26098"/>
                    <a:gd name="connsiteX6" fmla="*/ 3046 w 23037"/>
                    <a:gd name="connsiteY6" fmla="*/ 13144 h 26098"/>
                    <a:gd name="connsiteX7" fmla="*/ 6093 w 23037"/>
                    <a:gd name="connsiteY7" fmla="*/ 11716 h 26098"/>
                    <a:gd name="connsiteX8" fmla="*/ 9901 w 23037"/>
                    <a:gd name="connsiteY8" fmla="*/ 11049 h 26098"/>
                    <a:gd name="connsiteX9" fmla="*/ 17421 w 23037"/>
                    <a:gd name="connsiteY9" fmla="*/ 9620 h 26098"/>
                    <a:gd name="connsiteX10" fmla="*/ 17421 w 23037"/>
                    <a:gd name="connsiteY10" fmla="*/ 8477 h 26098"/>
                    <a:gd name="connsiteX11" fmla="*/ 16184 w 23037"/>
                    <a:gd name="connsiteY11" fmla="*/ 4858 h 26098"/>
                    <a:gd name="connsiteX12" fmla="*/ 11328 w 23037"/>
                    <a:gd name="connsiteY12" fmla="*/ 3429 h 26098"/>
                    <a:gd name="connsiteX13" fmla="*/ 6949 w 23037"/>
                    <a:gd name="connsiteY13" fmla="*/ 4477 h 26098"/>
                    <a:gd name="connsiteX14" fmla="*/ 4855 w 23037"/>
                    <a:gd name="connsiteY14" fmla="*/ 8192 h 26098"/>
                    <a:gd name="connsiteX15" fmla="*/ 666 w 23037"/>
                    <a:gd name="connsiteY15" fmla="*/ 7620 h 26098"/>
                    <a:gd name="connsiteX16" fmla="*/ 2570 w 23037"/>
                    <a:gd name="connsiteY16" fmla="*/ 3334 h 26098"/>
                    <a:gd name="connsiteX17" fmla="*/ 6283 w 23037"/>
                    <a:gd name="connsiteY17" fmla="*/ 857 h 26098"/>
                    <a:gd name="connsiteX18" fmla="*/ 11995 w 23037"/>
                    <a:gd name="connsiteY18" fmla="*/ 0 h 26098"/>
                    <a:gd name="connsiteX19" fmla="*/ 17231 w 23037"/>
                    <a:gd name="connsiteY19" fmla="*/ 762 h 26098"/>
                    <a:gd name="connsiteX20" fmla="*/ 20182 w 23037"/>
                    <a:gd name="connsiteY20" fmla="*/ 2667 h 26098"/>
                    <a:gd name="connsiteX21" fmla="*/ 21515 w 23037"/>
                    <a:gd name="connsiteY21" fmla="*/ 5525 h 26098"/>
                    <a:gd name="connsiteX22" fmla="*/ 21705 w 23037"/>
                    <a:gd name="connsiteY22" fmla="*/ 9430 h 26098"/>
                    <a:gd name="connsiteX23" fmla="*/ 21705 w 23037"/>
                    <a:gd name="connsiteY23" fmla="*/ 15050 h 26098"/>
                    <a:gd name="connsiteX24" fmla="*/ 21990 w 23037"/>
                    <a:gd name="connsiteY24" fmla="*/ 22574 h 26098"/>
                    <a:gd name="connsiteX25" fmla="*/ 23038 w 23037"/>
                    <a:gd name="connsiteY25" fmla="*/ 25622 h 26098"/>
                    <a:gd name="connsiteX26" fmla="*/ 18563 w 23037"/>
                    <a:gd name="connsiteY26" fmla="*/ 25622 h 26098"/>
                    <a:gd name="connsiteX27" fmla="*/ 17802 w 23037"/>
                    <a:gd name="connsiteY27" fmla="*/ 22384 h 26098"/>
                    <a:gd name="connsiteX28" fmla="*/ 17421 w 23037"/>
                    <a:gd name="connsiteY28" fmla="*/ 12859 h 26098"/>
                    <a:gd name="connsiteX29" fmla="*/ 10472 w 23037"/>
                    <a:gd name="connsiteY29" fmla="*/ 14478 h 26098"/>
                    <a:gd name="connsiteX30" fmla="*/ 6759 w 23037"/>
                    <a:gd name="connsiteY30" fmla="*/ 15335 h 26098"/>
                    <a:gd name="connsiteX31" fmla="*/ 5045 w 23037"/>
                    <a:gd name="connsiteY31" fmla="*/ 16669 h 26098"/>
                    <a:gd name="connsiteX32" fmla="*/ 4474 w 23037"/>
                    <a:gd name="connsiteY32" fmla="*/ 18669 h 26098"/>
                    <a:gd name="connsiteX33" fmla="*/ 5712 w 23037"/>
                    <a:gd name="connsiteY33" fmla="*/ 21526 h 26098"/>
                    <a:gd name="connsiteX34" fmla="*/ 9424 w 23037"/>
                    <a:gd name="connsiteY34" fmla="*/ 22669 h 26098"/>
                    <a:gd name="connsiteX35" fmla="*/ 13804 w 23037"/>
                    <a:gd name="connsiteY35" fmla="*/ 21622 h 26098"/>
                    <a:gd name="connsiteX36" fmla="*/ 16564 w 23037"/>
                    <a:gd name="connsiteY36" fmla="*/ 18669 h 26098"/>
                    <a:gd name="connsiteX37" fmla="*/ 17231 w 23037"/>
                    <a:gd name="connsiteY37" fmla="*/ 14383 h 26098"/>
                    <a:gd name="connsiteX38" fmla="*/ 17231 w 23037"/>
                    <a:gd name="connsiteY38" fmla="*/ 12859 h 260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23037" h="26098">
                      <a:moveTo>
                        <a:pt x="17802" y="22384"/>
                      </a:moveTo>
                      <a:cubicBezTo>
                        <a:pt x="16184" y="23717"/>
                        <a:pt x="14755" y="24670"/>
                        <a:pt x="13232" y="25241"/>
                      </a:cubicBezTo>
                      <a:cubicBezTo>
                        <a:pt x="11804" y="25813"/>
                        <a:pt x="10186" y="26098"/>
                        <a:pt x="8568" y="26098"/>
                      </a:cubicBezTo>
                      <a:cubicBezTo>
                        <a:pt x="5807" y="26098"/>
                        <a:pt x="3713" y="25432"/>
                        <a:pt x="2190" y="24098"/>
                      </a:cubicBezTo>
                      <a:cubicBezTo>
                        <a:pt x="666" y="22765"/>
                        <a:pt x="0" y="21050"/>
                        <a:pt x="0" y="18955"/>
                      </a:cubicBezTo>
                      <a:cubicBezTo>
                        <a:pt x="0" y="17717"/>
                        <a:pt x="286" y="16573"/>
                        <a:pt x="857" y="15621"/>
                      </a:cubicBezTo>
                      <a:cubicBezTo>
                        <a:pt x="1428" y="14573"/>
                        <a:pt x="2190" y="13811"/>
                        <a:pt x="3046" y="13144"/>
                      </a:cubicBezTo>
                      <a:cubicBezTo>
                        <a:pt x="3903" y="12573"/>
                        <a:pt x="4950" y="12097"/>
                        <a:pt x="6093" y="11716"/>
                      </a:cubicBezTo>
                      <a:cubicBezTo>
                        <a:pt x="6949" y="11525"/>
                        <a:pt x="8187" y="11239"/>
                        <a:pt x="9901" y="11049"/>
                      </a:cubicBezTo>
                      <a:cubicBezTo>
                        <a:pt x="13327" y="10668"/>
                        <a:pt x="15803" y="10192"/>
                        <a:pt x="17421" y="9620"/>
                      </a:cubicBezTo>
                      <a:cubicBezTo>
                        <a:pt x="17421" y="9049"/>
                        <a:pt x="17421" y="8668"/>
                        <a:pt x="17421" y="8477"/>
                      </a:cubicBezTo>
                      <a:cubicBezTo>
                        <a:pt x="17421" y="6763"/>
                        <a:pt x="17040" y="5525"/>
                        <a:pt x="16184" y="4858"/>
                      </a:cubicBezTo>
                      <a:cubicBezTo>
                        <a:pt x="15136" y="3905"/>
                        <a:pt x="13518" y="3429"/>
                        <a:pt x="11328" y="3429"/>
                      </a:cubicBezTo>
                      <a:cubicBezTo>
                        <a:pt x="9329" y="3429"/>
                        <a:pt x="7901" y="3810"/>
                        <a:pt x="6949" y="4477"/>
                      </a:cubicBezTo>
                      <a:cubicBezTo>
                        <a:pt x="5997" y="5143"/>
                        <a:pt x="5331" y="6382"/>
                        <a:pt x="4855" y="8192"/>
                      </a:cubicBezTo>
                      <a:lnTo>
                        <a:pt x="666" y="7620"/>
                      </a:lnTo>
                      <a:cubicBezTo>
                        <a:pt x="1047" y="5810"/>
                        <a:pt x="1618" y="4381"/>
                        <a:pt x="2570" y="3334"/>
                      </a:cubicBezTo>
                      <a:cubicBezTo>
                        <a:pt x="3427" y="2286"/>
                        <a:pt x="4665" y="1429"/>
                        <a:pt x="6283" y="857"/>
                      </a:cubicBezTo>
                      <a:cubicBezTo>
                        <a:pt x="7901" y="286"/>
                        <a:pt x="9805" y="0"/>
                        <a:pt x="11995" y="0"/>
                      </a:cubicBezTo>
                      <a:cubicBezTo>
                        <a:pt x="14089" y="0"/>
                        <a:pt x="15898" y="286"/>
                        <a:pt x="17231" y="762"/>
                      </a:cubicBezTo>
                      <a:cubicBezTo>
                        <a:pt x="18563" y="1238"/>
                        <a:pt x="19515" y="1905"/>
                        <a:pt x="20182" y="2667"/>
                      </a:cubicBezTo>
                      <a:cubicBezTo>
                        <a:pt x="20848" y="3429"/>
                        <a:pt x="21229" y="4381"/>
                        <a:pt x="21515" y="5525"/>
                      </a:cubicBezTo>
                      <a:cubicBezTo>
                        <a:pt x="21610" y="6287"/>
                        <a:pt x="21705" y="7525"/>
                        <a:pt x="21705" y="9430"/>
                      </a:cubicBezTo>
                      <a:lnTo>
                        <a:pt x="21705" y="15050"/>
                      </a:lnTo>
                      <a:cubicBezTo>
                        <a:pt x="21705" y="18955"/>
                        <a:pt x="21800" y="21526"/>
                        <a:pt x="21990" y="22574"/>
                      </a:cubicBezTo>
                      <a:cubicBezTo>
                        <a:pt x="22181" y="23622"/>
                        <a:pt x="22562" y="24670"/>
                        <a:pt x="23038" y="25622"/>
                      </a:cubicBezTo>
                      <a:lnTo>
                        <a:pt x="18563" y="25622"/>
                      </a:lnTo>
                      <a:cubicBezTo>
                        <a:pt x="18183" y="24575"/>
                        <a:pt x="17897" y="23527"/>
                        <a:pt x="17802" y="22384"/>
                      </a:cubicBezTo>
                      <a:close/>
                      <a:moveTo>
                        <a:pt x="17421" y="12859"/>
                      </a:moveTo>
                      <a:cubicBezTo>
                        <a:pt x="15898" y="13525"/>
                        <a:pt x="13613" y="14002"/>
                        <a:pt x="10472" y="14478"/>
                      </a:cubicBezTo>
                      <a:cubicBezTo>
                        <a:pt x="8758" y="14764"/>
                        <a:pt x="7521" y="15050"/>
                        <a:pt x="6759" y="15335"/>
                      </a:cubicBezTo>
                      <a:cubicBezTo>
                        <a:pt x="5997" y="15621"/>
                        <a:pt x="5521" y="16097"/>
                        <a:pt x="5045" y="16669"/>
                      </a:cubicBezTo>
                      <a:cubicBezTo>
                        <a:pt x="4665" y="17240"/>
                        <a:pt x="4474" y="17907"/>
                        <a:pt x="4474" y="18669"/>
                      </a:cubicBezTo>
                      <a:cubicBezTo>
                        <a:pt x="4474" y="19812"/>
                        <a:pt x="4855" y="20764"/>
                        <a:pt x="5712" y="21526"/>
                      </a:cubicBezTo>
                      <a:cubicBezTo>
                        <a:pt x="6569" y="22288"/>
                        <a:pt x="7806" y="22669"/>
                        <a:pt x="9424" y="22669"/>
                      </a:cubicBezTo>
                      <a:cubicBezTo>
                        <a:pt x="11043" y="22669"/>
                        <a:pt x="12471" y="22288"/>
                        <a:pt x="13804" y="21622"/>
                      </a:cubicBezTo>
                      <a:cubicBezTo>
                        <a:pt x="15041" y="20860"/>
                        <a:pt x="15993" y="19907"/>
                        <a:pt x="16564" y="18669"/>
                      </a:cubicBezTo>
                      <a:cubicBezTo>
                        <a:pt x="17040" y="17717"/>
                        <a:pt x="17231" y="16288"/>
                        <a:pt x="17231" y="14383"/>
                      </a:cubicBezTo>
                      <a:lnTo>
                        <a:pt x="17231" y="12859"/>
                      </a:lnTo>
                      <a:close/>
                    </a:path>
                  </a:pathLst>
                </a:custGeom>
                <a:solidFill>
                  <a:srgbClr val="23509E"/>
                </a:solidFill>
                <a:ln w="9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0" name="Freeform 319">
                  <a:extLst>
                    <a:ext uri="{FF2B5EF4-FFF2-40B4-BE49-F238E27FC236}">
                      <a16:creationId xmlns:a16="http://schemas.microsoft.com/office/drawing/2014/main" id="{E7B40B33-1B49-DF4C-8C8F-E1E37710C36A}"/>
                    </a:ext>
                  </a:extLst>
                </p:cNvPr>
                <p:cNvSpPr/>
                <p:nvPr/>
              </p:nvSpPr>
              <p:spPr>
                <a:xfrm>
                  <a:off x="8524167" y="5027104"/>
                  <a:ext cx="20371" cy="25622"/>
                </a:xfrm>
                <a:custGeom>
                  <a:avLst/>
                  <a:gdLst>
                    <a:gd name="connsiteX0" fmla="*/ 0 w 20371"/>
                    <a:gd name="connsiteY0" fmla="*/ 25622 h 25622"/>
                    <a:gd name="connsiteX1" fmla="*/ 0 w 20371"/>
                    <a:gd name="connsiteY1" fmla="*/ 571 h 25622"/>
                    <a:gd name="connsiteX2" fmla="*/ 3808 w 20371"/>
                    <a:gd name="connsiteY2" fmla="*/ 571 h 25622"/>
                    <a:gd name="connsiteX3" fmla="*/ 3808 w 20371"/>
                    <a:gd name="connsiteY3" fmla="*/ 4096 h 25622"/>
                    <a:gd name="connsiteX4" fmla="*/ 11804 w 20371"/>
                    <a:gd name="connsiteY4" fmla="*/ 0 h 25622"/>
                    <a:gd name="connsiteX5" fmla="*/ 15993 w 20371"/>
                    <a:gd name="connsiteY5" fmla="*/ 857 h 25622"/>
                    <a:gd name="connsiteX6" fmla="*/ 18849 w 20371"/>
                    <a:gd name="connsiteY6" fmla="*/ 2953 h 25622"/>
                    <a:gd name="connsiteX7" fmla="*/ 20182 w 20371"/>
                    <a:gd name="connsiteY7" fmla="*/ 6096 h 25622"/>
                    <a:gd name="connsiteX8" fmla="*/ 20372 w 20371"/>
                    <a:gd name="connsiteY8" fmla="*/ 10192 h 25622"/>
                    <a:gd name="connsiteX9" fmla="*/ 20372 w 20371"/>
                    <a:gd name="connsiteY9" fmla="*/ 25622 h 25622"/>
                    <a:gd name="connsiteX10" fmla="*/ 16088 w 20371"/>
                    <a:gd name="connsiteY10" fmla="*/ 25622 h 25622"/>
                    <a:gd name="connsiteX11" fmla="*/ 16088 w 20371"/>
                    <a:gd name="connsiteY11" fmla="*/ 10382 h 25622"/>
                    <a:gd name="connsiteX12" fmla="*/ 15612 w 20371"/>
                    <a:gd name="connsiteY12" fmla="*/ 6477 h 25622"/>
                    <a:gd name="connsiteX13" fmla="*/ 13899 w 20371"/>
                    <a:gd name="connsiteY13" fmla="*/ 4382 h 25622"/>
                    <a:gd name="connsiteX14" fmla="*/ 10948 w 20371"/>
                    <a:gd name="connsiteY14" fmla="*/ 3620 h 25622"/>
                    <a:gd name="connsiteX15" fmla="*/ 6283 w 20371"/>
                    <a:gd name="connsiteY15" fmla="*/ 5334 h 25622"/>
                    <a:gd name="connsiteX16" fmla="*/ 4284 w 20371"/>
                    <a:gd name="connsiteY16" fmla="*/ 11906 h 25622"/>
                    <a:gd name="connsiteX17" fmla="*/ 4284 w 20371"/>
                    <a:gd name="connsiteY17" fmla="*/ 25622 h 25622"/>
                    <a:gd name="connsiteX18" fmla="*/ 0 w 20371"/>
                    <a:gd name="connsiteY18" fmla="*/ 25622 h 25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0371" h="25622">
                      <a:moveTo>
                        <a:pt x="0" y="25622"/>
                      </a:moveTo>
                      <a:lnTo>
                        <a:pt x="0" y="571"/>
                      </a:lnTo>
                      <a:lnTo>
                        <a:pt x="3808" y="571"/>
                      </a:lnTo>
                      <a:lnTo>
                        <a:pt x="3808" y="4096"/>
                      </a:lnTo>
                      <a:cubicBezTo>
                        <a:pt x="5617" y="1333"/>
                        <a:pt x="8282" y="0"/>
                        <a:pt x="11804" y="0"/>
                      </a:cubicBezTo>
                      <a:cubicBezTo>
                        <a:pt x="13327" y="0"/>
                        <a:pt x="14660" y="286"/>
                        <a:pt x="15993" y="857"/>
                      </a:cubicBezTo>
                      <a:cubicBezTo>
                        <a:pt x="17231" y="1429"/>
                        <a:pt x="18183" y="2096"/>
                        <a:pt x="18849" y="2953"/>
                      </a:cubicBezTo>
                      <a:cubicBezTo>
                        <a:pt x="19515" y="3810"/>
                        <a:pt x="19896" y="4858"/>
                        <a:pt x="20182" y="6096"/>
                      </a:cubicBezTo>
                      <a:cubicBezTo>
                        <a:pt x="20372" y="6858"/>
                        <a:pt x="20372" y="8287"/>
                        <a:pt x="20372" y="10192"/>
                      </a:cubicBezTo>
                      <a:lnTo>
                        <a:pt x="20372" y="25622"/>
                      </a:lnTo>
                      <a:lnTo>
                        <a:pt x="16088" y="25622"/>
                      </a:lnTo>
                      <a:lnTo>
                        <a:pt x="16088" y="10382"/>
                      </a:lnTo>
                      <a:cubicBezTo>
                        <a:pt x="16088" y="8668"/>
                        <a:pt x="15898" y="7334"/>
                        <a:pt x="15612" y="6477"/>
                      </a:cubicBezTo>
                      <a:cubicBezTo>
                        <a:pt x="15327" y="5620"/>
                        <a:pt x="14660" y="4953"/>
                        <a:pt x="13899" y="4382"/>
                      </a:cubicBezTo>
                      <a:cubicBezTo>
                        <a:pt x="13042" y="3905"/>
                        <a:pt x="12090" y="3620"/>
                        <a:pt x="10948" y="3620"/>
                      </a:cubicBezTo>
                      <a:cubicBezTo>
                        <a:pt x="9139" y="3620"/>
                        <a:pt x="7616" y="4191"/>
                        <a:pt x="6283" y="5334"/>
                      </a:cubicBezTo>
                      <a:cubicBezTo>
                        <a:pt x="4950" y="6477"/>
                        <a:pt x="4284" y="8668"/>
                        <a:pt x="4284" y="11906"/>
                      </a:cubicBezTo>
                      <a:lnTo>
                        <a:pt x="4284" y="25622"/>
                      </a:lnTo>
                      <a:lnTo>
                        <a:pt x="0" y="25622"/>
                      </a:lnTo>
                      <a:close/>
                    </a:path>
                  </a:pathLst>
                </a:custGeom>
                <a:solidFill>
                  <a:srgbClr val="23509E"/>
                </a:solidFill>
                <a:ln w="9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1" name="Freeform 320">
                  <a:extLst>
                    <a:ext uri="{FF2B5EF4-FFF2-40B4-BE49-F238E27FC236}">
                      <a16:creationId xmlns:a16="http://schemas.microsoft.com/office/drawing/2014/main" id="{AE16F2A8-9827-EE4E-8F98-D3F75DA0A048}"/>
                    </a:ext>
                  </a:extLst>
                </p:cNvPr>
                <p:cNvSpPr/>
                <p:nvPr/>
              </p:nvSpPr>
              <p:spPr>
                <a:xfrm>
                  <a:off x="8565102" y="5018055"/>
                  <a:ext cx="27131" cy="35242"/>
                </a:xfrm>
                <a:custGeom>
                  <a:avLst/>
                  <a:gdLst>
                    <a:gd name="connsiteX0" fmla="*/ 22562 w 27131"/>
                    <a:gd name="connsiteY0" fmla="*/ 95 h 35242"/>
                    <a:gd name="connsiteX1" fmla="*/ 27131 w 27131"/>
                    <a:gd name="connsiteY1" fmla="*/ 95 h 35242"/>
                    <a:gd name="connsiteX2" fmla="*/ 27131 w 27131"/>
                    <a:gd name="connsiteY2" fmla="*/ 20098 h 35242"/>
                    <a:gd name="connsiteX3" fmla="*/ 25989 w 27131"/>
                    <a:gd name="connsiteY3" fmla="*/ 28384 h 35242"/>
                    <a:gd name="connsiteX4" fmla="*/ 21705 w 27131"/>
                    <a:gd name="connsiteY4" fmla="*/ 33338 h 35242"/>
                    <a:gd name="connsiteX5" fmla="*/ 13613 w 27131"/>
                    <a:gd name="connsiteY5" fmla="*/ 35242 h 35242"/>
                    <a:gd name="connsiteX6" fmla="*/ 5712 w 27131"/>
                    <a:gd name="connsiteY6" fmla="*/ 33528 h 35242"/>
                    <a:gd name="connsiteX7" fmla="*/ 1333 w 27131"/>
                    <a:gd name="connsiteY7" fmla="*/ 28670 h 35242"/>
                    <a:gd name="connsiteX8" fmla="*/ 0 w 27131"/>
                    <a:gd name="connsiteY8" fmla="*/ 20002 h 35242"/>
                    <a:gd name="connsiteX9" fmla="*/ 0 w 27131"/>
                    <a:gd name="connsiteY9" fmla="*/ 0 h 35242"/>
                    <a:gd name="connsiteX10" fmla="*/ 4570 w 27131"/>
                    <a:gd name="connsiteY10" fmla="*/ 0 h 35242"/>
                    <a:gd name="connsiteX11" fmla="*/ 4570 w 27131"/>
                    <a:gd name="connsiteY11" fmla="*/ 19907 h 35242"/>
                    <a:gd name="connsiteX12" fmla="*/ 5426 w 27131"/>
                    <a:gd name="connsiteY12" fmla="*/ 26575 h 35242"/>
                    <a:gd name="connsiteX13" fmla="*/ 8282 w 27131"/>
                    <a:gd name="connsiteY13" fmla="*/ 29908 h 35242"/>
                    <a:gd name="connsiteX14" fmla="*/ 13232 w 27131"/>
                    <a:gd name="connsiteY14" fmla="*/ 31051 h 35242"/>
                    <a:gd name="connsiteX15" fmla="*/ 20468 w 27131"/>
                    <a:gd name="connsiteY15" fmla="*/ 28766 h 35242"/>
                    <a:gd name="connsiteX16" fmla="*/ 22657 w 27131"/>
                    <a:gd name="connsiteY16" fmla="*/ 20002 h 35242"/>
                    <a:gd name="connsiteX17" fmla="*/ 22657 w 27131"/>
                    <a:gd name="connsiteY17" fmla="*/ 95 h 35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7131" h="35242">
                      <a:moveTo>
                        <a:pt x="22562" y="95"/>
                      </a:moveTo>
                      <a:lnTo>
                        <a:pt x="27131" y="95"/>
                      </a:lnTo>
                      <a:lnTo>
                        <a:pt x="27131" y="20098"/>
                      </a:lnTo>
                      <a:cubicBezTo>
                        <a:pt x="27131" y="23527"/>
                        <a:pt x="26750" y="26289"/>
                        <a:pt x="25989" y="28384"/>
                      </a:cubicBezTo>
                      <a:cubicBezTo>
                        <a:pt x="25227" y="30385"/>
                        <a:pt x="23799" y="32099"/>
                        <a:pt x="21705" y="33338"/>
                      </a:cubicBezTo>
                      <a:cubicBezTo>
                        <a:pt x="19610" y="34576"/>
                        <a:pt x="16945" y="35242"/>
                        <a:pt x="13613" y="35242"/>
                      </a:cubicBezTo>
                      <a:cubicBezTo>
                        <a:pt x="10376" y="35242"/>
                        <a:pt x="7711" y="34671"/>
                        <a:pt x="5712" y="33528"/>
                      </a:cubicBezTo>
                      <a:cubicBezTo>
                        <a:pt x="3618" y="32385"/>
                        <a:pt x="2190" y="30766"/>
                        <a:pt x="1333" y="28670"/>
                      </a:cubicBezTo>
                      <a:cubicBezTo>
                        <a:pt x="476" y="26575"/>
                        <a:pt x="0" y="23622"/>
                        <a:pt x="0" y="20002"/>
                      </a:cubicBezTo>
                      <a:lnTo>
                        <a:pt x="0" y="0"/>
                      </a:lnTo>
                      <a:lnTo>
                        <a:pt x="4570" y="0"/>
                      </a:lnTo>
                      <a:lnTo>
                        <a:pt x="4570" y="19907"/>
                      </a:lnTo>
                      <a:cubicBezTo>
                        <a:pt x="4570" y="22955"/>
                        <a:pt x="4855" y="25146"/>
                        <a:pt x="5426" y="26575"/>
                      </a:cubicBezTo>
                      <a:cubicBezTo>
                        <a:pt x="5997" y="28004"/>
                        <a:pt x="6949" y="29051"/>
                        <a:pt x="8282" y="29908"/>
                      </a:cubicBezTo>
                      <a:cubicBezTo>
                        <a:pt x="9615" y="30671"/>
                        <a:pt x="11328" y="31051"/>
                        <a:pt x="13232" y="31051"/>
                      </a:cubicBezTo>
                      <a:cubicBezTo>
                        <a:pt x="16564" y="31051"/>
                        <a:pt x="18944" y="30289"/>
                        <a:pt x="20468" y="28766"/>
                      </a:cubicBezTo>
                      <a:cubicBezTo>
                        <a:pt x="21895" y="27242"/>
                        <a:pt x="22657" y="24289"/>
                        <a:pt x="22657" y="20002"/>
                      </a:cubicBezTo>
                      <a:lnTo>
                        <a:pt x="22657" y="95"/>
                      </a:lnTo>
                      <a:close/>
                    </a:path>
                  </a:pathLst>
                </a:custGeom>
                <a:solidFill>
                  <a:srgbClr val="23509E"/>
                </a:solidFill>
                <a:ln w="9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2" name="Freeform 321">
                  <a:extLst>
                    <a:ext uri="{FF2B5EF4-FFF2-40B4-BE49-F238E27FC236}">
                      <a16:creationId xmlns:a16="http://schemas.microsoft.com/office/drawing/2014/main" id="{74141126-4132-0E42-8EC9-22C150AB0E12}"/>
                    </a:ext>
                  </a:extLst>
                </p:cNvPr>
                <p:cNvSpPr/>
                <p:nvPr/>
              </p:nvSpPr>
              <p:spPr>
                <a:xfrm>
                  <a:off x="8599277" y="5027104"/>
                  <a:ext cx="20372" cy="25622"/>
                </a:xfrm>
                <a:custGeom>
                  <a:avLst/>
                  <a:gdLst>
                    <a:gd name="connsiteX0" fmla="*/ 0 w 20372"/>
                    <a:gd name="connsiteY0" fmla="*/ 25622 h 25622"/>
                    <a:gd name="connsiteX1" fmla="*/ 0 w 20372"/>
                    <a:gd name="connsiteY1" fmla="*/ 571 h 25622"/>
                    <a:gd name="connsiteX2" fmla="*/ 3808 w 20372"/>
                    <a:gd name="connsiteY2" fmla="*/ 571 h 25622"/>
                    <a:gd name="connsiteX3" fmla="*/ 3808 w 20372"/>
                    <a:gd name="connsiteY3" fmla="*/ 4096 h 25622"/>
                    <a:gd name="connsiteX4" fmla="*/ 11805 w 20372"/>
                    <a:gd name="connsiteY4" fmla="*/ 0 h 25622"/>
                    <a:gd name="connsiteX5" fmla="*/ 15993 w 20372"/>
                    <a:gd name="connsiteY5" fmla="*/ 857 h 25622"/>
                    <a:gd name="connsiteX6" fmla="*/ 18849 w 20372"/>
                    <a:gd name="connsiteY6" fmla="*/ 2953 h 25622"/>
                    <a:gd name="connsiteX7" fmla="*/ 20182 w 20372"/>
                    <a:gd name="connsiteY7" fmla="*/ 6096 h 25622"/>
                    <a:gd name="connsiteX8" fmla="*/ 20372 w 20372"/>
                    <a:gd name="connsiteY8" fmla="*/ 10192 h 25622"/>
                    <a:gd name="connsiteX9" fmla="*/ 20372 w 20372"/>
                    <a:gd name="connsiteY9" fmla="*/ 25622 h 25622"/>
                    <a:gd name="connsiteX10" fmla="*/ 16088 w 20372"/>
                    <a:gd name="connsiteY10" fmla="*/ 25622 h 25622"/>
                    <a:gd name="connsiteX11" fmla="*/ 16088 w 20372"/>
                    <a:gd name="connsiteY11" fmla="*/ 10382 h 25622"/>
                    <a:gd name="connsiteX12" fmla="*/ 15612 w 20372"/>
                    <a:gd name="connsiteY12" fmla="*/ 6477 h 25622"/>
                    <a:gd name="connsiteX13" fmla="*/ 13899 w 20372"/>
                    <a:gd name="connsiteY13" fmla="*/ 4382 h 25622"/>
                    <a:gd name="connsiteX14" fmla="*/ 10948 w 20372"/>
                    <a:gd name="connsiteY14" fmla="*/ 3620 h 25622"/>
                    <a:gd name="connsiteX15" fmla="*/ 6283 w 20372"/>
                    <a:gd name="connsiteY15" fmla="*/ 5334 h 25622"/>
                    <a:gd name="connsiteX16" fmla="*/ 4284 w 20372"/>
                    <a:gd name="connsiteY16" fmla="*/ 11906 h 25622"/>
                    <a:gd name="connsiteX17" fmla="*/ 4284 w 20372"/>
                    <a:gd name="connsiteY17" fmla="*/ 25622 h 25622"/>
                    <a:gd name="connsiteX18" fmla="*/ 0 w 20372"/>
                    <a:gd name="connsiteY18" fmla="*/ 25622 h 25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0372" h="25622">
                      <a:moveTo>
                        <a:pt x="0" y="25622"/>
                      </a:moveTo>
                      <a:lnTo>
                        <a:pt x="0" y="571"/>
                      </a:lnTo>
                      <a:lnTo>
                        <a:pt x="3808" y="571"/>
                      </a:lnTo>
                      <a:lnTo>
                        <a:pt x="3808" y="4096"/>
                      </a:lnTo>
                      <a:cubicBezTo>
                        <a:pt x="5617" y="1333"/>
                        <a:pt x="8282" y="0"/>
                        <a:pt x="11805" y="0"/>
                      </a:cubicBezTo>
                      <a:cubicBezTo>
                        <a:pt x="13328" y="0"/>
                        <a:pt x="14660" y="286"/>
                        <a:pt x="15993" y="857"/>
                      </a:cubicBezTo>
                      <a:cubicBezTo>
                        <a:pt x="17231" y="1429"/>
                        <a:pt x="18183" y="2096"/>
                        <a:pt x="18849" y="2953"/>
                      </a:cubicBezTo>
                      <a:cubicBezTo>
                        <a:pt x="19515" y="3810"/>
                        <a:pt x="19896" y="4858"/>
                        <a:pt x="20182" y="6096"/>
                      </a:cubicBezTo>
                      <a:cubicBezTo>
                        <a:pt x="20372" y="6858"/>
                        <a:pt x="20372" y="8287"/>
                        <a:pt x="20372" y="10192"/>
                      </a:cubicBezTo>
                      <a:lnTo>
                        <a:pt x="20372" y="25622"/>
                      </a:lnTo>
                      <a:lnTo>
                        <a:pt x="16088" y="25622"/>
                      </a:lnTo>
                      <a:lnTo>
                        <a:pt x="16088" y="10382"/>
                      </a:lnTo>
                      <a:cubicBezTo>
                        <a:pt x="16088" y="8668"/>
                        <a:pt x="15898" y="7334"/>
                        <a:pt x="15612" y="6477"/>
                      </a:cubicBezTo>
                      <a:cubicBezTo>
                        <a:pt x="15327" y="5620"/>
                        <a:pt x="14660" y="4953"/>
                        <a:pt x="13899" y="4382"/>
                      </a:cubicBezTo>
                      <a:cubicBezTo>
                        <a:pt x="13042" y="3905"/>
                        <a:pt x="12090" y="3620"/>
                        <a:pt x="10948" y="3620"/>
                      </a:cubicBezTo>
                      <a:cubicBezTo>
                        <a:pt x="9139" y="3620"/>
                        <a:pt x="7616" y="4191"/>
                        <a:pt x="6283" y="5334"/>
                      </a:cubicBezTo>
                      <a:cubicBezTo>
                        <a:pt x="4950" y="6477"/>
                        <a:pt x="4284" y="8668"/>
                        <a:pt x="4284" y="11906"/>
                      </a:cubicBezTo>
                      <a:lnTo>
                        <a:pt x="4284" y="25622"/>
                      </a:lnTo>
                      <a:lnTo>
                        <a:pt x="0" y="25622"/>
                      </a:lnTo>
                      <a:close/>
                    </a:path>
                  </a:pathLst>
                </a:custGeom>
                <a:solidFill>
                  <a:srgbClr val="23509E"/>
                </a:solidFill>
                <a:ln w="9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3" name="Freeform 322">
                  <a:extLst>
                    <a:ext uri="{FF2B5EF4-FFF2-40B4-BE49-F238E27FC236}">
                      <a16:creationId xmlns:a16="http://schemas.microsoft.com/office/drawing/2014/main" id="{C051D132-1884-7848-A1FC-8BDB3D585EC4}"/>
                    </a:ext>
                  </a:extLst>
                </p:cNvPr>
                <p:cNvSpPr/>
                <p:nvPr/>
              </p:nvSpPr>
              <p:spPr>
                <a:xfrm>
                  <a:off x="8626123" y="5018150"/>
                  <a:ext cx="4283" cy="34575"/>
                </a:xfrm>
                <a:custGeom>
                  <a:avLst/>
                  <a:gdLst>
                    <a:gd name="connsiteX0" fmla="*/ 0 w 4283"/>
                    <a:gd name="connsiteY0" fmla="*/ 4858 h 34575"/>
                    <a:gd name="connsiteX1" fmla="*/ 0 w 4283"/>
                    <a:gd name="connsiteY1" fmla="*/ 0 h 34575"/>
                    <a:gd name="connsiteX2" fmla="*/ 4284 w 4283"/>
                    <a:gd name="connsiteY2" fmla="*/ 0 h 34575"/>
                    <a:gd name="connsiteX3" fmla="*/ 4284 w 4283"/>
                    <a:gd name="connsiteY3" fmla="*/ 4858 h 34575"/>
                    <a:gd name="connsiteX4" fmla="*/ 0 w 4283"/>
                    <a:gd name="connsiteY4" fmla="*/ 4858 h 34575"/>
                    <a:gd name="connsiteX5" fmla="*/ 0 w 4283"/>
                    <a:gd name="connsiteY5" fmla="*/ 34576 h 34575"/>
                    <a:gd name="connsiteX6" fmla="*/ 0 w 4283"/>
                    <a:gd name="connsiteY6" fmla="*/ 9525 h 34575"/>
                    <a:gd name="connsiteX7" fmla="*/ 4284 w 4283"/>
                    <a:gd name="connsiteY7" fmla="*/ 9525 h 34575"/>
                    <a:gd name="connsiteX8" fmla="*/ 4284 w 4283"/>
                    <a:gd name="connsiteY8" fmla="*/ 34576 h 34575"/>
                    <a:gd name="connsiteX9" fmla="*/ 0 w 4283"/>
                    <a:gd name="connsiteY9" fmla="*/ 34576 h 34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83" h="34575">
                      <a:moveTo>
                        <a:pt x="0" y="4858"/>
                      </a:moveTo>
                      <a:lnTo>
                        <a:pt x="0" y="0"/>
                      </a:lnTo>
                      <a:lnTo>
                        <a:pt x="4284" y="0"/>
                      </a:lnTo>
                      <a:lnTo>
                        <a:pt x="4284" y="4858"/>
                      </a:lnTo>
                      <a:lnTo>
                        <a:pt x="0" y="4858"/>
                      </a:lnTo>
                      <a:close/>
                      <a:moveTo>
                        <a:pt x="0" y="34576"/>
                      </a:moveTo>
                      <a:lnTo>
                        <a:pt x="0" y="9525"/>
                      </a:lnTo>
                      <a:lnTo>
                        <a:pt x="4284" y="9525"/>
                      </a:lnTo>
                      <a:lnTo>
                        <a:pt x="4284" y="34576"/>
                      </a:lnTo>
                      <a:lnTo>
                        <a:pt x="0" y="34576"/>
                      </a:lnTo>
                      <a:close/>
                    </a:path>
                  </a:pathLst>
                </a:custGeom>
                <a:solidFill>
                  <a:srgbClr val="23509E"/>
                </a:solidFill>
                <a:ln w="9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4" name="Freeform 323">
                  <a:extLst>
                    <a:ext uri="{FF2B5EF4-FFF2-40B4-BE49-F238E27FC236}">
                      <a16:creationId xmlns:a16="http://schemas.microsoft.com/office/drawing/2014/main" id="{FCBCA927-633B-734B-8D95-66B5DF1F9595}"/>
                    </a:ext>
                  </a:extLst>
                </p:cNvPr>
                <p:cNvSpPr/>
                <p:nvPr/>
              </p:nvSpPr>
              <p:spPr>
                <a:xfrm>
                  <a:off x="8635262" y="5027199"/>
                  <a:ext cx="23513" cy="26193"/>
                </a:xfrm>
                <a:custGeom>
                  <a:avLst/>
                  <a:gdLst>
                    <a:gd name="connsiteX0" fmla="*/ 0 w 23513"/>
                    <a:gd name="connsiteY0" fmla="*/ 13049 h 26193"/>
                    <a:gd name="connsiteX1" fmla="*/ 3903 w 23513"/>
                    <a:gd name="connsiteY1" fmla="*/ 2762 h 26193"/>
                    <a:gd name="connsiteX2" fmla="*/ 11804 w 23513"/>
                    <a:gd name="connsiteY2" fmla="*/ 0 h 26193"/>
                    <a:gd name="connsiteX3" fmla="*/ 20277 w 23513"/>
                    <a:gd name="connsiteY3" fmla="*/ 3429 h 26193"/>
                    <a:gd name="connsiteX4" fmla="*/ 23513 w 23513"/>
                    <a:gd name="connsiteY4" fmla="*/ 12764 h 26193"/>
                    <a:gd name="connsiteX5" fmla="*/ 22085 w 23513"/>
                    <a:gd name="connsiteY5" fmla="*/ 20383 h 26193"/>
                    <a:gd name="connsiteX6" fmla="*/ 17897 w 23513"/>
                    <a:gd name="connsiteY6" fmla="*/ 24670 h 26193"/>
                    <a:gd name="connsiteX7" fmla="*/ 11900 w 23513"/>
                    <a:gd name="connsiteY7" fmla="*/ 26194 h 26193"/>
                    <a:gd name="connsiteX8" fmla="*/ 3427 w 23513"/>
                    <a:gd name="connsiteY8" fmla="*/ 22860 h 26193"/>
                    <a:gd name="connsiteX9" fmla="*/ 0 w 23513"/>
                    <a:gd name="connsiteY9" fmla="*/ 13049 h 26193"/>
                    <a:gd name="connsiteX10" fmla="*/ 4379 w 23513"/>
                    <a:gd name="connsiteY10" fmla="*/ 13049 h 26193"/>
                    <a:gd name="connsiteX11" fmla="*/ 6473 w 23513"/>
                    <a:gd name="connsiteY11" fmla="*/ 20288 h 26193"/>
                    <a:gd name="connsiteX12" fmla="*/ 11709 w 23513"/>
                    <a:gd name="connsiteY12" fmla="*/ 22670 h 26193"/>
                    <a:gd name="connsiteX13" fmla="*/ 16945 w 23513"/>
                    <a:gd name="connsiteY13" fmla="*/ 20288 h 26193"/>
                    <a:gd name="connsiteX14" fmla="*/ 19039 w 23513"/>
                    <a:gd name="connsiteY14" fmla="*/ 12954 h 26193"/>
                    <a:gd name="connsiteX15" fmla="*/ 16945 w 23513"/>
                    <a:gd name="connsiteY15" fmla="*/ 5906 h 26193"/>
                    <a:gd name="connsiteX16" fmla="*/ 11709 w 23513"/>
                    <a:gd name="connsiteY16" fmla="*/ 3524 h 26193"/>
                    <a:gd name="connsiteX17" fmla="*/ 6473 w 23513"/>
                    <a:gd name="connsiteY17" fmla="*/ 5906 h 26193"/>
                    <a:gd name="connsiteX18" fmla="*/ 4379 w 23513"/>
                    <a:gd name="connsiteY18" fmla="*/ 13049 h 26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3513" h="26193">
                      <a:moveTo>
                        <a:pt x="0" y="13049"/>
                      </a:moveTo>
                      <a:cubicBezTo>
                        <a:pt x="0" y="8382"/>
                        <a:pt x="1333" y="4953"/>
                        <a:pt x="3903" y="2762"/>
                      </a:cubicBezTo>
                      <a:cubicBezTo>
                        <a:pt x="6092" y="953"/>
                        <a:pt x="8663" y="0"/>
                        <a:pt x="11804" y="0"/>
                      </a:cubicBezTo>
                      <a:cubicBezTo>
                        <a:pt x="15231" y="0"/>
                        <a:pt x="18087" y="1143"/>
                        <a:pt x="20277" y="3429"/>
                      </a:cubicBezTo>
                      <a:cubicBezTo>
                        <a:pt x="22466" y="5715"/>
                        <a:pt x="23513" y="8763"/>
                        <a:pt x="23513" y="12764"/>
                      </a:cubicBezTo>
                      <a:cubicBezTo>
                        <a:pt x="23513" y="16002"/>
                        <a:pt x="23037" y="18479"/>
                        <a:pt x="22085" y="20383"/>
                      </a:cubicBezTo>
                      <a:cubicBezTo>
                        <a:pt x="21133" y="22193"/>
                        <a:pt x="19705" y="23622"/>
                        <a:pt x="17897" y="24670"/>
                      </a:cubicBezTo>
                      <a:cubicBezTo>
                        <a:pt x="16088" y="25718"/>
                        <a:pt x="13994" y="26194"/>
                        <a:pt x="11900" y="26194"/>
                      </a:cubicBezTo>
                      <a:cubicBezTo>
                        <a:pt x="8377" y="26194"/>
                        <a:pt x="5521" y="25051"/>
                        <a:pt x="3427" y="22860"/>
                      </a:cubicBezTo>
                      <a:cubicBezTo>
                        <a:pt x="1142" y="20479"/>
                        <a:pt x="0" y="17240"/>
                        <a:pt x="0" y="13049"/>
                      </a:cubicBezTo>
                      <a:close/>
                      <a:moveTo>
                        <a:pt x="4379" y="13049"/>
                      </a:moveTo>
                      <a:cubicBezTo>
                        <a:pt x="4379" y="16288"/>
                        <a:pt x="5045" y="18669"/>
                        <a:pt x="6473" y="20288"/>
                      </a:cubicBezTo>
                      <a:cubicBezTo>
                        <a:pt x="7901" y="21908"/>
                        <a:pt x="9615" y="22670"/>
                        <a:pt x="11709" y="22670"/>
                      </a:cubicBezTo>
                      <a:cubicBezTo>
                        <a:pt x="13803" y="22670"/>
                        <a:pt x="15612" y="21908"/>
                        <a:pt x="16945" y="20288"/>
                      </a:cubicBezTo>
                      <a:cubicBezTo>
                        <a:pt x="18373" y="18669"/>
                        <a:pt x="19039" y="16288"/>
                        <a:pt x="19039" y="12954"/>
                      </a:cubicBezTo>
                      <a:cubicBezTo>
                        <a:pt x="19039" y="9811"/>
                        <a:pt x="18373" y="7525"/>
                        <a:pt x="16945" y="5906"/>
                      </a:cubicBezTo>
                      <a:cubicBezTo>
                        <a:pt x="15517" y="4286"/>
                        <a:pt x="13803" y="3524"/>
                        <a:pt x="11709" y="3524"/>
                      </a:cubicBezTo>
                      <a:cubicBezTo>
                        <a:pt x="9615" y="3524"/>
                        <a:pt x="7806" y="4286"/>
                        <a:pt x="6473" y="5906"/>
                      </a:cubicBezTo>
                      <a:cubicBezTo>
                        <a:pt x="5045" y="7430"/>
                        <a:pt x="4379" y="9811"/>
                        <a:pt x="4379" y="13049"/>
                      </a:cubicBezTo>
                      <a:close/>
                    </a:path>
                  </a:pathLst>
                </a:custGeom>
                <a:solidFill>
                  <a:srgbClr val="23509E"/>
                </a:solidFill>
                <a:ln w="9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5" name="Freeform 324">
                  <a:extLst>
                    <a:ext uri="{FF2B5EF4-FFF2-40B4-BE49-F238E27FC236}">
                      <a16:creationId xmlns:a16="http://schemas.microsoft.com/office/drawing/2014/main" id="{E83AE06D-1AE7-6543-AAF9-BC8E19C138A5}"/>
                    </a:ext>
                  </a:extLst>
                </p:cNvPr>
                <p:cNvSpPr/>
                <p:nvPr/>
              </p:nvSpPr>
              <p:spPr>
                <a:xfrm>
                  <a:off x="8663726" y="5027104"/>
                  <a:ext cx="20371" cy="25622"/>
                </a:xfrm>
                <a:custGeom>
                  <a:avLst/>
                  <a:gdLst>
                    <a:gd name="connsiteX0" fmla="*/ 0 w 20371"/>
                    <a:gd name="connsiteY0" fmla="*/ 25622 h 25622"/>
                    <a:gd name="connsiteX1" fmla="*/ 0 w 20371"/>
                    <a:gd name="connsiteY1" fmla="*/ 571 h 25622"/>
                    <a:gd name="connsiteX2" fmla="*/ 3808 w 20371"/>
                    <a:gd name="connsiteY2" fmla="*/ 571 h 25622"/>
                    <a:gd name="connsiteX3" fmla="*/ 3808 w 20371"/>
                    <a:gd name="connsiteY3" fmla="*/ 4096 h 25622"/>
                    <a:gd name="connsiteX4" fmla="*/ 11804 w 20371"/>
                    <a:gd name="connsiteY4" fmla="*/ 0 h 25622"/>
                    <a:gd name="connsiteX5" fmla="*/ 15993 w 20371"/>
                    <a:gd name="connsiteY5" fmla="*/ 857 h 25622"/>
                    <a:gd name="connsiteX6" fmla="*/ 18849 w 20371"/>
                    <a:gd name="connsiteY6" fmla="*/ 2953 h 25622"/>
                    <a:gd name="connsiteX7" fmla="*/ 20182 w 20371"/>
                    <a:gd name="connsiteY7" fmla="*/ 6096 h 25622"/>
                    <a:gd name="connsiteX8" fmla="*/ 20372 w 20371"/>
                    <a:gd name="connsiteY8" fmla="*/ 10192 h 25622"/>
                    <a:gd name="connsiteX9" fmla="*/ 20372 w 20371"/>
                    <a:gd name="connsiteY9" fmla="*/ 25622 h 25622"/>
                    <a:gd name="connsiteX10" fmla="*/ 16088 w 20371"/>
                    <a:gd name="connsiteY10" fmla="*/ 25622 h 25622"/>
                    <a:gd name="connsiteX11" fmla="*/ 16088 w 20371"/>
                    <a:gd name="connsiteY11" fmla="*/ 10382 h 25622"/>
                    <a:gd name="connsiteX12" fmla="*/ 15612 w 20371"/>
                    <a:gd name="connsiteY12" fmla="*/ 6477 h 25622"/>
                    <a:gd name="connsiteX13" fmla="*/ 13899 w 20371"/>
                    <a:gd name="connsiteY13" fmla="*/ 4382 h 25622"/>
                    <a:gd name="connsiteX14" fmla="*/ 10948 w 20371"/>
                    <a:gd name="connsiteY14" fmla="*/ 3620 h 25622"/>
                    <a:gd name="connsiteX15" fmla="*/ 6283 w 20371"/>
                    <a:gd name="connsiteY15" fmla="*/ 5334 h 25622"/>
                    <a:gd name="connsiteX16" fmla="*/ 4284 w 20371"/>
                    <a:gd name="connsiteY16" fmla="*/ 11906 h 25622"/>
                    <a:gd name="connsiteX17" fmla="*/ 4284 w 20371"/>
                    <a:gd name="connsiteY17" fmla="*/ 25622 h 25622"/>
                    <a:gd name="connsiteX18" fmla="*/ 0 w 20371"/>
                    <a:gd name="connsiteY18" fmla="*/ 25622 h 25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0371" h="25622">
                      <a:moveTo>
                        <a:pt x="0" y="25622"/>
                      </a:moveTo>
                      <a:lnTo>
                        <a:pt x="0" y="571"/>
                      </a:lnTo>
                      <a:lnTo>
                        <a:pt x="3808" y="571"/>
                      </a:lnTo>
                      <a:lnTo>
                        <a:pt x="3808" y="4096"/>
                      </a:lnTo>
                      <a:cubicBezTo>
                        <a:pt x="5617" y="1333"/>
                        <a:pt x="8282" y="0"/>
                        <a:pt x="11804" y="0"/>
                      </a:cubicBezTo>
                      <a:cubicBezTo>
                        <a:pt x="13327" y="0"/>
                        <a:pt x="14660" y="286"/>
                        <a:pt x="15993" y="857"/>
                      </a:cubicBezTo>
                      <a:cubicBezTo>
                        <a:pt x="17231" y="1429"/>
                        <a:pt x="18183" y="2096"/>
                        <a:pt x="18849" y="2953"/>
                      </a:cubicBezTo>
                      <a:cubicBezTo>
                        <a:pt x="19515" y="3810"/>
                        <a:pt x="19896" y="4858"/>
                        <a:pt x="20182" y="6096"/>
                      </a:cubicBezTo>
                      <a:cubicBezTo>
                        <a:pt x="20372" y="6858"/>
                        <a:pt x="20372" y="8287"/>
                        <a:pt x="20372" y="10192"/>
                      </a:cubicBezTo>
                      <a:lnTo>
                        <a:pt x="20372" y="25622"/>
                      </a:lnTo>
                      <a:lnTo>
                        <a:pt x="16088" y="25622"/>
                      </a:lnTo>
                      <a:lnTo>
                        <a:pt x="16088" y="10382"/>
                      </a:lnTo>
                      <a:cubicBezTo>
                        <a:pt x="16088" y="8668"/>
                        <a:pt x="15898" y="7334"/>
                        <a:pt x="15612" y="6477"/>
                      </a:cubicBezTo>
                      <a:cubicBezTo>
                        <a:pt x="15327" y="5620"/>
                        <a:pt x="14660" y="4953"/>
                        <a:pt x="13899" y="4382"/>
                      </a:cubicBezTo>
                      <a:cubicBezTo>
                        <a:pt x="13042" y="3905"/>
                        <a:pt x="12090" y="3620"/>
                        <a:pt x="10948" y="3620"/>
                      </a:cubicBezTo>
                      <a:cubicBezTo>
                        <a:pt x="9139" y="3620"/>
                        <a:pt x="7616" y="4191"/>
                        <a:pt x="6283" y="5334"/>
                      </a:cubicBezTo>
                      <a:cubicBezTo>
                        <a:pt x="4950" y="6477"/>
                        <a:pt x="4284" y="8668"/>
                        <a:pt x="4284" y="11906"/>
                      </a:cubicBezTo>
                      <a:lnTo>
                        <a:pt x="4284" y="25622"/>
                      </a:lnTo>
                      <a:lnTo>
                        <a:pt x="0" y="25622"/>
                      </a:lnTo>
                      <a:close/>
                    </a:path>
                  </a:pathLst>
                </a:custGeom>
                <a:solidFill>
                  <a:srgbClr val="23509E"/>
                </a:solidFill>
                <a:ln w="95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6" name="Graphic 76">
              <a:extLst>
                <a:ext uri="{FF2B5EF4-FFF2-40B4-BE49-F238E27FC236}">
                  <a16:creationId xmlns:a16="http://schemas.microsoft.com/office/drawing/2014/main" id="{FE950005-205D-5941-8344-DEB9A85A7351}"/>
                </a:ext>
              </a:extLst>
            </p:cNvPr>
            <p:cNvGrpSpPr/>
            <p:nvPr/>
          </p:nvGrpSpPr>
          <p:grpSpPr>
            <a:xfrm>
              <a:off x="6923246" y="4898421"/>
              <a:ext cx="951775" cy="153542"/>
              <a:chOff x="6923246" y="4898421"/>
              <a:chExt cx="951775" cy="153542"/>
            </a:xfrm>
            <a:solidFill>
              <a:srgbClr val="231F20"/>
            </a:solidFill>
          </p:grpSpPr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703D993D-1487-A14B-B797-E0245D459953}"/>
                  </a:ext>
                </a:extLst>
              </p:cNvPr>
              <p:cNvSpPr/>
              <p:nvPr/>
            </p:nvSpPr>
            <p:spPr>
              <a:xfrm>
                <a:off x="6923246" y="4898707"/>
                <a:ext cx="16183" cy="23717"/>
              </a:xfrm>
              <a:custGeom>
                <a:avLst/>
                <a:gdLst>
                  <a:gd name="connsiteX0" fmla="*/ 9520 w 16183"/>
                  <a:gd name="connsiteY0" fmla="*/ 23717 h 23717"/>
                  <a:gd name="connsiteX1" fmla="*/ 6664 w 16183"/>
                  <a:gd name="connsiteY1" fmla="*/ 23717 h 23717"/>
                  <a:gd name="connsiteX2" fmla="*/ 6664 w 16183"/>
                  <a:gd name="connsiteY2" fmla="*/ 2476 h 23717"/>
                  <a:gd name="connsiteX3" fmla="*/ 0 w 16183"/>
                  <a:gd name="connsiteY3" fmla="*/ 2476 h 23717"/>
                  <a:gd name="connsiteX4" fmla="*/ 0 w 16183"/>
                  <a:gd name="connsiteY4" fmla="*/ 0 h 23717"/>
                  <a:gd name="connsiteX5" fmla="*/ 16183 w 16183"/>
                  <a:gd name="connsiteY5" fmla="*/ 0 h 23717"/>
                  <a:gd name="connsiteX6" fmla="*/ 16183 w 16183"/>
                  <a:gd name="connsiteY6" fmla="*/ 2476 h 23717"/>
                  <a:gd name="connsiteX7" fmla="*/ 9520 w 16183"/>
                  <a:gd name="connsiteY7" fmla="*/ 2476 h 23717"/>
                  <a:gd name="connsiteX8" fmla="*/ 9520 w 16183"/>
                  <a:gd name="connsiteY8" fmla="*/ 23717 h 2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83" h="23717">
                    <a:moveTo>
                      <a:pt x="9520" y="23717"/>
                    </a:moveTo>
                    <a:lnTo>
                      <a:pt x="6664" y="23717"/>
                    </a:lnTo>
                    <a:lnTo>
                      <a:pt x="6664" y="2476"/>
                    </a:lnTo>
                    <a:lnTo>
                      <a:pt x="0" y="2476"/>
                    </a:lnTo>
                    <a:lnTo>
                      <a:pt x="0" y="0"/>
                    </a:lnTo>
                    <a:lnTo>
                      <a:pt x="16183" y="0"/>
                    </a:lnTo>
                    <a:lnTo>
                      <a:pt x="16183" y="2476"/>
                    </a:lnTo>
                    <a:lnTo>
                      <a:pt x="9520" y="2476"/>
                    </a:lnTo>
                    <a:lnTo>
                      <a:pt x="9520" y="23717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5F477D08-56A4-064D-AE69-94983DC191A6}"/>
                  </a:ext>
                </a:extLst>
              </p:cNvPr>
              <p:cNvSpPr/>
              <p:nvPr/>
            </p:nvSpPr>
            <p:spPr>
              <a:xfrm>
                <a:off x="6941428" y="4898802"/>
                <a:ext cx="13803" cy="23812"/>
              </a:xfrm>
              <a:custGeom>
                <a:avLst/>
                <a:gdLst>
                  <a:gd name="connsiteX0" fmla="*/ 0 w 13803"/>
                  <a:gd name="connsiteY0" fmla="*/ 0 h 23812"/>
                  <a:gd name="connsiteX1" fmla="*/ 2570 w 13803"/>
                  <a:gd name="connsiteY1" fmla="*/ 0 h 23812"/>
                  <a:gd name="connsiteX2" fmla="*/ 2570 w 13803"/>
                  <a:gd name="connsiteY2" fmla="*/ 9239 h 23812"/>
                  <a:gd name="connsiteX3" fmla="*/ 8092 w 13803"/>
                  <a:gd name="connsiteY3" fmla="*/ 5620 h 23812"/>
                  <a:gd name="connsiteX4" fmla="*/ 13803 w 13803"/>
                  <a:gd name="connsiteY4" fmla="*/ 12573 h 23812"/>
                  <a:gd name="connsiteX5" fmla="*/ 13803 w 13803"/>
                  <a:gd name="connsiteY5" fmla="*/ 23717 h 23812"/>
                  <a:gd name="connsiteX6" fmla="*/ 11233 w 13803"/>
                  <a:gd name="connsiteY6" fmla="*/ 23717 h 23812"/>
                  <a:gd name="connsiteX7" fmla="*/ 11233 w 13803"/>
                  <a:gd name="connsiteY7" fmla="*/ 12383 h 23812"/>
                  <a:gd name="connsiteX8" fmla="*/ 7616 w 13803"/>
                  <a:gd name="connsiteY8" fmla="*/ 7906 h 23812"/>
                  <a:gd name="connsiteX9" fmla="*/ 2570 w 13803"/>
                  <a:gd name="connsiteY9" fmla="*/ 14097 h 23812"/>
                  <a:gd name="connsiteX10" fmla="*/ 2570 w 13803"/>
                  <a:gd name="connsiteY10" fmla="*/ 23813 h 23812"/>
                  <a:gd name="connsiteX11" fmla="*/ 0 w 13803"/>
                  <a:gd name="connsiteY11" fmla="*/ 23813 h 23812"/>
                  <a:gd name="connsiteX12" fmla="*/ 0 w 13803"/>
                  <a:gd name="connsiteY12" fmla="*/ 0 h 2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03" h="23812">
                    <a:moveTo>
                      <a:pt x="0" y="0"/>
                    </a:moveTo>
                    <a:lnTo>
                      <a:pt x="2570" y="0"/>
                    </a:lnTo>
                    <a:lnTo>
                      <a:pt x="2570" y="9239"/>
                    </a:lnTo>
                    <a:cubicBezTo>
                      <a:pt x="3808" y="6858"/>
                      <a:pt x="5617" y="5620"/>
                      <a:pt x="8092" y="5620"/>
                    </a:cubicBezTo>
                    <a:cubicBezTo>
                      <a:pt x="11804" y="5620"/>
                      <a:pt x="13803" y="8001"/>
                      <a:pt x="13803" y="12573"/>
                    </a:cubicBezTo>
                    <a:lnTo>
                      <a:pt x="13803" y="23717"/>
                    </a:lnTo>
                    <a:lnTo>
                      <a:pt x="11233" y="23717"/>
                    </a:lnTo>
                    <a:lnTo>
                      <a:pt x="11233" y="12383"/>
                    </a:lnTo>
                    <a:cubicBezTo>
                      <a:pt x="11233" y="9525"/>
                      <a:pt x="9900" y="7906"/>
                      <a:pt x="7616" y="7906"/>
                    </a:cubicBezTo>
                    <a:cubicBezTo>
                      <a:pt x="4855" y="7906"/>
                      <a:pt x="2570" y="10382"/>
                      <a:pt x="2570" y="14097"/>
                    </a:cubicBezTo>
                    <a:lnTo>
                      <a:pt x="2570" y="23813"/>
                    </a:lnTo>
                    <a:lnTo>
                      <a:pt x="0" y="238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0E80C7DB-F2EB-F24D-B3E2-0E7414EC96FB}"/>
                  </a:ext>
                </a:extLst>
              </p:cNvPr>
              <p:cNvSpPr/>
              <p:nvPr/>
            </p:nvSpPr>
            <p:spPr>
              <a:xfrm>
                <a:off x="6959896" y="4898802"/>
                <a:ext cx="2570" cy="23621"/>
              </a:xfrm>
              <a:custGeom>
                <a:avLst/>
                <a:gdLst>
                  <a:gd name="connsiteX0" fmla="*/ 0 w 2570"/>
                  <a:gd name="connsiteY0" fmla="*/ 0 h 23621"/>
                  <a:gd name="connsiteX1" fmla="*/ 2570 w 2570"/>
                  <a:gd name="connsiteY1" fmla="*/ 0 h 23621"/>
                  <a:gd name="connsiteX2" fmla="*/ 2570 w 2570"/>
                  <a:gd name="connsiteY2" fmla="*/ 2572 h 23621"/>
                  <a:gd name="connsiteX3" fmla="*/ 0 w 2570"/>
                  <a:gd name="connsiteY3" fmla="*/ 2572 h 23621"/>
                  <a:gd name="connsiteX4" fmla="*/ 0 w 2570"/>
                  <a:gd name="connsiteY4" fmla="*/ 0 h 23621"/>
                  <a:gd name="connsiteX5" fmla="*/ 0 w 2570"/>
                  <a:gd name="connsiteY5" fmla="*/ 6096 h 23621"/>
                  <a:gd name="connsiteX6" fmla="*/ 2570 w 2570"/>
                  <a:gd name="connsiteY6" fmla="*/ 6096 h 23621"/>
                  <a:gd name="connsiteX7" fmla="*/ 2570 w 2570"/>
                  <a:gd name="connsiteY7" fmla="*/ 23622 h 23621"/>
                  <a:gd name="connsiteX8" fmla="*/ 0 w 2570"/>
                  <a:gd name="connsiteY8" fmla="*/ 23622 h 23621"/>
                  <a:gd name="connsiteX9" fmla="*/ 0 w 2570"/>
                  <a:gd name="connsiteY9" fmla="*/ 6096 h 23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70" h="23621">
                    <a:moveTo>
                      <a:pt x="0" y="0"/>
                    </a:moveTo>
                    <a:lnTo>
                      <a:pt x="2570" y="0"/>
                    </a:lnTo>
                    <a:lnTo>
                      <a:pt x="2570" y="2572"/>
                    </a:lnTo>
                    <a:lnTo>
                      <a:pt x="0" y="2572"/>
                    </a:lnTo>
                    <a:lnTo>
                      <a:pt x="0" y="0"/>
                    </a:lnTo>
                    <a:close/>
                    <a:moveTo>
                      <a:pt x="0" y="6096"/>
                    </a:moveTo>
                    <a:lnTo>
                      <a:pt x="2570" y="6096"/>
                    </a:lnTo>
                    <a:lnTo>
                      <a:pt x="2570" y="23622"/>
                    </a:lnTo>
                    <a:lnTo>
                      <a:pt x="0" y="23622"/>
                    </a:lnTo>
                    <a:lnTo>
                      <a:pt x="0" y="6096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7D19B967-E49C-C546-A47C-7A02798CB34E}"/>
                  </a:ext>
                </a:extLst>
              </p:cNvPr>
              <p:cNvSpPr/>
              <p:nvPr/>
            </p:nvSpPr>
            <p:spPr>
              <a:xfrm>
                <a:off x="6965798" y="4904422"/>
                <a:ext cx="13993" cy="18478"/>
              </a:xfrm>
              <a:custGeom>
                <a:avLst/>
                <a:gdLst>
                  <a:gd name="connsiteX0" fmla="*/ 2189 w 13993"/>
                  <a:gd name="connsiteY0" fmla="*/ 12954 h 18478"/>
                  <a:gd name="connsiteX1" fmla="*/ 7140 w 13993"/>
                  <a:gd name="connsiteY1" fmla="*/ 16288 h 18478"/>
                  <a:gd name="connsiteX2" fmla="*/ 11138 w 13993"/>
                  <a:gd name="connsiteY2" fmla="*/ 13335 h 18478"/>
                  <a:gd name="connsiteX3" fmla="*/ 6093 w 13993"/>
                  <a:gd name="connsiteY3" fmla="*/ 10192 h 18478"/>
                  <a:gd name="connsiteX4" fmla="*/ 476 w 13993"/>
                  <a:gd name="connsiteY4" fmla="*/ 5239 h 18478"/>
                  <a:gd name="connsiteX5" fmla="*/ 6759 w 13993"/>
                  <a:gd name="connsiteY5" fmla="*/ 0 h 18478"/>
                  <a:gd name="connsiteX6" fmla="*/ 13137 w 13993"/>
                  <a:gd name="connsiteY6" fmla="*/ 4477 h 18478"/>
                  <a:gd name="connsiteX7" fmla="*/ 10757 w 13993"/>
                  <a:gd name="connsiteY7" fmla="*/ 4953 h 18478"/>
                  <a:gd name="connsiteX8" fmla="*/ 6759 w 13993"/>
                  <a:gd name="connsiteY8" fmla="*/ 2191 h 18478"/>
                  <a:gd name="connsiteX9" fmla="*/ 3237 w 13993"/>
                  <a:gd name="connsiteY9" fmla="*/ 4953 h 18478"/>
                  <a:gd name="connsiteX10" fmla="*/ 8568 w 13993"/>
                  <a:gd name="connsiteY10" fmla="*/ 8001 h 18478"/>
                  <a:gd name="connsiteX11" fmla="*/ 13994 w 13993"/>
                  <a:gd name="connsiteY11" fmla="*/ 13049 h 18478"/>
                  <a:gd name="connsiteX12" fmla="*/ 7330 w 13993"/>
                  <a:gd name="connsiteY12" fmla="*/ 18479 h 18478"/>
                  <a:gd name="connsiteX13" fmla="*/ 0 w 13993"/>
                  <a:gd name="connsiteY13" fmla="*/ 13430 h 18478"/>
                  <a:gd name="connsiteX14" fmla="*/ 2189 w 13993"/>
                  <a:gd name="connsiteY14" fmla="*/ 12954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993" h="18478">
                    <a:moveTo>
                      <a:pt x="2189" y="12954"/>
                    </a:moveTo>
                    <a:cubicBezTo>
                      <a:pt x="2951" y="15145"/>
                      <a:pt x="4760" y="16288"/>
                      <a:pt x="7140" y="16288"/>
                    </a:cubicBezTo>
                    <a:cubicBezTo>
                      <a:pt x="9615" y="16288"/>
                      <a:pt x="11138" y="15050"/>
                      <a:pt x="11138" y="13335"/>
                    </a:cubicBezTo>
                    <a:cubicBezTo>
                      <a:pt x="11138" y="11144"/>
                      <a:pt x="9329" y="10954"/>
                      <a:pt x="6093" y="10192"/>
                    </a:cubicBezTo>
                    <a:cubicBezTo>
                      <a:pt x="2285" y="9239"/>
                      <a:pt x="476" y="8096"/>
                      <a:pt x="476" y="5239"/>
                    </a:cubicBezTo>
                    <a:cubicBezTo>
                      <a:pt x="476" y="2286"/>
                      <a:pt x="2951" y="0"/>
                      <a:pt x="6759" y="0"/>
                    </a:cubicBezTo>
                    <a:cubicBezTo>
                      <a:pt x="9996" y="0"/>
                      <a:pt x="12280" y="1619"/>
                      <a:pt x="13137" y="4477"/>
                    </a:cubicBezTo>
                    <a:lnTo>
                      <a:pt x="10757" y="4953"/>
                    </a:lnTo>
                    <a:cubicBezTo>
                      <a:pt x="10186" y="3143"/>
                      <a:pt x="8853" y="2191"/>
                      <a:pt x="6759" y="2191"/>
                    </a:cubicBezTo>
                    <a:cubicBezTo>
                      <a:pt x="4569" y="2191"/>
                      <a:pt x="3237" y="3334"/>
                      <a:pt x="3237" y="4953"/>
                    </a:cubicBezTo>
                    <a:cubicBezTo>
                      <a:pt x="3237" y="7144"/>
                      <a:pt x="5236" y="7144"/>
                      <a:pt x="8568" y="8001"/>
                    </a:cubicBezTo>
                    <a:cubicBezTo>
                      <a:pt x="12185" y="8954"/>
                      <a:pt x="13994" y="10287"/>
                      <a:pt x="13994" y="13049"/>
                    </a:cubicBezTo>
                    <a:cubicBezTo>
                      <a:pt x="13994" y="16193"/>
                      <a:pt x="11328" y="18479"/>
                      <a:pt x="7330" y="18479"/>
                    </a:cubicBezTo>
                    <a:cubicBezTo>
                      <a:pt x="3427" y="18479"/>
                      <a:pt x="762" y="16574"/>
                      <a:pt x="0" y="13430"/>
                    </a:cubicBezTo>
                    <a:lnTo>
                      <a:pt x="2189" y="12954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6FA78DED-3C60-FF41-A3EE-15EEBBD65A3D}"/>
                  </a:ext>
                </a:extLst>
              </p:cNvPr>
              <p:cNvSpPr/>
              <p:nvPr/>
            </p:nvSpPr>
            <p:spPr>
              <a:xfrm>
                <a:off x="7000069" y="4904422"/>
                <a:ext cx="14565" cy="24098"/>
              </a:xfrm>
              <a:custGeom>
                <a:avLst/>
                <a:gdLst>
                  <a:gd name="connsiteX0" fmla="*/ 0 w 14565"/>
                  <a:gd name="connsiteY0" fmla="*/ 476 h 24098"/>
                  <a:gd name="connsiteX1" fmla="*/ 2380 w 14565"/>
                  <a:gd name="connsiteY1" fmla="*/ 476 h 24098"/>
                  <a:gd name="connsiteX2" fmla="*/ 2380 w 14565"/>
                  <a:gd name="connsiteY2" fmla="*/ 3905 h 24098"/>
                  <a:gd name="connsiteX3" fmla="*/ 7806 w 14565"/>
                  <a:gd name="connsiteY3" fmla="*/ 0 h 24098"/>
                  <a:gd name="connsiteX4" fmla="*/ 14565 w 14565"/>
                  <a:gd name="connsiteY4" fmla="*/ 9144 h 24098"/>
                  <a:gd name="connsiteX5" fmla="*/ 7616 w 14565"/>
                  <a:gd name="connsiteY5" fmla="*/ 18383 h 24098"/>
                  <a:gd name="connsiteX6" fmla="*/ 2570 w 14565"/>
                  <a:gd name="connsiteY6" fmla="*/ 15240 h 24098"/>
                  <a:gd name="connsiteX7" fmla="*/ 2570 w 14565"/>
                  <a:gd name="connsiteY7" fmla="*/ 24098 h 24098"/>
                  <a:gd name="connsiteX8" fmla="*/ 0 w 14565"/>
                  <a:gd name="connsiteY8" fmla="*/ 24098 h 24098"/>
                  <a:gd name="connsiteX9" fmla="*/ 0 w 14565"/>
                  <a:gd name="connsiteY9" fmla="*/ 476 h 24098"/>
                  <a:gd name="connsiteX10" fmla="*/ 7045 w 14565"/>
                  <a:gd name="connsiteY10" fmla="*/ 16097 h 24098"/>
                  <a:gd name="connsiteX11" fmla="*/ 11709 w 14565"/>
                  <a:gd name="connsiteY11" fmla="*/ 9144 h 24098"/>
                  <a:gd name="connsiteX12" fmla="*/ 7140 w 14565"/>
                  <a:gd name="connsiteY12" fmla="*/ 2286 h 24098"/>
                  <a:gd name="connsiteX13" fmla="*/ 2570 w 14565"/>
                  <a:gd name="connsiteY13" fmla="*/ 7715 h 24098"/>
                  <a:gd name="connsiteX14" fmla="*/ 2570 w 14565"/>
                  <a:gd name="connsiteY14" fmla="*/ 10668 h 24098"/>
                  <a:gd name="connsiteX15" fmla="*/ 7045 w 14565"/>
                  <a:gd name="connsiteY15" fmla="*/ 16097 h 24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565" h="24098">
                    <a:moveTo>
                      <a:pt x="0" y="476"/>
                    </a:moveTo>
                    <a:lnTo>
                      <a:pt x="2380" y="476"/>
                    </a:lnTo>
                    <a:lnTo>
                      <a:pt x="2380" y="3905"/>
                    </a:lnTo>
                    <a:cubicBezTo>
                      <a:pt x="3618" y="1333"/>
                      <a:pt x="5426" y="0"/>
                      <a:pt x="7806" y="0"/>
                    </a:cubicBezTo>
                    <a:cubicBezTo>
                      <a:pt x="11614" y="0"/>
                      <a:pt x="14565" y="3524"/>
                      <a:pt x="14565" y="9144"/>
                    </a:cubicBezTo>
                    <a:cubicBezTo>
                      <a:pt x="14565" y="14859"/>
                      <a:pt x="11519" y="18383"/>
                      <a:pt x="7616" y="18383"/>
                    </a:cubicBezTo>
                    <a:cubicBezTo>
                      <a:pt x="5617" y="18383"/>
                      <a:pt x="3713" y="17336"/>
                      <a:pt x="2570" y="15240"/>
                    </a:cubicBezTo>
                    <a:lnTo>
                      <a:pt x="2570" y="24098"/>
                    </a:lnTo>
                    <a:lnTo>
                      <a:pt x="0" y="24098"/>
                    </a:lnTo>
                    <a:lnTo>
                      <a:pt x="0" y="476"/>
                    </a:lnTo>
                    <a:close/>
                    <a:moveTo>
                      <a:pt x="7045" y="16097"/>
                    </a:moveTo>
                    <a:cubicBezTo>
                      <a:pt x="9901" y="16097"/>
                      <a:pt x="11709" y="13621"/>
                      <a:pt x="11709" y="9144"/>
                    </a:cubicBezTo>
                    <a:cubicBezTo>
                      <a:pt x="11709" y="4763"/>
                      <a:pt x="9901" y="2286"/>
                      <a:pt x="7140" y="2286"/>
                    </a:cubicBezTo>
                    <a:cubicBezTo>
                      <a:pt x="4665" y="2286"/>
                      <a:pt x="2570" y="4477"/>
                      <a:pt x="2570" y="7715"/>
                    </a:cubicBezTo>
                    <a:lnTo>
                      <a:pt x="2570" y="10668"/>
                    </a:lnTo>
                    <a:cubicBezTo>
                      <a:pt x="2570" y="14097"/>
                      <a:pt x="4474" y="16097"/>
                      <a:pt x="7045" y="16097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358487B0-6D30-5E40-996C-DDC076D0B3C4}"/>
                  </a:ext>
                </a:extLst>
              </p:cNvPr>
              <p:cNvSpPr/>
              <p:nvPr/>
            </p:nvSpPr>
            <p:spPr>
              <a:xfrm>
                <a:off x="7018061" y="4904327"/>
                <a:ext cx="8662" cy="18192"/>
              </a:xfrm>
              <a:custGeom>
                <a:avLst/>
                <a:gdLst>
                  <a:gd name="connsiteX0" fmla="*/ 95 w 8662"/>
                  <a:gd name="connsiteY0" fmla="*/ 571 h 18192"/>
                  <a:gd name="connsiteX1" fmla="*/ 2570 w 8662"/>
                  <a:gd name="connsiteY1" fmla="*/ 571 h 18192"/>
                  <a:gd name="connsiteX2" fmla="*/ 2570 w 8662"/>
                  <a:gd name="connsiteY2" fmla="*/ 4477 h 18192"/>
                  <a:gd name="connsiteX3" fmla="*/ 7711 w 8662"/>
                  <a:gd name="connsiteY3" fmla="*/ 0 h 18192"/>
                  <a:gd name="connsiteX4" fmla="*/ 8663 w 8662"/>
                  <a:gd name="connsiteY4" fmla="*/ 95 h 18192"/>
                  <a:gd name="connsiteX5" fmla="*/ 8663 w 8662"/>
                  <a:gd name="connsiteY5" fmla="*/ 2762 h 18192"/>
                  <a:gd name="connsiteX6" fmla="*/ 8187 w 8662"/>
                  <a:gd name="connsiteY6" fmla="*/ 2762 h 18192"/>
                  <a:gd name="connsiteX7" fmla="*/ 2665 w 8662"/>
                  <a:gd name="connsiteY7" fmla="*/ 9334 h 18192"/>
                  <a:gd name="connsiteX8" fmla="*/ 2665 w 8662"/>
                  <a:gd name="connsiteY8" fmla="*/ 18193 h 18192"/>
                  <a:gd name="connsiteX9" fmla="*/ 0 w 8662"/>
                  <a:gd name="connsiteY9" fmla="*/ 18193 h 18192"/>
                  <a:gd name="connsiteX10" fmla="*/ 0 w 8662"/>
                  <a:gd name="connsiteY10" fmla="*/ 571 h 18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62" h="18192">
                    <a:moveTo>
                      <a:pt x="95" y="571"/>
                    </a:moveTo>
                    <a:lnTo>
                      <a:pt x="2570" y="571"/>
                    </a:lnTo>
                    <a:lnTo>
                      <a:pt x="2570" y="4477"/>
                    </a:lnTo>
                    <a:cubicBezTo>
                      <a:pt x="3618" y="1524"/>
                      <a:pt x="5236" y="0"/>
                      <a:pt x="7711" y="0"/>
                    </a:cubicBezTo>
                    <a:cubicBezTo>
                      <a:pt x="7997" y="0"/>
                      <a:pt x="8282" y="0"/>
                      <a:pt x="8663" y="95"/>
                    </a:cubicBezTo>
                    <a:lnTo>
                      <a:pt x="8663" y="2762"/>
                    </a:lnTo>
                    <a:cubicBezTo>
                      <a:pt x="8472" y="2762"/>
                      <a:pt x="8377" y="2762"/>
                      <a:pt x="8187" y="2762"/>
                    </a:cubicBezTo>
                    <a:cubicBezTo>
                      <a:pt x="4855" y="2762"/>
                      <a:pt x="2665" y="5239"/>
                      <a:pt x="2665" y="9334"/>
                    </a:cubicBezTo>
                    <a:lnTo>
                      <a:pt x="2665" y="18193"/>
                    </a:lnTo>
                    <a:lnTo>
                      <a:pt x="0" y="18193"/>
                    </a:lnTo>
                    <a:lnTo>
                      <a:pt x="0" y="571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117DD0AD-344A-DF4D-9770-CADD4C327376}"/>
                  </a:ext>
                </a:extLst>
              </p:cNvPr>
              <p:cNvSpPr/>
              <p:nvPr/>
            </p:nvSpPr>
            <p:spPr>
              <a:xfrm>
                <a:off x="7027486" y="4904422"/>
                <a:ext cx="15802" cy="18480"/>
              </a:xfrm>
              <a:custGeom>
                <a:avLst/>
                <a:gdLst>
                  <a:gd name="connsiteX0" fmla="*/ 0 w 15802"/>
                  <a:gd name="connsiteY0" fmla="*/ 9239 h 18480"/>
                  <a:gd name="connsiteX1" fmla="*/ 7901 w 15802"/>
                  <a:gd name="connsiteY1" fmla="*/ 0 h 18480"/>
                  <a:gd name="connsiteX2" fmla="*/ 15803 w 15802"/>
                  <a:gd name="connsiteY2" fmla="*/ 9239 h 18480"/>
                  <a:gd name="connsiteX3" fmla="*/ 7901 w 15802"/>
                  <a:gd name="connsiteY3" fmla="*/ 18479 h 18480"/>
                  <a:gd name="connsiteX4" fmla="*/ 0 w 15802"/>
                  <a:gd name="connsiteY4" fmla="*/ 9239 h 18480"/>
                  <a:gd name="connsiteX5" fmla="*/ 12947 w 15802"/>
                  <a:gd name="connsiteY5" fmla="*/ 9239 h 18480"/>
                  <a:gd name="connsiteX6" fmla="*/ 7901 w 15802"/>
                  <a:gd name="connsiteY6" fmla="*/ 2191 h 18480"/>
                  <a:gd name="connsiteX7" fmla="*/ 2856 w 15802"/>
                  <a:gd name="connsiteY7" fmla="*/ 9239 h 18480"/>
                  <a:gd name="connsiteX8" fmla="*/ 7901 w 15802"/>
                  <a:gd name="connsiteY8" fmla="*/ 16288 h 18480"/>
                  <a:gd name="connsiteX9" fmla="*/ 12947 w 15802"/>
                  <a:gd name="connsiteY9" fmla="*/ 9239 h 18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802" h="18480">
                    <a:moveTo>
                      <a:pt x="0" y="9239"/>
                    </a:moveTo>
                    <a:cubicBezTo>
                      <a:pt x="0" y="3524"/>
                      <a:pt x="3237" y="0"/>
                      <a:pt x="7901" y="0"/>
                    </a:cubicBezTo>
                    <a:cubicBezTo>
                      <a:pt x="12566" y="0"/>
                      <a:pt x="15803" y="3620"/>
                      <a:pt x="15803" y="9239"/>
                    </a:cubicBezTo>
                    <a:cubicBezTo>
                      <a:pt x="15803" y="14859"/>
                      <a:pt x="12566" y="18479"/>
                      <a:pt x="7901" y="18479"/>
                    </a:cubicBezTo>
                    <a:cubicBezTo>
                      <a:pt x="3237" y="18574"/>
                      <a:pt x="0" y="14859"/>
                      <a:pt x="0" y="9239"/>
                    </a:cubicBezTo>
                    <a:close/>
                    <a:moveTo>
                      <a:pt x="12947" y="9239"/>
                    </a:moveTo>
                    <a:cubicBezTo>
                      <a:pt x="12947" y="4763"/>
                      <a:pt x="10948" y="2191"/>
                      <a:pt x="7901" y="2191"/>
                    </a:cubicBezTo>
                    <a:cubicBezTo>
                      <a:pt x="4855" y="2191"/>
                      <a:pt x="2856" y="4763"/>
                      <a:pt x="2856" y="9239"/>
                    </a:cubicBezTo>
                    <a:cubicBezTo>
                      <a:pt x="2856" y="13716"/>
                      <a:pt x="4855" y="16288"/>
                      <a:pt x="7901" y="16288"/>
                    </a:cubicBezTo>
                    <a:cubicBezTo>
                      <a:pt x="10948" y="16288"/>
                      <a:pt x="12947" y="13716"/>
                      <a:pt x="12947" y="9239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E8B7946A-5239-064D-AC58-A55C12A5DDC3}"/>
                  </a:ext>
                </a:extLst>
              </p:cNvPr>
              <p:cNvSpPr/>
              <p:nvPr/>
            </p:nvSpPr>
            <p:spPr>
              <a:xfrm>
                <a:off x="7041956" y="4898802"/>
                <a:ext cx="7425" cy="30194"/>
              </a:xfrm>
              <a:custGeom>
                <a:avLst/>
                <a:gdLst>
                  <a:gd name="connsiteX0" fmla="*/ 4855 w 7425"/>
                  <a:gd name="connsiteY0" fmla="*/ 6096 h 30194"/>
                  <a:gd name="connsiteX1" fmla="*/ 7425 w 7425"/>
                  <a:gd name="connsiteY1" fmla="*/ 6096 h 30194"/>
                  <a:gd name="connsiteX2" fmla="*/ 7425 w 7425"/>
                  <a:gd name="connsiteY2" fmla="*/ 23050 h 30194"/>
                  <a:gd name="connsiteX3" fmla="*/ 2475 w 7425"/>
                  <a:gd name="connsiteY3" fmla="*/ 30194 h 30194"/>
                  <a:gd name="connsiteX4" fmla="*/ 0 w 7425"/>
                  <a:gd name="connsiteY4" fmla="*/ 29908 h 30194"/>
                  <a:gd name="connsiteX5" fmla="*/ 0 w 7425"/>
                  <a:gd name="connsiteY5" fmla="*/ 27908 h 30194"/>
                  <a:gd name="connsiteX6" fmla="*/ 1904 w 7425"/>
                  <a:gd name="connsiteY6" fmla="*/ 28099 h 30194"/>
                  <a:gd name="connsiteX7" fmla="*/ 4760 w 7425"/>
                  <a:gd name="connsiteY7" fmla="*/ 23241 h 30194"/>
                  <a:gd name="connsiteX8" fmla="*/ 4760 w 7425"/>
                  <a:gd name="connsiteY8" fmla="*/ 6096 h 30194"/>
                  <a:gd name="connsiteX9" fmla="*/ 4855 w 7425"/>
                  <a:gd name="connsiteY9" fmla="*/ 0 h 30194"/>
                  <a:gd name="connsiteX10" fmla="*/ 7425 w 7425"/>
                  <a:gd name="connsiteY10" fmla="*/ 0 h 30194"/>
                  <a:gd name="connsiteX11" fmla="*/ 7425 w 7425"/>
                  <a:gd name="connsiteY11" fmla="*/ 2572 h 30194"/>
                  <a:gd name="connsiteX12" fmla="*/ 4855 w 7425"/>
                  <a:gd name="connsiteY12" fmla="*/ 2572 h 30194"/>
                  <a:gd name="connsiteX13" fmla="*/ 4855 w 7425"/>
                  <a:gd name="connsiteY13" fmla="*/ 0 h 30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425" h="30194">
                    <a:moveTo>
                      <a:pt x="4855" y="6096"/>
                    </a:moveTo>
                    <a:lnTo>
                      <a:pt x="7425" y="6096"/>
                    </a:lnTo>
                    <a:lnTo>
                      <a:pt x="7425" y="23050"/>
                    </a:lnTo>
                    <a:cubicBezTo>
                      <a:pt x="7425" y="28004"/>
                      <a:pt x="6378" y="30194"/>
                      <a:pt x="2475" y="30194"/>
                    </a:cubicBezTo>
                    <a:cubicBezTo>
                      <a:pt x="1809" y="30194"/>
                      <a:pt x="1047" y="30099"/>
                      <a:pt x="0" y="29908"/>
                    </a:cubicBezTo>
                    <a:lnTo>
                      <a:pt x="0" y="27908"/>
                    </a:lnTo>
                    <a:cubicBezTo>
                      <a:pt x="857" y="28004"/>
                      <a:pt x="1523" y="28099"/>
                      <a:pt x="1904" y="28099"/>
                    </a:cubicBezTo>
                    <a:cubicBezTo>
                      <a:pt x="4474" y="28099"/>
                      <a:pt x="4760" y="26575"/>
                      <a:pt x="4760" y="23241"/>
                    </a:cubicBezTo>
                    <a:lnTo>
                      <a:pt x="4760" y="6096"/>
                    </a:lnTo>
                    <a:close/>
                    <a:moveTo>
                      <a:pt x="4855" y="0"/>
                    </a:moveTo>
                    <a:lnTo>
                      <a:pt x="7425" y="0"/>
                    </a:lnTo>
                    <a:lnTo>
                      <a:pt x="7425" y="2572"/>
                    </a:lnTo>
                    <a:lnTo>
                      <a:pt x="4855" y="2572"/>
                    </a:lnTo>
                    <a:lnTo>
                      <a:pt x="4855" y="0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A2464927-80DE-5D47-8FBD-D3B44C410199}"/>
                  </a:ext>
                </a:extLst>
              </p:cNvPr>
              <p:cNvSpPr/>
              <p:nvPr/>
            </p:nvSpPr>
            <p:spPr>
              <a:xfrm>
                <a:off x="7052998" y="4904517"/>
                <a:ext cx="15612" cy="18478"/>
              </a:xfrm>
              <a:custGeom>
                <a:avLst/>
                <a:gdLst>
                  <a:gd name="connsiteX0" fmla="*/ 7901 w 15612"/>
                  <a:gd name="connsiteY0" fmla="*/ 18479 h 18478"/>
                  <a:gd name="connsiteX1" fmla="*/ 0 w 15612"/>
                  <a:gd name="connsiteY1" fmla="*/ 9239 h 18478"/>
                  <a:gd name="connsiteX2" fmla="*/ 7901 w 15612"/>
                  <a:gd name="connsiteY2" fmla="*/ 0 h 18478"/>
                  <a:gd name="connsiteX3" fmla="*/ 15612 w 15612"/>
                  <a:gd name="connsiteY3" fmla="*/ 9049 h 18478"/>
                  <a:gd name="connsiteX4" fmla="*/ 15612 w 15612"/>
                  <a:gd name="connsiteY4" fmla="*/ 9430 h 18478"/>
                  <a:gd name="connsiteX5" fmla="*/ 2856 w 15612"/>
                  <a:gd name="connsiteY5" fmla="*/ 9430 h 18478"/>
                  <a:gd name="connsiteX6" fmla="*/ 2856 w 15612"/>
                  <a:gd name="connsiteY6" fmla="*/ 9525 h 18478"/>
                  <a:gd name="connsiteX7" fmla="*/ 8092 w 15612"/>
                  <a:gd name="connsiteY7" fmla="*/ 16288 h 18478"/>
                  <a:gd name="connsiteX8" fmla="*/ 12852 w 15612"/>
                  <a:gd name="connsiteY8" fmla="*/ 12859 h 18478"/>
                  <a:gd name="connsiteX9" fmla="*/ 15327 w 15612"/>
                  <a:gd name="connsiteY9" fmla="*/ 13335 h 18478"/>
                  <a:gd name="connsiteX10" fmla="*/ 7901 w 15612"/>
                  <a:gd name="connsiteY10" fmla="*/ 18479 h 18478"/>
                  <a:gd name="connsiteX11" fmla="*/ 12756 w 15612"/>
                  <a:gd name="connsiteY11" fmla="*/ 7429 h 18478"/>
                  <a:gd name="connsiteX12" fmla="*/ 7997 w 15612"/>
                  <a:gd name="connsiteY12" fmla="*/ 2096 h 18478"/>
                  <a:gd name="connsiteX13" fmla="*/ 2856 w 15612"/>
                  <a:gd name="connsiteY13" fmla="*/ 7429 h 18478"/>
                  <a:gd name="connsiteX14" fmla="*/ 12756 w 15612"/>
                  <a:gd name="connsiteY14" fmla="*/ 7429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612" h="18478">
                    <a:moveTo>
                      <a:pt x="7901" y="18479"/>
                    </a:moveTo>
                    <a:cubicBezTo>
                      <a:pt x="3142" y="18479"/>
                      <a:pt x="0" y="14954"/>
                      <a:pt x="0" y="9239"/>
                    </a:cubicBezTo>
                    <a:cubicBezTo>
                      <a:pt x="0" y="3619"/>
                      <a:pt x="3237" y="0"/>
                      <a:pt x="7901" y="0"/>
                    </a:cubicBezTo>
                    <a:cubicBezTo>
                      <a:pt x="12566" y="0"/>
                      <a:pt x="15612" y="3429"/>
                      <a:pt x="15612" y="9049"/>
                    </a:cubicBezTo>
                    <a:cubicBezTo>
                      <a:pt x="15612" y="9144"/>
                      <a:pt x="15612" y="9239"/>
                      <a:pt x="15612" y="9430"/>
                    </a:cubicBezTo>
                    <a:lnTo>
                      <a:pt x="2856" y="9430"/>
                    </a:lnTo>
                    <a:cubicBezTo>
                      <a:pt x="2856" y="9430"/>
                      <a:pt x="2856" y="9525"/>
                      <a:pt x="2856" y="9525"/>
                    </a:cubicBezTo>
                    <a:cubicBezTo>
                      <a:pt x="2856" y="13811"/>
                      <a:pt x="4855" y="16288"/>
                      <a:pt x="8092" y="16288"/>
                    </a:cubicBezTo>
                    <a:cubicBezTo>
                      <a:pt x="10281" y="16288"/>
                      <a:pt x="11995" y="15050"/>
                      <a:pt x="12852" y="12859"/>
                    </a:cubicBezTo>
                    <a:lnTo>
                      <a:pt x="15327" y="13335"/>
                    </a:lnTo>
                    <a:cubicBezTo>
                      <a:pt x="14184" y="16669"/>
                      <a:pt x="11519" y="18479"/>
                      <a:pt x="7901" y="18479"/>
                    </a:cubicBezTo>
                    <a:close/>
                    <a:moveTo>
                      <a:pt x="12756" y="7429"/>
                    </a:moveTo>
                    <a:cubicBezTo>
                      <a:pt x="12661" y="4000"/>
                      <a:pt x="10853" y="2096"/>
                      <a:pt x="7997" y="2096"/>
                    </a:cubicBezTo>
                    <a:cubicBezTo>
                      <a:pt x="5141" y="2096"/>
                      <a:pt x="3332" y="4000"/>
                      <a:pt x="2856" y="7429"/>
                    </a:cubicBezTo>
                    <a:lnTo>
                      <a:pt x="12756" y="7429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B3F6586A-B2DA-B045-BBB8-0F10328C6A18}"/>
                  </a:ext>
                </a:extLst>
              </p:cNvPr>
              <p:cNvSpPr/>
              <p:nvPr/>
            </p:nvSpPr>
            <p:spPr>
              <a:xfrm>
                <a:off x="7070991" y="4904422"/>
                <a:ext cx="14184" cy="18478"/>
              </a:xfrm>
              <a:custGeom>
                <a:avLst/>
                <a:gdLst>
                  <a:gd name="connsiteX0" fmla="*/ 7520 w 14184"/>
                  <a:gd name="connsiteY0" fmla="*/ 2191 h 18478"/>
                  <a:gd name="connsiteX1" fmla="*/ 2761 w 14184"/>
                  <a:gd name="connsiteY1" fmla="*/ 9239 h 18478"/>
                  <a:gd name="connsiteX2" fmla="*/ 7520 w 14184"/>
                  <a:gd name="connsiteY2" fmla="*/ 16193 h 18478"/>
                  <a:gd name="connsiteX3" fmla="*/ 11804 w 14184"/>
                  <a:gd name="connsiteY3" fmla="*/ 11906 h 18478"/>
                  <a:gd name="connsiteX4" fmla="*/ 14184 w 14184"/>
                  <a:gd name="connsiteY4" fmla="*/ 12383 h 18478"/>
                  <a:gd name="connsiteX5" fmla="*/ 7425 w 14184"/>
                  <a:gd name="connsiteY5" fmla="*/ 18479 h 18478"/>
                  <a:gd name="connsiteX6" fmla="*/ 0 w 14184"/>
                  <a:gd name="connsiteY6" fmla="*/ 9239 h 18478"/>
                  <a:gd name="connsiteX7" fmla="*/ 7901 w 14184"/>
                  <a:gd name="connsiteY7" fmla="*/ 0 h 18478"/>
                  <a:gd name="connsiteX8" fmla="*/ 14184 w 14184"/>
                  <a:gd name="connsiteY8" fmla="*/ 6287 h 18478"/>
                  <a:gd name="connsiteX9" fmla="*/ 11709 w 14184"/>
                  <a:gd name="connsiteY9" fmla="*/ 6668 h 18478"/>
                  <a:gd name="connsiteX10" fmla="*/ 7520 w 14184"/>
                  <a:gd name="connsiteY10" fmla="*/ 2191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184" h="18478">
                    <a:moveTo>
                      <a:pt x="7520" y="2191"/>
                    </a:moveTo>
                    <a:cubicBezTo>
                      <a:pt x="4760" y="2191"/>
                      <a:pt x="2761" y="4763"/>
                      <a:pt x="2761" y="9239"/>
                    </a:cubicBezTo>
                    <a:cubicBezTo>
                      <a:pt x="2761" y="13621"/>
                      <a:pt x="4665" y="16193"/>
                      <a:pt x="7520" y="16193"/>
                    </a:cubicBezTo>
                    <a:cubicBezTo>
                      <a:pt x="9615" y="16193"/>
                      <a:pt x="11233" y="14669"/>
                      <a:pt x="11804" y="11906"/>
                    </a:cubicBezTo>
                    <a:lnTo>
                      <a:pt x="14184" y="12383"/>
                    </a:lnTo>
                    <a:cubicBezTo>
                      <a:pt x="13518" y="16288"/>
                      <a:pt x="11043" y="18479"/>
                      <a:pt x="7425" y="18479"/>
                    </a:cubicBezTo>
                    <a:cubicBezTo>
                      <a:pt x="3046" y="18479"/>
                      <a:pt x="0" y="14954"/>
                      <a:pt x="0" y="9239"/>
                    </a:cubicBezTo>
                    <a:cubicBezTo>
                      <a:pt x="0" y="3620"/>
                      <a:pt x="3237" y="0"/>
                      <a:pt x="7901" y="0"/>
                    </a:cubicBezTo>
                    <a:cubicBezTo>
                      <a:pt x="11233" y="0"/>
                      <a:pt x="13613" y="2286"/>
                      <a:pt x="14184" y="6287"/>
                    </a:cubicBezTo>
                    <a:lnTo>
                      <a:pt x="11709" y="6668"/>
                    </a:lnTo>
                    <a:cubicBezTo>
                      <a:pt x="11233" y="3810"/>
                      <a:pt x="9520" y="2191"/>
                      <a:pt x="7520" y="2191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 86">
                <a:extLst>
                  <a:ext uri="{FF2B5EF4-FFF2-40B4-BE49-F238E27FC236}">
                    <a16:creationId xmlns:a16="http://schemas.microsoft.com/office/drawing/2014/main" id="{E0395CEE-F017-A145-94E6-2F2B7EE87E83}"/>
                  </a:ext>
                </a:extLst>
              </p:cNvPr>
              <p:cNvSpPr/>
              <p:nvPr/>
            </p:nvSpPr>
            <p:spPr>
              <a:xfrm>
                <a:off x="7086222" y="4900421"/>
                <a:ext cx="10471" cy="22479"/>
              </a:xfrm>
              <a:custGeom>
                <a:avLst/>
                <a:gdLst>
                  <a:gd name="connsiteX0" fmla="*/ 3046 w 10471"/>
                  <a:gd name="connsiteY0" fmla="*/ 6382 h 22479"/>
                  <a:gd name="connsiteX1" fmla="*/ 0 w 10471"/>
                  <a:gd name="connsiteY1" fmla="*/ 6382 h 22479"/>
                  <a:gd name="connsiteX2" fmla="*/ 0 w 10471"/>
                  <a:gd name="connsiteY2" fmla="*/ 4477 h 22479"/>
                  <a:gd name="connsiteX3" fmla="*/ 3046 w 10471"/>
                  <a:gd name="connsiteY3" fmla="*/ 4477 h 22479"/>
                  <a:gd name="connsiteX4" fmla="*/ 3046 w 10471"/>
                  <a:gd name="connsiteY4" fmla="*/ 286 h 22479"/>
                  <a:gd name="connsiteX5" fmla="*/ 5712 w 10471"/>
                  <a:gd name="connsiteY5" fmla="*/ 0 h 22479"/>
                  <a:gd name="connsiteX6" fmla="*/ 5712 w 10471"/>
                  <a:gd name="connsiteY6" fmla="*/ 4477 h 22479"/>
                  <a:gd name="connsiteX7" fmla="*/ 9901 w 10471"/>
                  <a:gd name="connsiteY7" fmla="*/ 4477 h 22479"/>
                  <a:gd name="connsiteX8" fmla="*/ 9901 w 10471"/>
                  <a:gd name="connsiteY8" fmla="*/ 6382 h 22479"/>
                  <a:gd name="connsiteX9" fmla="*/ 5712 w 10471"/>
                  <a:gd name="connsiteY9" fmla="*/ 6382 h 22479"/>
                  <a:gd name="connsiteX10" fmla="*/ 5712 w 10471"/>
                  <a:gd name="connsiteY10" fmla="*/ 15526 h 22479"/>
                  <a:gd name="connsiteX11" fmla="*/ 8663 w 10471"/>
                  <a:gd name="connsiteY11" fmla="*/ 20193 h 22479"/>
                  <a:gd name="connsiteX12" fmla="*/ 10472 w 10471"/>
                  <a:gd name="connsiteY12" fmla="*/ 20003 h 22479"/>
                  <a:gd name="connsiteX13" fmla="*/ 10472 w 10471"/>
                  <a:gd name="connsiteY13" fmla="*/ 22193 h 22479"/>
                  <a:gd name="connsiteX14" fmla="*/ 8282 w 10471"/>
                  <a:gd name="connsiteY14" fmla="*/ 22479 h 22479"/>
                  <a:gd name="connsiteX15" fmla="*/ 3808 w 10471"/>
                  <a:gd name="connsiteY15" fmla="*/ 20383 h 22479"/>
                  <a:gd name="connsiteX16" fmla="*/ 3046 w 10471"/>
                  <a:gd name="connsiteY16" fmla="*/ 15431 h 22479"/>
                  <a:gd name="connsiteX17" fmla="*/ 3046 w 10471"/>
                  <a:gd name="connsiteY17" fmla="*/ 6382 h 22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1" h="22479">
                    <a:moveTo>
                      <a:pt x="3046" y="6382"/>
                    </a:moveTo>
                    <a:lnTo>
                      <a:pt x="0" y="6382"/>
                    </a:lnTo>
                    <a:lnTo>
                      <a:pt x="0" y="4477"/>
                    </a:lnTo>
                    <a:lnTo>
                      <a:pt x="3046" y="4477"/>
                    </a:lnTo>
                    <a:lnTo>
                      <a:pt x="3046" y="286"/>
                    </a:lnTo>
                    <a:lnTo>
                      <a:pt x="5712" y="0"/>
                    </a:lnTo>
                    <a:lnTo>
                      <a:pt x="5712" y="4477"/>
                    </a:lnTo>
                    <a:lnTo>
                      <a:pt x="9901" y="4477"/>
                    </a:lnTo>
                    <a:lnTo>
                      <a:pt x="9901" y="6382"/>
                    </a:lnTo>
                    <a:lnTo>
                      <a:pt x="5712" y="6382"/>
                    </a:lnTo>
                    <a:lnTo>
                      <a:pt x="5712" y="15526"/>
                    </a:lnTo>
                    <a:cubicBezTo>
                      <a:pt x="5712" y="18764"/>
                      <a:pt x="5997" y="20193"/>
                      <a:pt x="8663" y="20193"/>
                    </a:cubicBezTo>
                    <a:cubicBezTo>
                      <a:pt x="9234" y="20193"/>
                      <a:pt x="9805" y="20193"/>
                      <a:pt x="10472" y="20003"/>
                    </a:cubicBezTo>
                    <a:lnTo>
                      <a:pt x="10472" y="22193"/>
                    </a:lnTo>
                    <a:cubicBezTo>
                      <a:pt x="9710" y="22384"/>
                      <a:pt x="9044" y="22479"/>
                      <a:pt x="8282" y="22479"/>
                    </a:cubicBezTo>
                    <a:cubicBezTo>
                      <a:pt x="6188" y="22479"/>
                      <a:pt x="4760" y="21908"/>
                      <a:pt x="3808" y="20383"/>
                    </a:cubicBezTo>
                    <a:cubicBezTo>
                      <a:pt x="3046" y="19336"/>
                      <a:pt x="3046" y="17717"/>
                      <a:pt x="3046" y="15431"/>
                    </a:cubicBezTo>
                    <a:lnTo>
                      <a:pt x="3046" y="6382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 87">
                <a:extLst>
                  <a:ext uri="{FF2B5EF4-FFF2-40B4-BE49-F238E27FC236}">
                    <a16:creationId xmlns:a16="http://schemas.microsoft.com/office/drawing/2014/main" id="{F8B8B186-64A6-E04E-B3C5-2795B2D0A498}"/>
                  </a:ext>
                </a:extLst>
              </p:cNvPr>
              <p:cNvSpPr/>
              <p:nvPr/>
            </p:nvSpPr>
            <p:spPr>
              <a:xfrm>
                <a:off x="7116304" y="4898802"/>
                <a:ext cx="13803" cy="23812"/>
              </a:xfrm>
              <a:custGeom>
                <a:avLst/>
                <a:gdLst>
                  <a:gd name="connsiteX0" fmla="*/ 0 w 13803"/>
                  <a:gd name="connsiteY0" fmla="*/ 0 h 23812"/>
                  <a:gd name="connsiteX1" fmla="*/ 2570 w 13803"/>
                  <a:gd name="connsiteY1" fmla="*/ 0 h 23812"/>
                  <a:gd name="connsiteX2" fmla="*/ 2570 w 13803"/>
                  <a:gd name="connsiteY2" fmla="*/ 9239 h 23812"/>
                  <a:gd name="connsiteX3" fmla="*/ 8092 w 13803"/>
                  <a:gd name="connsiteY3" fmla="*/ 5620 h 23812"/>
                  <a:gd name="connsiteX4" fmla="*/ 13803 w 13803"/>
                  <a:gd name="connsiteY4" fmla="*/ 12573 h 23812"/>
                  <a:gd name="connsiteX5" fmla="*/ 13803 w 13803"/>
                  <a:gd name="connsiteY5" fmla="*/ 23717 h 23812"/>
                  <a:gd name="connsiteX6" fmla="*/ 11233 w 13803"/>
                  <a:gd name="connsiteY6" fmla="*/ 23717 h 23812"/>
                  <a:gd name="connsiteX7" fmla="*/ 11233 w 13803"/>
                  <a:gd name="connsiteY7" fmla="*/ 12383 h 23812"/>
                  <a:gd name="connsiteX8" fmla="*/ 7616 w 13803"/>
                  <a:gd name="connsiteY8" fmla="*/ 7906 h 23812"/>
                  <a:gd name="connsiteX9" fmla="*/ 2570 w 13803"/>
                  <a:gd name="connsiteY9" fmla="*/ 14097 h 23812"/>
                  <a:gd name="connsiteX10" fmla="*/ 2570 w 13803"/>
                  <a:gd name="connsiteY10" fmla="*/ 23813 h 23812"/>
                  <a:gd name="connsiteX11" fmla="*/ 0 w 13803"/>
                  <a:gd name="connsiteY11" fmla="*/ 23813 h 23812"/>
                  <a:gd name="connsiteX12" fmla="*/ 0 w 13803"/>
                  <a:gd name="connsiteY12" fmla="*/ 0 h 2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03" h="23812">
                    <a:moveTo>
                      <a:pt x="0" y="0"/>
                    </a:moveTo>
                    <a:lnTo>
                      <a:pt x="2570" y="0"/>
                    </a:lnTo>
                    <a:lnTo>
                      <a:pt x="2570" y="9239"/>
                    </a:lnTo>
                    <a:cubicBezTo>
                      <a:pt x="3808" y="6858"/>
                      <a:pt x="5617" y="5620"/>
                      <a:pt x="8092" y="5620"/>
                    </a:cubicBezTo>
                    <a:cubicBezTo>
                      <a:pt x="11804" y="5620"/>
                      <a:pt x="13803" y="8001"/>
                      <a:pt x="13803" y="12573"/>
                    </a:cubicBezTo>
                    <a:lnTo>
                      <a:pt x="13803" y="23717"/>
                    </a:lnTo>
                    <a:lnTo>
                      <a:pt x="11233" y="23717"/>
                    </a:lnTo>
                    <a:lnTo>
                      <a:pt x="11233" y="12383"/>
                    </a:lnTo>
                    <a:cubicBezTo>
                      <a:pt x="11233" y="9525"/>
                      <a:pt x="9900" y="7906"/>
                      <a:pt x="7616" y="7906"/>
                    </a:cubicBezTo>
                    <a:cubicBezTo>
                      <a:pt x="4855" y="7906"/>
                      <a:pt x="2570" y="10382"/>
                      <a:pt x="2570" y="14097"/>
                    </a:cubicBezTo>
                    <a:lnTo>
                      <a:pt x="2570" y="23813"/>
                    </a:lnTo>
                    <a:lnTo>
                      <a:pt x="0" y="238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7757E278-69BF-6A4A-B09A-92EEA6F47A01}"/>
                  </a:ext>
                </a:extLst>
              </p:cNvPr>
              <p:cNvSpPr/>
              <p:nvPr/>
            </p:nvSpPr>
            <p:spPr>
              <a:xfrm>
                <a:off x="7133440" y="4904517"/>
                <a:ext cx="15136" cy="18383"/>
              </a:xfrm>
              <a:custGeom>
                <a:avLst/>
                <a:gdLst>
                  <a:gd name="connsiteX0" fmla="*/ 11995 w 15136"/>
                  <a:gd name="connsiteY0" fmla="*/ 14668 h 18383"/>
                  <a:gd name="connsiteX1" fmla="*/ 5997 w 15136"/>
                  <a:gd name="connsiteY1" fmla="*/ 18383 h 18383"/>
                  <a:gd name="connsiteX2" fmla="*/ 0 w 15136"/>
                  <a:gd name="connsiteY2" fmla="*/ 13049 h 18383"/>
                  <a:gd name="connsiteX3" fmla="*/ 10567 w 15136"/>
                  <a:gd name="connsiteY3" fmla="*/ 7048 h 18383"/>
                  <a:gd name="connsiteX4" fmla="*/ 12090 w 15136"/>
                  <a:gd name="connsiteY4" fmla="*/ 7048 h 18383"/>
                  <a:gd name="connsiteX5" fmla="*/ 12090 w 15136"/>
                  <a:gd name="connsiteY5" fmla="*/ 6001 h 18383"/>
                  <a:gd name="connsiteX6" fmla="*/ 7711 w 15136"/>
                  <a:gd name="connsiteY6" fmla="*/ 2096 h 18383"/>
                  <a:gd name="connsiteX7" fmla="*/ 3046 w 15136"/>
                  <a:gd name="connsiteY7" fmla="*/ 5143 h 18383"/>
                  <a:gd name="connsiteX8" fmla="*/ 571 w 15136"/>
                  <a:gd name="connsiteY8" fmla="*/ 4763 h 18383"/>
                  <a:gd name="connsiteX9" fmla="*/ 8187 w 15136"/>
                  <a:gd name="connsiteY9" fmla="*/ 0 h 18383"/>
                  <a:gd name="connsiteX10" fmla="*/ 14660 w 15136"/>
                  <a:gd name="connsiteY10" fmla="*/ 6953 h 18383"/>
                  <a:gd name="connsiteX11" fmla="*/ 14660 w 15136"/>
                  <a:gd name="connsiteY11" fmla="*/ 14478 h 18383"/>
                  <a:gd name="connsiteX12" fmla="*/ 15136 w 15136"/>
                  <a:gd name="connsiteY12" fmla="*/ 18097 h 18383"/>
                  <a:gd name="connsiteX13" fmla="*/ 12471 w 15136"/>
                  <a:gd name="connsiteY13" fmla="*/ 18097 h 18383"/>
                  <a:gd name="connsiteX14" fmla="*/ 11995 w 15136"/>
                  <a:gd name="connsiteY14" fmla="*/ 14668 h 18383"/>
                  <a:gd name="connsiteX15" fmla="*/ 9996 w 15136"/>
                  <a:gd name="connsiteY15" fmla="*/ 9049 h 18383"/>
                  <a:gd name="connsiteX16" fmla="*/ 2856 w 15136"/>
                  <a:gd name="connsiteY16" fmla="*/ 13049 h 18383"/>
                  <a:gd name="connsiteX17" fmla="*/ 6473 w 15136"/>
                  <a:gd name="connsiteY17" fmla="*/ 16192 h 18383"/>
                  <a:gd name="connsiteX18" fmla="*/ 11995 w 15136"/>
                  <a:gd name="connsiteY18" fmla="*/ 10001 h 18383"/>
                  <a:gd name="connsiteX19" fmla="*/ 11995 w 15136"/>
                  <a:gd name="connsiteY19" fmla="*/ 9049 h 18383"/>
                  <a:gd name="connsiteX20" fmla="*/ 9996 w 15136"/>
                  <a:gd name="connsiteY20" fmla="*/ 9049 h 18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136" h="18383">
                    <a:moveTo>
                      <a:pt x="11995" y="14668"/>
                    </a:moveTo>
                    <a:cubicBezTo>
                      <a:pt x="10757" y="17050"/>
                      <a:pt x="8663" y="18383"/>
                      <a:pt x="5997" y="18383"/>
                    </a:cubicBezTo>
                    <a:cubicBezTo>
                      <a:pt x="2380" y="18383"/>
                      <a:pt x="0" y="16097"/>
                      <a:pt x="0" y="13049"/>
                    </a:cubicBezTo>
                    <a:cubicBezTo>
                      <a:pt x="0" y="9049"/>
                      <a:pt x="3522" y="7048"/>
                      <a:pt x="10567" y="7048"/>
                    </a:cubicBezTo>
                    <a:cubicBezTo>
                      <a:pt x="11043" y="7048"/>
                      <a:pt x="11519" y="7048"/>
                      <a:pt x="12090" y="7048"/>
                    </a:cubicBezTo>
                    <a:lnTo>
                      <a:pt x="12090" y="6001"/>
                    </a:lnTo>
                    <a:cubicBezTo>
                      <a:pt x="12090" y="3334"/>
                      <a:pt x="10662" y="2096"/>
                      <a:pt x="7711" y="2096"/>
                    </a:cubicBezTo>
                    <a:cubicBezTo>
                      <a:pt x="5045" y="2096"/>
                      <a:pt x="3522" y="3048"/>
                      <a:pt x="3046" y="5143"/>
                    </a:cubicBezTo>
                    <a:lnTo>
                      <a:pt x="571" y="4763"/>
                    </a:lnTo>
                    <a:cubicBezTo>
                      <a:pt x="1333" y="1619"/>
                      <a:pt x="3808" y="0"/>
                      <a:pt x="8187" y="0"/>
                    </a:cubicBezTo>
                    <a:cubicBezTo>
                      <a:pt x="12756" y="0"/>
                      <a:pt x="14660" y="2191"/>
                      <a:pt x="14660" y="6953"/>
                    </a:cubicBezTo>
                    <a:lnTo>
                      <a:pt x="14660" y="14478"/>
                    </a:lnTo>
                    <a:cubicBezTo>
                      <a:pt x="14660" y="15812"/>
                      <a:pt x="14755" y="16954"/>
                      <a:pt x="15136" y="18097"/>
                    </a:cubicBezTo>
                    <a:lnTo>
                      <a:pt x="12471" y="18097"/>
                    </a:lnTo>
                    <a:cubicBezTo>
                      <a:pt x="12185" y="16954"/>
                      <a:pt x="11995" y="15812"/>
                      <a:pt x="11995" y="14668"/>
                    </a:cubicBezTo>
                    <a:close/>
                    <a:moveTo>
                      <a:pt x="9996" y="9049"/>
                    </a:moveTo>
                    <a:cubicBezTo>
                      <a:pt x="5236" y="9049"/>
                      <a:pt x="2856" y="10477"/>
                      <a:pt x="2856" y="13049"/>
                    </a:cubicBezTo>
                    <a:cubicBezTo>
                      <a:pt x="2856" y="14954"/>
                      <a:pt x="4189" y="16192"/>
                      <a:pt x="6473" y="16192"/>
                    </a:cubicBezTo>
                    <a:cubicBezTo>
                      <a:pt x="9520" y="16192"/>
                      <a:pt x="11995" y="13430"/>
                      <a:pt x="11995" y="10001"/>
                    </a:cubicBezTo>
                    <a:lnTo>
                      <a:pt x="11995" y="9049"/>
                    </a:lnTo>
                    <a:cubicBezTo>
                      <a:pt x="11328" y="9049"/>
                      <a:pt x="10662" y="9049"/>
                      <a:pt x="9996" y="9049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 89">
                <a:extLst>
                  <a:ext uri="{FF2B5EF4-FFF2-40B4-BE49-F238E27FC236}">
                    <a16:creationId xmlns:a16="http://schemas.microsoft.com/office/drawing/2014/main" id="{38FD7F6D-3C4B-BC47-99C1-E8C63B0CAE90}"/>
                  </a:ext>
                </a:extLst>
              </p:cNvPr>
              <p:cNvSpPr/>
              <p:nvPr/>
            </p:nvSpPr>
            <p:spPr>
              <a:xfrm>
                <a:off x="7150956" y="4904422"/>
                <a:ext cx="13993" cy="18478"/>
              </a:xfrm>
              <a:custGeom>
                <a:avLst/>
                <a:gdLst>
                  <a:gd name="connsiteX0" fmla="*/ 2189 w 13993"/>
                  <a:gd name="connsiteY0" fmla="*/ 12954 h 18478"/>
                  <a:gd name="connsiteX1" fmla="*/ 7140 w 13993"/>
                  <a:gd name="connsiteY1" fmla="*/ 16288 h 18478"/>
                  <a:gd name="connsiteX2" fmla="*/ 11138 w 13993"/>
                  <a:gd name="connsiteY2" fmla="*/ 13335 h 18478"/>
                  <a:gd name="connsiteX3" fmla="*/ 6093 w 13993"/>
                  <a:gd name="connsiteY3" fmla="*/ 10192 h 18478"/>
                  <a:gd name="connsiteX4" fmla="*/ 476 w 13993"/>
                  <a:gd name="connsiteY4" fmla="*/ 5239 h 18478"/>
                  <a:gd name="connsiteX5" fmla="*/ 6759 w 13993"/>
                  <a:gd name="connsiteY5" fmla="*/ 0 h 18478"/>
                  <a:gd name="connsiteX6" fmla="*/ 13137 w 13993"/>
                  <a:gd name="connsiteY6" fmla="*/ 4477 h 18478"/>
                  <a:gd name="connsiteX7" fmla="*/ 10757 w 13993"/>
                  <a:gd name="connsiteY7" fmla="*/ 4953 h 18478"/>
                  <a:gd name="connsiteX8" fmla="*/ 6759 w 13993"/>
                  <a:gd name="connsiteY8" fmla="*/ 2191 h 18478"/>
                  <a:gd name="connsiteX9" fmla="*/ 3237 w 13993"/>
                  <a:gd name="connsiteY9" fmla="*/ 4953 h 18478"/>
                  <a:gd name="connsiteX10" fmla="*/ 8568 w 13993"/>
                  <a:gd name="connsiteY10" fmla="*/ 8001 h 18478"/>
                  <a:gd name="connsiteX11" fmla="*/ 13994 w 13993"/>
                  <a:gd name="connsiteY11" fmla="*/ 13049 h 18478"/>
                  <a:gd name="connsiteX12" fmla="*/ 7330 w 13993"/>
                  <a:gd name="connsiteY12" fmla="*/ 18479 h 18478"/>
                  <a:gd name="connsiteX13" fmla="*/ 0 w 13993"/>
                  <a:gd name="connsiteY13" fmla="*/ 13430 h 18478"/>
                  <a:gd name="connsiteX14" fmla="*/ 2189 w 13993"/>
                  <a:gd name="connsiteY14" fmla="*/ 12954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993" h="18478">
                    <a:moveTo>
                      <a:pt x="2189" y="12954"/>
                    </a:moveTo>
                    <a:cubicBezTo>
                      <a:pt x="2951" y="15145"/>
                      <a:pt x="4760" y="16288"/>
                      <a:pt x="7140" y="16288"/>
                    </a:cubicBezTo>
                    <a:cubicBezTo>
                      <a:pt x="9615" y="16288"/>
                      <a:pt x="11138" y="15050"/>
                      <a:pt x="11138" y="13335"/>
                    </a:cubicBezTo>
                    <a:cubicBezTo>
                      <a:pt x="11138" y="11144"/>
                      <a:pt x="9329" y="10954"/>
                      <a:pt x="6093" y="10192"/>
                    </a:cubicBezTo>
                    <a:cubicBezTo>
                      <a:pt x="2285" y="9239"/>
                      <a:pt x="476" y="8096"/>
                      <a:pt x="476" y="5239"/>
                    </a:cubicBezTo>
                    <a:cubicBezTo>
                      <a:pt x="476" y="2286"/>
                      <a:pt x="2951" y="0"/>
                      <a:pt x="6759" y="0"/>
                    </a:cubicBezTo>
                    <a:cubicBezTo>
                      <a:pt x="9996" y="0"/>
                      <a:pt x="12280" y="1619"/>
                      <a:pt x="13137" y="4477"/>
                    </a:cubicBezTo>
                    <a:lnTo>
                      <a:pt x="10757" y="4953"/>
                    </a:lnTo>
                    <a:cubicBezTo>
                      <a:pt x="10186" y="3143"/>
                      <a:pt x="8853" y="2191"/>
                      <a:pt x="6759" y="2191"/>
                    </a:cubicBezTo>
                    <a:cubicBezTo>
                      <a:pt x="4569" y="2191"/>
                      <a:pt x="3237" y="3334"/>
                      <a:pt x="3237" y="4953"/>
                    </a:cubicBezTo>
                    <a:cubicBezTo>
                      <a:pt x="3237" y="7144"/>
                      <a:pt x="5236" y="7144"/>
                      <a:pt x="8568" y="8001"/>
                    </a:cubicBezTo>
                    <a:cubicBezTo>
                      <a:pt x="12185" y="8954"/>
                      <a:pt x="13994" y="10287"/>
                      <a:pt x="13994" y="13049"/>
                    </a:cubicBezTo>
                    <a:cubicBezTo>
                      <a:pt x="13994" y="16193"/>
                      <a:pt x="11328" y="18479"/>
                      <a:pt x="7330" y="18479"/>
                    </a:cubicBezTo>
                    <a:cubicBezTo>
                      <a:pt x="3427" y="18479"/>
                      <a:pt x="762" y="16574"/>
                      <a:pt x="0" y="13430"/>
                    </a:cubicBezTo>
                    <a:lnTo>
                      <a:pt x="2189" y="12954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D646CA12-3126-434D-AB9F-EA7A77ED5537}"/>
                  </a:ext>
                </a:extLst>
              </p:cNvPr>
              <p:cNvSpPr/>
              <p:nvPr/>
            </p:nvSpPr>
            <p:spPr>
              <a:xfrm>
                <a:off x="7185227" y="4898802"/>
                <a:ext cx="14565" cy="24003"/>
              </a:xfrm>
              <a:custGeom>
                <a:avLst/>
                <a:gdLst>
                  <a:gd name="connsiteX0" fmla="*/ 0 w 14565"/>
                  <a:gd name="connsiteY0" fmla="*/ 0 h 24003"/>
                  <a:gd name="connsiteX1" fmla="*/ 2570 w 14565"/>
                  <a:gd name="connsiteY1" fmla="*/ 0 h 24003"/>
                  <a:gd name="connsiteX2" fmla="*/ 2570 w 14565"/>
                  <a:gd name="connsiteY2" fmla="*/ 9239 h 24003"/>
                  <a:gd name="connsiteX3" fmla="*/ 7806 w 14565"/>
                  <a:gd name="connsiteY3" fmla="*/ 5620 h 24003"/>
                  <a:gd name="connsiteX4" fmla="*/ 14565 w 14565"/>
                  <a:gd name="connsiteY4" fmla="*/ 14764 h 24003"/>
                  <a:gd name="connsiteX5" fmla="*/ 7711 w 14565"/>
                  <a:gd name="connsiteY5" fmla="*/ 24003 h 24003"/>
                  <a:gd name="connsiteX6" fmla="*/ 2380 w 14565"/>
                  <a:gd name="connsiteY6" fmla="*/ 20669 h 24003"/>
                  <a:gd name="connsiteX7" fmla="*/ 1333 w 14565"/>
                  <a:gd name="connsiteY7" fmla="*/ 23813 h 24003"/>
                  <a:gd name="connsiteX8" fmla="*/ 0 w 14565"/>
                  <a:gd name="connsiteY8" fmla="*/ 23813 h 24003"/>
                  <a:gd name="connsiteX9" fmla="*/ 0 w 14565"/>
                  <a:gd name="connsiteY9" fmla="*/ 0 h 24003"/>
                  <a:gd name="connsiteX10" fmla="*/ 7044 w 14565"/>
                  <a:gd name="connsiteY10" fmla="*/ 21717 h 24003"/>
                  <a:gd name="connsiteX11" fmla="*/ 11709 w 14565"/>
                  <a:gd name="connsiteY11" fmla="*/ 14764 h 24003"/>
                  <a:gd name="connsiteX12" fmla="*/ 7140 w 14565"/>
                  <a:gd name="connsiteY12" fmla="*/ 7906 h 24003"/>
                  <a:gd name="connsiteX13" fmla="*/ 2570 w 14565"/>
                  <a:gd name="connsiteY13" fmla="*/ 13335 h 24003"/>
                  <a:gd name="connsiteX14" fmla="*/ 2570 w 14565"/>
                  <a:gd name="connsiteY14" fmla="*/ 16192 h 24003"/>
                  <a:gd name="connsiteX15" fmla="*/ 7044 w 14565"/>
                  <a:gd name="connsiteY15" fmla="*/ 21717 h 24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565" h="24003">
                    <a:moveTo>
                      <a:pt x="0" y="0"/>
                    </a:moveTo>
                    <a:lnTo>
                      <a:pt x="2570" y="0"/>
                    </a:lnTo>
                    <a:lnTo>
                      <a:pt x="2570" y="9239"/>
                    </a:lnTo>
                    <a:cubicBezTo>
                      <a:pt x="3713" y="6858"/>
                      <a:pt x="5617" y="5620"/>
                      <a:pt x="7806" y="5620"/>
                    </a:cubicBezTo>
                    <a:cubicBezTo>
                      <a:pt x="11614" y="5620"/>
                      <a:pt x="14565" y="9144"/>
                      <a:pt x="14565" y="14764"/>
                    </a:cubicBezTo>
                    <a:cubicBezTo>
                      <a:pt x="14565" y="20479"/>
                      <a:pt x="11614" y="24003"/>
                      <a:pt x="7711" y="24003"/>
                    </a:cubicBezTo>
                    <a:cubicBezTo>
                      <a:pt x="5521" y="24003"/>
                      <a:pt x="3808" y="22955"/>
                      <a:pt x="2380" y="20669"/>
                    </a:cubicBezTo>
                    <a:lnTo>
                      <a:pt x="1333" y="23813"/>
                    </a:lnTo>
                    <a:lnTo>
                      <a:pt x="0" y="23813"/>
                    </a:lnTo>
                    <a:lnTo>
                      <a:pt x="0" y="0"/>
                    </a:lnTo>
                    <a:close/>
                    <a:moveTo>
                      <a:pt x="7044" y="21717"/>
                    </a:moveTo>
                    <a:cubicBezTo>
                      <a:pt x="9900" y="21717"/>
                      <a:pt x="11709" y="19241"/>
                      <a:pt x="11709" y="14764"/>
                    </a:cubicBezTo>
                    <a:cubicBezTo>
                      <a:pt x="11709" y="10382"/>
                      <a:pt x="9900" y="7906"/>
                      <a:pt x="7140" y="7906"/>
                    </a:cubicBezTo>
                    <a:cubicBezTo>
                      <a:pt x="4665" y="7906"/>
                      <a:pt x="2570" y="10096"/>
                      <a:pt x="2570" y="13335"/>
                    </a:cubicBezTo>
                    <a:lnTo>
                      <a:pt x="2570" y="16192"/>
                    </a:lnTo>
                    <a:cubicBezTo>
                      <a:pt x="2570" y="19717"/>
                      <a:pt x="4474" y="21717"/>
                      <a:pt x="7044" y="21717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 91">
                <a:extLst>
                  <a:ext uri="{FF2B5EF4-FFF2-40B4-BE49-F238E27FC236}">
                    <a16:creationId xmlns:a16="http://schemas.microsoft.com/office/drawing/2014/main" id="{65AB8A32-3B95-DB4F-AF3D-4A548C8E889B}"/>
                  </a:ext>
                </a:extLst>
              </p:cNvPr>
              <p:cNvSpPr/>
              <p:nvPr/>
            </p:nvSpPr>
            <p:spPr>
              <a:xfrm>
                <a:off x="7201981" y="4904517"/>
                <a:ext cx="15612" cy="18478"/>
              </a:xfrm>
              <a:custGeom>
                <a:avLst/>
                <a:gdLst>
                  <a:gd name="connsiteX0" fmla="*/ 7901 w 15612"/>
                  <a:gd name="connsiteY0" fmla="*/ 18479 h 18478"/>
                  <a:gd name="connsiteX1" fmla="*/ 0 w 15612"/>
                  <a:gd name="connsiteY1" fmla="*/ 9239 h 18478"/>
                  <a:gd name="connsiteX2" fmla="*/ 7901 w 15612"/>
                  <a:gd name="connsiteY2" fmla="*/ 0 h 18478"/>
                  <a:gd name="connsiteX3" fmla="*/ 15612 w 15612"/>
                  <a:gd name="connsiteY3" fmla="*/ 9049 h 18478"/>
                  <a:gd name="connsiteX4" fmla="*/ 15612 w 15612"/>
                  <a:gd name="connsiteY4" fmla="*/ 9430 h 18478"/>
                  <a:gd name="connsiteX5" fmla="*/ 2856 w 15612"/>
                  <a:gd name="connsiteY5" fmla="*/ 9430 h 18478"/>
                  <a:gd name="connsiteX6" fmla="*/ 2856 w 15612"/>
                  <a:gd name="connsiteY6" fmla="*/ 9525 h 18478"/>
                  <a:gd name="connsiteX7" fmla="*/ 8092 w 15612"/>
                  <a:gd name="connsiteY7" fmla="*/ 16288 h 18478"/>
                  <a:gd name="connsiteX8" fmla="*/ 12851 w 15612"/>
                  <a:gd name="connsiteY8" fmla="*/ 12859 h 18478"/>
                  <a:gd name="connsiteX9" fmla="*/ 15327 w 15612"/>
                  <a:gd name="connsiteY9" fmla="*/ 13335 h 18478"/>
                  <a:gd name="connsiteX10" fmla="*/ 7901 w 15612"/>
                  <a:gd name="connsiteY10" fmla="*/ 18479 h 18478"/>
                  <a:gd name="connsiteX11" fmla="*/ 12851 w 15612"/>
                  <a:gd name="connsiteY11" fmla="*/ 7429 h 18478"/>
                  <a:gd name="connsiteX12" fmla="*/ 8092 w 15612"/>
                  <a:gd name="connsiteY12" fmla="*/ 2096 h 18478"/>
                  <a:gd name="connsiteX13" fmla="*/ 2951 w 15612"/>
                  <a:gd name="connsiteY13" fmla="*/ 7429 h 18478"/>
                  <a:gd name="connsiteX14" fmla="*/ 12851 w 15612"/>
                  <a:gd name="connsiteY14" fmla="*/ 7429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612" h="18478">
                    <a:moveTo>
                      <a:pt x="7901" y="18479"/>
                    </a:moveTo>
                    <a:cubicBezTo>
                      <a:pt x="3142" y="18479"/>
                      <a:pt x="0" y="14954"/>
                      <a:pt x="0" y="9239"/>
                    </a:cubicBezTo>
                    <a:cubicBezTo>
                      <a:pt x="0" y="3619"/>
                      <a:pt x="3237" y="0"/>
                      <a:pt x="7901" y="0"/>
                    </a:cubicBezTo>
                    <a:cubicBezTo>
                      <a:pt x="12566" y="0"/>
                      <a:pt x="15612" y="3429"/>
                      <a:pt x="15612" y="9049"/>
                    </a:cubicBezTo>
                    <a:cubicBezTo>
                      <a:pt x="15612" y="9144"/>
                      <a:pt x="15612" y="9239"/>
                      <a:pt x="15612" y="9430"/>
                    </a:cubicBezTo>
                    <a:lnTo>
                      <a:pt x="2856" y="9430"/>
                    </a:lnTo>
                    <a:cubicBezTo>
                      <a:pt x="2856" y="9430"/>
                      <a:pt x="2856" y="9525"/>
                      <a:pt x="2856" y="9525"/>
                    </a:cubicBezTo>
                    <a:cubicBezTo>
                      <a:pt x="2856" y="13811"/>
                      <a:pt x="4855" y="16288"/>
                      <a:pt x="8092" y="16288"/>
                    </a:cubicBezTo>
                    <a:cubicBezTo>
                      <a:pt x="10281" y="16288"/>
                      <a:pt x="11995" y="15050"/>
                      <a:pt x="12851" y="12859"/>
                    </a:cubicBezTo>
                    <a:lnTo>
                      <a:pt x="15327" y="13335"/>
                    </a:lnTo>
                    <a:cubicBezTo>
                      <a:pt x="14184" y="16669"/>
                      <a:pt x="11614" y="18479"/>
                      <a:pt x="7901" y="18479"/>
                    </a:cubicBezTo>
                    <a:close/>
                    <a:moveTo>
                      <a:pt x="12851" y="7429"/>
                    </a:moveTo>
                    <a:cubicBezTo>
                      <a:pt x="12756" y="4000"/>
                      <a:pt x="10948" y="2096"/>
                      <a:pt x="8092" y="2096"/>
                    </a:cubicBezTo>
                    <a:cubicBezTo>
                      <a:pt x="5236" y="2096"/>
                      <a:pt x="3427" y="4000"/>
                      <a:pt x="2951" y="7429"/>
                    </a:cubicBezTo>
                    <a:lnTo>
                      <a:pt x="12851" y="7429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89AC2A61-73E2-BD4C-936B-652EA1C95FD8}"/>
                  </a:ext>
                </a:extLst>
              </p:cNvPr>
              <p:cNvSpPr/>
              <p:nvPr/>
            </p:nvSpPr>
            <p:spPr>
              <a:xfrm>
                <a:off x="7219878" y="4904517"/>
                <a:ext cx="15612" cy="18478"/>
              </a:xfrm>
              <a:custGeom>
                <a:avLst/>
                <a:gdLst>
                  <a:gd name="connsiteX0" fmla="*/ 7901 w 15612"/>
                  <a:gd name="connsiteY0" fmla="*/ 18479 h 18478"/>
                  <a:gd name="connsiteX1" fmla="*/ 0 w 15612"/>
                  <a:gd name="connsiteY1" fmla="*/ 9239 h 18478"/>
                  <a:gd name="connsiteX2" fmla="*/ 7901 w 15612"/>
                  <a:gd name="connsiteY2" fmla="*/ 0 h 18478"/>
                  <a:gd name="connsiteX3" fmla="*/ 15612 w 15612"/>
                  <a:gd name="connsiteY3" fmla="*/ 9049 h 18478"/>
                  <a:gd name="connsiteX4" fmla="*/ 15612 w 15612"/>
                  <a:gd name="connsiteY4" fmla="*/ 9430 h 18478"/>
                  <a:gd name="connsiteX5" fmla="*/ 2856 w 15612"/>
                  <a:gd name="connsiteY5" fmla="*/ 9430 h 18478"/>
                  <a:gd name="connsiteX6" fmla="*/ 2856 w 15612"/>
                  <a:gd name="connsiteY6" fmla="*/ 9525 h 18478"/>
                  <a:gd name="connsiteX7" fmla="*/ 8092 w 15612"/>
                  <a:gd name="connsiteY7" fmla="*/ 16288 h 18478"/>
                  <a:gd name="connsiteX8" fmla="*/ 12851 w 15612"/>
                  <a:gd name="connsiteY8" fmla="*/ 12859 h 18478"/>
                  <a:gd name="connsiteX9" fmla="*/ 15327 w 15612"/>
                  <a:gd name="connsiteY9" fmla="*/ 13335 h 18478"/>
                  <a:gd name="connsiteX10" fmla="*/ 7901 w 15612"/>
                  <a:gd name="connsiteY10" fmla="*/ 18479 h 18478"/>
                  <a:gd name="connsiteX11" fmla="*/ 12756 w 15612"/>
                  <a:gd name="connsiteY11" fmla="*/ 7429 h 18478"/>
                  <a:gd name="connsiteX12" fmla="*/ 7996 w 15612"/>
                  <a:gd name="connsiteY12" fmla="*/ 2096 h 18478"/>
                  <a:gd name="connsiteX13" fmla="*/ 2856 w 15612"/>
                  <a:gd name="connsiteY13" fmla="*/ 7429 h 18478"/>
                  <a:gd name="connsiteX14" fmla="*/ 12756 w 15612"/>
                  <a:gd name="connsiteY14" fmla="*/ 7429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612" h="18478">
                    <a:moveTo>
                      <a:pt x="7901" y="18479"/>
                    </a:moveTo>
                    <a:cubicBezTo>
                      <a:pt x="3141" y="18479"/>
                      <a:pt x="0" y="14954"/>
                      <a:pt x="0" y="9239"/>
                    </a:cubicBezTo>
                    <a:cubicBezTo>
                      <a:pt x="0" y="3619"/>
                      <a:pt x="3237" y="0"/>
                      <a:pt x="7901" y="0"/>
                    </a:cubicBezTo>
                    <a:cubicBezTo>
                      <a:pt x="12566" y="0"/>
                      <a:pt x="15612" y="3429"/>
                      <a:pt x="15612" y="9049"/>
                    </a:cubicBezTo>
                    <a:cubicBezTo>
                      <a:pt x="15612" y="9144"/>
                      <a:pt x="15612" y="9239"/>
                      <a:pt x="15612" y="9430"/>
                    </a:cubicBezTo>
                    <a:lnTo>
                      <a:pt x="2856" y="9430"/>
                    </a:lnTo>
                    <a:cubicBezTo>
                      <a:pt x="2856" y="9430"/>
                      <a:pt x="2856" y="9525"/>
                      <a:pt x="2856" y="9525"/>
                    </a:cubicBezTo>
                    <a:cubicBezTo>
                      <a:pt x="2856" y="13811"/>
                      <a:pt x="4855" y="16288"/>
                      <a:pt x="8092" y="16288"/>
                    </a:cubicBezTo>
                    <a:cubicBezTo>
                      <a:pt x="10281" y="16288"/>
                      <a:pt x="11995" y="15050"/>
                      <a:pt x="12851" y="12859"/>
                    </a:cubicBezTo>
                    <a:lnTo>
                      <a:pt x="15327" y="13335"/>
                    </a:lnTo>
                    <a:cubicBezTo>
                      <a:pt x="14184" y="16669"/>
                      <a:pt x="11519" y="18479"/>
                      <a:pt x="7901" y="18479"/>
                    </a:cubicBezTo>
                    <a:close/>
                    <a:moveTo>
                      <a:pt x="12756" y="7429"/>
                    </a:moveTo>
                    <a:cubicBezTo>
                      <a:pt x="12661" y="4000"/>
                      <a:pt x="10852" y="2096"/>
                      <a:pt x="7996" y="2096"/>
                    </a:cubicBezTo>
                    <a:cubicBezTo>
                      <a:pt x="5141" y="2096"/>
                      <a:pt x="3332" y="4000"/>
                      <a:pt x="2856" y="7429"/>
                    </a:cubicBezTo>
                    <a:lnTo>
                      <a:pt x="12756" y="7429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 93">
                <a:extLst>
                  <a:ext uri="{FF2B5EF4-FFF2-40B4-BE49-F238E27FC236}">
                    <a16:creationId xmlns:a16="http://schemas.microsoft.com/office/drawing/2014/main" id="{1E4223CE-DA3E-5945-A229-C549381538A3}"/>
                  </a:ext>
                </a:extLst>
              </p:cNvPr>
              <p:cNvSpPr/>
              <p:nvPr/>
            </p:nvSpPr>
            <p:spPr>
              <a:xfrm>
                <a:off x="7239013" y="4904422"/>
                <a:ext cx="13803" cy="18192"/>
              </a:xfrm>
              <a:custGeom>
                <a:avLst/>
                <a:gdLst>
                  <a:gd name="connsiteX0" fmla="*/ 0 w 13803"/>
                  <a:gd name="connsiteY0" fmla="*/ 476 h 18192"/>
                  <a:gd name="connsiteX1" fmla="*/ 2380 w 13803"/>
                  <a:gd name="connsiteY1" fmla="*/ 476 h 18192"/>
                  <a:gd name="connsiteX2" fmla="*/ 2380 w 13803"/>
                  <a:gd name="connsiteY2" fmla="*/ 3715 h 18192"/>
                  <a:gd name="connsiteX3" fmla="*/ 8092 w 13803"/>
                  <a:gd name="connsiteY3" fmla="*/ 0 h 18192"/>
                  <a:gd name="connsiteX4" fmla="*/ 13803 w 13803"/>
                  <a:gd name="connsiteY4" fmla="*/ 6953 h 18192"/>
                  <a:gd name="connsiteX5" fmla="*/ 13803 w 13803"/>
                  <a:gd name="connsiteY5" fmla="*/ 18098 h 18192"/>
                  <a:gd name="connsiteX6" fmla="*/ 11233 w 13803"/>
                  <a:gd name="connsiteY6" fmla="*/ 18098 h 18192"/>
                  <a:gd name="connsiteX7" fmla="*/ 11233 w 13803"/>
                  <a:gd name="connsiteY7" fmla="*/ 6763 h 18192"/>
                  <a:gd name="connsiteX8" fmla="*/ 7616 w 13803"/>
                  <a:gd name="connsiteY8" fmla="*/ 2286 h 18192"/>
                  <a:gd name="connsiteX9" fmla="*/ 2570 w 13803"/>
                  <a:gd name="connsiteY9" fmla="*/ 8477 h 18192"/>
                  <a:gd name="connsiteX10" fmla="*/ 2570 w 13803"/>
                  <a:gd name="connsiteY10" fmla="*/ 18193 h 18192"/>
                  <a:gd name="connsiteX11" fmla="*/ 0 w 13803"/>
                  <a:gd name="connsiteY11" fmla="*/ 18193 h 18192"/>
                  <a:gd name="connsiteX12" fmla="*/ 0 w 13803"/>
                  <a:gd name="connsiteY12" fmla="*/ 476 h 18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03" h="18192">
                    <a:moveTo>
                      <a:pt x="0" y="476"/>
                    </a:moveTo>
                    <a:lnTo>
                      <a:pt x="2380" y="476"/>
                    </a:lnTo>
                    <a:lnTo>
                      <a:pt x="2380" y="3715"/>
                    </a:lnTo>
                    <a:cubicBezTo>
                      <a:pt x="3808" y="1143"/>
                      <a:pt x="5617" y="0"/>
                      <a:pt x="8092" y="0"/>
                    </a:cubicBezTo>
                    <a:cubicBezTo>
                      <a:pt x="11804" y="0"/>
                      <a:pt x="13803" y="2381"/>
                      <a:pt x="13803" y="6953"/>
                    </a:cubicBezTo>
                    <a:lnTo>
                      <a:pt x="13803" y="18098"/>
                    </a:lnTo>
                    <a:lnTo>
                      <a:pt x="11233" y="18098"/>
                    </a:lnTo>
                    <a:lnTo>
                      <a:pt x="11233" y="6763"/>
                    </a:lnTo>
                    <a:cubicBezTo>
                      <a:pt x="11233" y="3905"/>
                      <a:pt x="9900" y="2286"/>
                      <a:pt x="7616" y="2286"/>
                    </a:cubicBezTo>
                    <a:cubicBezTo>
                      <a:pt x="4855" y="2286"/>
                      <a:pt x="2570" y="4763"/>
                      <a:pt x="2570" y="8477"/>
                    </a:cubicBezTo>
                    <a:lnTo>
                      <a:pt x="2570" y="18193"/>
                    </a:lnTo>
                    <a:lnTo>
                      <a:pt x="0" y="18193"/>
                    </a:lnTo>
                    <a:lnTo>
                      <a:pt x="0" y="476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 94">
                <a:extLst>
                  <a:ext uri="{FF2B5EF4-FFF2-40B4-BE49-F238E27FC236}">
                    <a16:creationId xmlns:a16="http://schemas.microsoft.com/office/drawing/2014/main" id="{BC570F55-324B-B348-869D-6AACD1EE0AF5}"/>
                  </a:ext>
                </a:extLst>
              </p:cNvPr>
              <p:cNvSpPr/>
              <p:nvPr/>
            </p:nvSpPr>
            <p:spPr>
              <a:xfrm>
                <a:off x="7272332" y="4898421"/>
                <a:ext cx="10947" cy="24002"/>
              </a:xfrm>
              <a:custGeom>
                <a:avLst/>
                <a:gdLst>
                  <a:gd name="connsiteX0" fmla="*/ 3142 w 10947"/>
                  <a:gd name="connsiteY0" fmla="*/ 8382 h 24002"/>
                  <a:gd name="connsiteX1" fmla="*/ 0 w 10947"/>
                  <a:gd name="connsiteY1" fmla="*/ 8382 h 24002"/>
                  <a:gd name="connsiteX2" fmla="*/ 0 w 10947"/>
                  <a:gd name="connsiteY2" fmla="*/ 6477 h 24002"/>
                  <a:gd name="connsiteX3" fmla="*/ 3142 w 10947"/>
                  <a:gd name="connsiteY3" fmla="*/ 6477 h 24002"/>
                  <a:gd name="connsiteX4" fmla="*/ 3142 w 10947"/>
                  <a:gd name="connsiteY4" fmla="*/ 6382 h 24002"/>
                  <a:gd name="connsiteX5" fmla="*/ 8377 w 10947"/>
                  <a:gd name="connsiteY5" fmla="*/ 0 h 24002"/>
                  <a:gd name="connsiteX6" fmla="*/ 10948 w 10947"/>
                  <a:gd name="connsiteY6" fmla="*/ 190 h 24002"/>
                  <a:gd name="connsiteX7" fmla="*/ 10948 w 10947"/>
                  <a:gd name="connsiteY7" fmla="*/ 2381 h 24002"/>
                  <a:gd name="connsiteX8" fmla="*/ 8853 w 10947"/>
                  <a:gd name="connsiteY8" fmla="*/ 2191 h 24002"/>
                  <a:gd name="connsiteX9" fmla="*/ 5712 w 10947"/>
                  <a:gd name="connsiteY9" fmla="*/ 5810 h 24002"/>
                  <a:gd name="connsiteX10" fmla="*/ 5712 w 10947"/>
                  <a:gd name="connsiteY10" fmla="*/ 6477 h 24002"/>
                  <a:gd name="connsiteX11" fmla="*/ 9900 w 10947"/>
                  <a:gd name="connsiteY11" fmla="*/ 6477 h 24002"/>
                  <a:gd name="connsiteX12" fmla="*/ 9900 w 10947"/>
                  <a:gd name="connsiteY12" fmla="*/ 8382 h 24002"/>
                  <a:gd name="connsiteX13" fmla="*/ 5712 w 10947"/>
                  <a:gd name="connsiteY13" fmla="*/ 8382 h 24002"/>
                  <a:gd name="connsiteX14" fmla="*/ 5712 w 10947"/>
                  <a:gd name="connsiteY14" fmla="*/ 24003 h 24002"/>
                  <a:gd name="connsiteX15" fmla="*/ 3142 w 10947"/>
                  <a:gd name="connsiteY15" fmla="*/ 24003 h 24002"/>
                  <a:gd name="connsiteX16" fmla="*/ 3142 w 10947"/>
                  <a:gd name="connsiteY16" fmla="*/ 8382 h 2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947" h="24002">
                    <a:moveTo>
                      <a:pt x="3142" y="8382"/>
                    </a:moveTo>
                    <a:lnTo>
                      <a:pt x="0" y="8382"/>
                    </a:lnTo>
                    <a:lnTo>
                      <a:pt x="0" y="6477"/>
                    </a:lnTo>
                    <a:lnTo>
                      <a:pt x="3142" y="6477"/>
                    </a:lnTo>
                    <a:cubicBezTo>
                      <a:pt x="3142" y="6477"/>
                      <a:pt x="3142" y="6382"/>
                      <a:pt x="3142" y="6382"/>
                    </a:cubicBezTo>
                    <a:cubicBezTo>
                      <a:pt x="3142" y="2096"/>
                      <a:pt x="4855" y="0"/>
                      <a:pt x="8377" y="0"/>
                    </a:cubicBezTo>
                    <a:cubicBezTo>
                      <a:pt x="9234" y="0"/>
                      <a:pt x="10091" y="95"/>
                      <a:pt x="10948" y="190"/>
                    </a:cubicBezTo>
                    <a:lnTo>
                      <a:pt x="10948" y="2381"/>
                    </a:lnTo>
                    <a:cubicBezTo>
                      <a:pt x="9996" y="2191"/>
                      <a:pt x="9329" y="2191"/>
                      <a:pt x="8853" y="2191"/>
                    </a:cubicBezTo>
                    <a:cubicBezTo>
                      <a:pt x="6664" y="2191"/>
                      <a:pt x="5712" y="3334"/>
                      <a:pt x="5712" y="5810"/>
                    </a:cubicBezTo>
                    <a:cubicBezTo>
                      <a:pt x="5712" y="6001"/>
                      <a:pt x="5712" y="6286"/>
                      <a:pt x="5712" y="6477"/>
                    </a:cubicBezTo>
                    <a:lnTo>
                      <a:pt x="9900" y="6477"/>
                    </a:lnTo>
                    <a:lnTo>
                      <a:pt x="9900" y="8382"/>
                    </a:lnTo>
                    <a:lnTo>
                      <a:pt x="5712" y="8382"/>
                    </a:lnTo>
                    <a:lnTo>
                      <a:pt x="5712" y="24003"/>
                    </a:lnTo>
                    <a:lnTo>
                      <a:pt x="3142" y="24003"/>
                    </a:lnTo>
                    <a:lnTo>
                      <a:pt x="3142" y="8382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 95">
                <a:extLst>
                  <a:ext uri="{FF2B5EF4-FFF2-40B4-BE49-F238E27FC236}">
                    <a16:creationId xmlns:a16="http://schemas.microsoft.com/office/drawing/2014/main" id="{CC62BEC3-44A4-7C42-8A4B-12CE4B5DF030}"/>
                  </a:ext>
                </a:extLst>
              </p:cNvPr>
              <p:cNvSpPr/>
              <p:nvPr/>
            </p:nvSpPr>
            <p:spPr>
              <a:xfrm>
                <a:off x="7284041" y="4904708"/>
                <a:ext cx="13708" cy="18192"/>
              </a:xfrm>
              <a:custGeom>
                <a:avLst/>
                <a:gdLst>
                  <a:gd name="connsiteX0" fmla="*/ 13708 w 13708"/>
                  <a:gd name="connsiteY0" fmla="*/ 17717 h 18192"/>
                  <a:gd name="connsiteX1" fmla="*/ 11328 w 13708"/>
                  <a:gd name="connsiteY1" fmla="*/ 17717 h 18192"/>
                  <a:gd name="connsiteX2" fmla="*/ 11328 w 13708"/>
                  <a:gd name="connsiteY2" fmla="*/ 14478 h 18192"/>
                  <a:gd name="connsiteX3" fmla="*/ 5712 w 13708"/>
                  <a:gd name="connsiteY3" fmla="*/ 18193 h 18192"/>
                  <a:gd name="connsiteX4" fmla="*/ 0 w 13708"/>
                  <a:gd name="connsiteY4" fmla="*/ 11240 h 18192"/>
                  <a:gd name="connsiteX5" fmla="*/ 0 w 13708"/>
                  <a:gd name="connsiteY5" fmla="*/ 95 h 18192"/>
                  <a:gd name="connsiteX6" fmla="*/ 2475 w 13708"/>
                  <a:gd name="connsiteY6" fmla="*/ 95 h 18192"/>
                  <a:gd name="connsiteX7" fmla="*/ 2475 w 13708"/>
                  <a:gd name="connsiteY7" fmla="*/ 11430 h 18192"/>
                  <a:gd name="connsiteX8" fmla="*/ 6093 w 13708"/>
                  <a:gd name="connsiteY8" fmla="*/ 15907 h 18192"/>
                  <a:gd name="connsiteX9" fmla="*/ 11138 w 13708"/>
                  <a:gd name="connsiteY9" fmla="*/ 9716 h 18192"/>
                  <a:gd name="connsiteX10" fmla="*/ 11138 w 13708"/>
                  <a:gd name="connsiteY10" fmla="*/ 0 h 18192"/>
                  <a:gd name="connsiteX11" fmla="*/ 13613 w 13708"/>
                  <a:gd name="connsiteY11" fmla="*/ 0 h 18192"/>
                  <a:gd name="connsiteX12" fmla="*/ 13613 w 13708"/>
                  <a:gd name="connsiteY12" fmla="*/ 17717 h 18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708" h="18192">
                    <a:moveTo>
                      <a:pt x="13708" y="17717"/>
                    </a:moveTo>
                    <a:lnTo>
                      <a:pt x="11328" y="17717"/>
                    </a:lnTo>
                    <a:lnTo>
                      <a:pt x="11328" y="14478"/>
                    </a:lnTo>
                    <a:cubicBezTo>
                      <a:pt x="9901" y="17050"/>
                      <a:pt x="8092" y="18193"/>
                      <a:pt x="5712" y="18193"/>
                    </a:cubicBezTo>
                    <a:cubicBezTo>
                      <a:pt x="1999" y="18193"/>
                      <a:pt x="0" y="15812"/>
                      <a:pt x="0" y="11240"/>
                    </a:cubicBezTo>
                    <a:lnTo>
                      <a:pt x="0" y="95"/>
                    </a:lnTo>
                    <a:lnTo>
                      <a:pt x="2475" y="95"/>
                    </a:lnTo>
                    <a:lnTo>
                      <a:pt x="2475" y="11430"/>
                    </a:lnTo>
                    <a:cubicBezTo>
                      <a:pt x="2475" y="14383"/>
                      <a:pt x="3808" y="15907"/>
                      <a:pt x="6093" y="15907"/>
                    </a:cubicBezTo>
                    <a:cubicBezTo>
                      <a:pt x="8853" y="15907"/>
                      <a:pt x="11138" y="13430"/>
                      <a:pt x="11138" y="9716"/>
                    </a:cubicBezTo>
                    <a:lnTo>
                      <a:pt x="11138" y="0"/>
                    </a:lnTo>
                    <a:lnTo>
                      <a:pt x="13613" y="0"/>
                    </a:lnTo>
                    <a:lnTo>
                      <a:pt x="13613" y="17717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 96">
                <a:extLst>
                  <a:ext uri="{FF2B5EF4-FFF2-40B4-BE49-F238E27FC236}">
                    <a16:creationId xmlns:a16="http://schemas.microsoft.com/office/drawing/2014/main" id="{12441D8B-7C4A-8646-95BC-939296824DAD}"/>
                  </a:ext>
                </a:extLst>
              </p:cNvPr>
              <p:cNvSpPr/>
              <p:nvPr/>
            </p:nvSpPr>
            <p:spPr>
              <a:xfrm>
                <a:off x="7302509" y="4904422"/>
                <a:ext cx="13803" cy="18192"/>
              </a:xfrm>
              <a:custGeom>
                <a:avLst/>
                <a:gdLst>
                  <a:gd name="connsiteX0" fmla="*/ 0 w 13803"/>
                  <a:gd name="connsiteY0" fmla="*/ 476 h 18192"/>
                  <a:gd name="connsiteX1" fmla="*/ 2380 w 13803"/>
                  <a:gd name="connsiteY1" fmla="*/ 476 h 18192"/>
                  <a:gd name="connsiteX2" fmla="*/ 2380 w 13803"/>
                  <a:gd name="connsiteY2" fmla="*/ 3715 h 18192"/>
                  <a:gd name="connsiteX3" fmla="*/ 8092 w 13803"/>
                  <a:gd name="connsiteY3" fmla="*/ 0 h 18192"/>
                  <a:gd name="connsiteX4" fmla="*/ 13803 w 13803"/>
                  <a:gd name="connsiteY4" fmla="*/ 6953 h 18192"/>
                  <a:gd name="connsiteX5" fmla="*/ 13803 w 13803"/>
                  <a:gd name="connsiteY5" fmla="*/ 18098 h 18192"/>
                  <a:gd name="connsiteX6" fmla="*/ 11233 w 13803"/>
                  <a:gd name="connsiteY6" fmla="*/ 18098 h 18192"/>
                  <a:gd name="connsiteX7" fmla="*/ 11233 w 13803"/>
                  <a:gd name="connsiteY7" fmla="*/ 6763 h 18192"/>
                  <a:gd name="connsiteX8" fmla="*/ 7616 w 13803"/>
                  <a:gd name="connsiteY8" fmla="*/ 2286 h 18192"/>
                  <a:gd name="connsiteX9" fmla="*/ 2570 w 13803"/>
                  <a:gd name="connsiteY9" fmla="*/ 8477 h 18192"/>
                  <a:gd name="connsiteX10" fmla="*/ 2570 w 13803"/>
                  <a:gd name="connsiteY10" fmla="*/ 18193 h 18192"/>
                  <a:gd name="connsiteX11" fmla="*/ 0 w 13803"/>
                  <a:gd name="connsiteY11" fmla="*/ 18193 h 18192"/>
                  <a:gd name="connsiteX12" fmla="*/ 0 w 13803"/>
                  <a:gd name="connsiteY12" fmla="*/ 476 h 18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03" h="18192">
                    <a:moveTo>
                      <a:pt x="0" y="476"/>
                    </a:moveTo>
                    <a:lnTo>
                      <a:pt x="2380" y="476"/>
                    </a:lnTo>
                    <a:lnTo>
                      <a:pt x="2380" y="3715"/>
                    </a:lnTo>
                    <a:cubicBezTo>
                      <a:pt x="3808" y="1143"/>
                      <a:pt x="5617" y="0"/>
                      <a:pt x="8092" y="0"/>
                    </a:cubicBezTo>
                    <a:cubicBezTo>
                      <a:pt x="11804" y="0"/>
                      <a:pt x="13803" y="2381"/>
                      <a:pt x="13803" y="6953"/>
                    </a:cubicBezTo>
                    <a:lnTo>
                      <a:pt x="13803" y="18098"/>
                    </a:lnTo>
                    <a:lnTo>
                      <a:pt x="11233" y="18098"/>
                    </a:lnTo>
                    <a:lnTo>
                      <a:pt x="11233" y="6763"/>
                    </a:lnTo>
                    <a:cubicBezTo>
                      <a:pt x="11233" y="3905"/>
                      <a:pt x="9900" y="2286"/>
                      <a:pt x="7616" y="2286"/>
                    </a:cubicBezTo>
                    <a:cubicBezTo>
                      <a:pt x="4855" y="2286"/>
                      <a:pt x="2570" y="4763"/>
                      <a:pt x="2570" y="8477"/>
                    </a:cubicBezTo>
                    <a:lnTo>
                      <a:pt x="2570" y="18193"/>
                    </a:lnTo>
                    <a:lnTo>
                      <a:pt x="0" y="18193"/>
                    </a:lnTo>
                    <a:lnTo>
                      <a:pt x="0" y="476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 97">
                <a:extLst>
                  <a:ext uri="{FF2B5EF4-FFF2-40B4-BE49-F238E27FC236}">
                    <a16:creationId xmlns:a16="http://schemas.microsoft.com/office/drawing/2014/main" id="{27AD0971-D66D-6143-92A1-FB0A41E1D843}"/>
                  </a:ext>
                </a:extLst>
              </p:cNvPr>
              <p:cNvSpPr/>
              <p:nvPr/>
            </p:nvSpPr>
            <p:spPr>
              <a:xfrm>
                <a:off x="7319644" y="4898707"/>
                <a:ext cx="14565" cy="24098"/>
              </a:xfrm>
              <a:custGeom>
                <a:avLst/>
                <a:gdLst>
                  <a:gd name="connsiteX0" fmla="*/ 14565 w 14565"/>
                  <a:gd name="connsiteY0" fmla="*/ 23717 h 24098"/>
                  <a:gd name="connsiteX1" fmla="*/ 12185 w 14565"/>
                  <a:gd name="connsiteY1" fmla="*/ 23717 h 24098"/>
                  <a:gd name="connsiteX2" fmla="*/ 12185 w 14565"/>
                  <a:gd name="connsiteY2" fmla="*/ 20193 h 24098"/>
                  <a:gd name="connsiteX3" fmla="*/ 6759 w 14565"/>
                  <a:gd name="connsiteY3" fmla="*/ 24098 h 24098"/>
                  <a:gd name="connsiteX4" fmla="*/ 0 w 14565"/>
                  <a:gd name="connsiteY4" fmla="*/ 15050 h 24098"/>
                  <a:gd name="connsiteX5" fmla="*/ 6949 w 14565"/>
                  <a:gd name="connsiteY5" fmla="*/ 5715 h 24098"/>
                  <a:gd name="connsiteX6" fmla="*/ 11995 w 14565"/>
                  <a:gd name="connsiteY6" fmla="*/ 8858 h 24098"/>
                  <a:gd name="connsiteX7" fmla="*/ 11995 w 14565"/>
                  <a:gd name="connsiteY7" fmla="*/ 0 h 24098"/>
                  <a:gd name="connsiteX8" fmla="*/ 14565 w 14565"/>
                  <a:gd name="connsiteY8" fmla="*/ 0 h 24098"/>
                  <a:gd name="connsiteX9" fmla="*/ 14565 w 14565"/>
                  <a:gd name="connsiteY9" fmla="*/ 23717 h 24098"/>
                  <a:gd name="connsiteX10" fmla="*/ 7425 w 14565"/>
                  <a:gd name="connsiteY10" fmla="*/ 8096 h 24098"/>
                  <a:gd name="connsiteX11" fmla="*/ 2856 w 14565"/>
                  <a:gd name="connsiteY11" fmla="*/ 15050 h 24098"/>
                  <a:gd name="connsiteX12" fmla="*/ 7425 w 14565"/>
                  <a:gd name="connsiteY12" fmla="*/ 21908 h 24098"/>
                  <a:gd name="connsiteX13" fmla="*/ 11995 w 14565"/>
                  <a:gd name="connsiteY13" fmla="*/ 16288 h 24098"/>
                  <a:gd name="connsiteX14" fmla="*/ 11995 w 14565"/>
                  <a:gd name="connsiteY14" fmla="*/ 13621 h 24098"/>
                  <a:gd name="connsiteX15" fmla="*/ 7425 w 14565"/>
                  <a:gd name="connsiteY15" fmla="*/ 8096 h 24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565" h="24098">
                    <a:moveTo>
                      <a:pt x="14565" y="23717"/>
                    </a:moveTo>
                    <a:lnTo>
                      <a:pt x="12185" y="23717"/>
                    </a:lnTo>
                    <a:lnTo>
                      <a:pt x="12185" y="20193"/>
                    </a:lnTo>
                    <a:cubicBezTo>
                      <a:pt x="10948" y="22765"/>
                      <a:pt x="9044" y="24098"/>
                      <a:pt x="6759" y="24098"/>
                    </a:cubicBezTo>
                    <a:cubicBezTo>
                      <a:pt x="2951" y="24098"/>
                      <a:pt x="0" y="20574"/>
                      <a:pt x="0" y="15050"/>
                    </a:cubicBezTo>
                    <a:cubicBezTo>
                      <a:pt x="0" y="9334"/>
                      <a:pt x="3046" y="5715"/>
                      <a:pt x="6949" y="5715"/>
                    </a:cubicBezTo>
                    <a:cubicBezTo>
                      <a:pt x="9044" y="5715"/>
                      <a:pt x="10852" y="6763"/>
                      <a:pt x="11995" y="8858"/>
                    </a:cubicBezTo>
                    <a:lnTo>
                      <a:pt x="11995" y="0"/>
                    </a:lnTo>
                    <a:lnTo>
                      <a:pt x="14565" y="0"/>
                    </a:lnTo>
                    <a:lnTo>
                      <a:pt x="14565" y="23717"/>
                    </a:lnTo>
                    <a:close/>
                    <a:moveTo>
                      <a:pt x="7425" y="8096"/>
                    </a:moveTo>
                    <a:cubicBezTo>
                      <a:pt x="4760" y="8096"/>
                      <a:pt x="2856" y="10573"/>
                      <a:pt x="2856" y="15050"/>
                    </a:cubicBezTo>
                    <a:cubicBezTo>
                      <a:pt x="2856" y="19431"/>
                      <a:pt x="4665" y="21908"/>
                      <a:pt x="7425" y="21908"/>
                    </a:cubicBezTo>
                    <a:cubicBezTo>
                      <a:pt x="9900" y="21908"/>
                      <a:pt x="11995" y="19717"/>
                      <a:pt x="11995" y="16288"/>
                    </a:cubicBezTo>
                    <a:lnTo>
                      <a:pt x="11995" y="13621"/>
                    </a:lnTo>
                    <a:cubicBezTo>
                      <a:pt x="11995" y="10096"/>
                      <a:pt x="10186" y="8096"/>
                      <a:pt x="7425" y="8096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 98">
                <a:extLst>
                  <a:ext uri="{FF2B5EF4-FFF2-40B4-BE49-F238E27FC236}">
                    <a16:creationId xmlns:a16="http://schemas.microsoft.com/office/drawing/2014/main" id="{F61CFF4B-EC1B-BF4A-8763-87A436452031}"/>
                  </a:ext>
                </a:extLst>
              </p:cNvPr>
              <p:cNvSpPr/>
              <p:nvPr/>
            </p:nvSpPr>
            <p:spPr>
              <a:xfrm>
                <a:off x="7337636" y="4904517"/>
                <a:ext cx="15612" cy="18478"/>
              </a:xfrm>
              <a:custGeom>
                <a:avLst/>
                <a:gdLst>
                  <a:gd name="connsiteX0" fmla="*/ 7901 w 15612"/>
                  <a:gd name="connsiteY0" fmla="*/ 18479 h 18478"/>
                  <a:gd name="connsiteX1" fmla="*/ 0 w 15612"/>
                  <a:gd name="connsiteY1" fmla="*/ 9239 h 18478"/>
                  <a:gd name="connsiteX2" fmla="*/ 7901 w 15612"/>
                  <a:gd name="connsiteY2" fmla="*/ 0 h 18478"/>
                  <a:gd name="connsiteX3" fmla="*/ 15612 w 15612"/>
                  <a:gd name="connsiteY3" fmla="*/ 9049 h 18478"/>
                  <a:gd name="connsiteX4" fmla="*/ 15612 w 15612"/>
                  <a:gd name="connsiteY4" fmla="*/ 9430 h 18478"/>
                  <a:gd name="connsiteX5" fmla="*/ 2856 w 15612"/>
                  <a:gd name="connsiteY5" fmla="*/ 9430 h 18478"/>
                  <a:gd name="connsiteX6" fmla="*/ 2856 w 15612"/>
                  <a:gd name="connsiteY6" fmla="*/ 9525 h 18478"/>
                  <a:gd name="connsiteX7" fmla="*/ 8092 w 15612"/>
                  <a:gd name="connsiteY7" fmla="*/ 16288 h 18478"/>
                  <a:gd name="connsiteX8" fmla="*/ 12851 w 15612"/>
                  <a:gd name="connsiteY8" fmla="*/ 12859 h 18478"/>
                  <a:gd name="connsiteX9" fmla="*/ 15327 w 15612"/>
                  <a:gd name="connsiteY9" fmla="*/ 13335 h 18478"/>
                  <a:gd name="connsiteX10" fmla="*/ 7901 w 15612"/>
                  <a:gd name="connsiteY10" fmla="*/ 18479 h 18478"/>
                  <a:gd name="connsiteX11" fmla="*/ 12851 w 15612"/>
                  <a:gd name="connsiteY11" fmla="*/ 7429 h 18478"/>
                  <a:gd name="connsiteX12" fmla="*/ 8092 w 15612"/>
                  <a:gd name="connsiteY12" fmla="*/ 2096 h 18478"/>
                  <a:gd name="connsiteX13" fmla="*/ 2951 w 15612"/>
                  <a:gd name="connsiteY13" fmla="*/ 7429 h 18478"/>
                  <a:gd name="connsiteX14" fmla="*/ 12851 w 15612"/>
                  <a:gd name="connsiteY14" fmla="*/ 7429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612" h="18478">
                    <a:moveTo>
                      <a:pt x="7901" y="18479"/>
                    </a:moveTo>
                    <a:cubicBezTo>
                      <a:pt x="3142" y="18479"/>
                      <a:pt x="0" y="14954"/>
                      <a:pt x="0" y="9239"/>
                    </a:cubicBezTo>
                    <a:cubicBezTo>
                      <a:pt x="0" y="3619"/>
                      <a:pt x="3237" y="0"/>
                      <a:pt x="7901" y="0"/>
                    </a:cubicBezTo>
                    <a:cubicBezTo>
                      <a:pt x="12566" y="0"/>
                      <a:pt x="15612" y="3429"/>
                      <a:pt x="15612" y="9049"/>
                    </a:cubicBezTo>
                    <a:cubicBezTo>
                      <a:pt x="15612" y="9144"/>
                      <a:pt x="15612" y="9239"/>
                      <a:pt x="15612" y="9430"/>
                    </a:cubicBezTo>
                    <a:lnTo>
                      <a:pt x="2856" y="9430"/>
                    </a:lnTo>
                    <a:cubicBezTo>
                      <a:pt x="2856" y="9430"/>
                      <a:pt x="2856" y="9525"/>
                      <a:pt x="2856" y="9525"/>
                    </a:cubicBezTo>
                    <a:cubicBezTo>
                      <a:pt x="2856" y="13811"/>
                      <a:pt x="4855" y="16288"/>
                      <a:pt x="8092" y="16288"/>
                    </a:cubicBezTo>
                    <a:cubicBezTo>
                      <a:pt x="10281" y="16288"/>
                      <a:pt x="11995" y="15050"/>
                      <a:pt x="12851" y="12859"/>
                    </a:cubicBezTo>
                    <a:lnTo>
                      <a:pt x="15327" y="13335"/>
                    </a:lnTo>
                    <a:cubicBezTo>
                      <a:pt x="14184" y="16669"/>
                      <a:pt x="11614" y="18479"/>
                      <a:pt x="7901" y="18479"/>
                    </a:cubicBezTo>
                    <a:close/>
                    <a:moveTo>
                      <a:pt x="12851" y="7429"/>
                    </a:moveTo>
                    <a:cubicBezTo>
                      <a:pt x="12756" y="4000"/>
                      <a:pt x="10948" y="2096"/>
                      <a:pt x="8092" y="2096"/>
                    </a:cubicBezTo>
                    <a:cubicBezTo>
                      <a:pt x="5236" y="2096"/>
                      <a:pt x="3427" y="4000"/>
                      <a:pt x="2951" y="7429"/>
                    </a:cubicBezTo>
                    <a:lnTo>
                      <a:pt x="12851" y="7429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 99">
                <a:extLst>
                  <a:ext uri="{FF2B5EF4-FFF2-40B4-BE49-F238E27FC236}">
                    <a16:creationId xmlns:a16="http://schemas.microsoft.com/office/drawing/2014/main" id="{425840CD-572E-3444-8CDD-6E45B72F597B}"/>
                  </a:ext>
                </a:extLst>
              </p:cNvPr>
              <p:cNvSpPr/>
              <p:nvPr/>
            </p:nvSpPr>
            <p:spPr>
              <a:xfrm>
                <a:off x="7355629" y="4898707"/>
                <a:ext cx="14565" cy="24098"/>
              </a:xfrm>
              <a:custGeom>
                <a:avLst/>
                <a:gdLst>
                  <a:gd name="connsiteX0" fmla="*/ 14470 w 14565"/>
                  <a:gd name="connsiteY0" fmla="*/ 23717 h 24098"/>
                  <a:gd name="connsiteX1" fmla="*/ 12185 w 14565"/>
                  <a:gd name="connsiteY1" fmla="*/ 23717 h 24098"/>
                  <a:gd name="connsiteX2" fmla="*/ 12185 w 14565"/>
                  <a:gd name="connsiteY2" fmla="*/ 20193 h 24098"/>
                  <a:gd name="connsiteX3" fmla="*/ 6759 w 14565"/>
                  <a:gd name="connsiteY3" fmla="*/ 24098 h 24098"/>
                  <a:gd name="connsiteX4" fmla="*/ 0 w 14565"/>
                  <a:gd name="connsiteY4" fmla="*/ 15050 h 24098"/>
                  <a:gd name="connsiteX5" fmla="*/ 6949 w 14565"/>
                  <a:gd name="connsiteY5" fmla="*/ 5715 h 24098"/>
                  <a:gd name="connsiteX6" fmla="*/ 11995 w 14565"/>
                  <a:gd name="connsiteY6" fmla="*/ 8858 h 24098"/>
                  <a:gd name="connsiteX7" fmla="*/ 11995 w 14565"/>
                  <a:gd name="connsiteY7" fmla="*/ 0 h 24098"/>
                  <a:gd name="connsiteX8" fmla="*/ 14565 w 14565"/>
                  <a:gd name="connsiteY8" fmla="*/ 0 h 24098"/>
                  <a:gd name="connsiteX9" fmla="*/ 14565 w 14565"/>
                  <a:gd name="connsiteY9" fmla="*/ 23717 h 24098"/>
                  <a:gd name="connsiteX10" fmla="*/ 7330 w 14565"/>
                  <a:gd name="connsiteY10" fmla="*/ 8096 h 24098"/>
                  <a:gd name="connsiteX11" fmla="*/ 2761 w 14565"/>
                  <a:gd name="connsiteY11" fmla="*/ 15050 h 24098"/>
                  <a:gd name="connsiteX12" fmla="*/ 7330 w 14565"/>
                  <a:gd name="connsiteY12" fmla="*/ 21908 h 24098"/>
                  <a:gd name="connsiteX13" fmla="*/ 11900 w 14565"/>
                  <a:gd name="connsiteY13" fmla="*/ 16288 h 24098"/>
                  <a:gd name="connsiteX14" fmla="*/ 11900 w 14565"/>
                  <a:gd name="connsiteY14" fmla="*/ 13621 h 24098"/>
                  <a:gd name="connsiteX15" fmla="*/ 7330 w 14565"/>
                  <a:gd name="connsiteY15" fmla="*/ 8096 h 24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565" h="24098">
                    <a:moveTo>
                      <a:pt x="14470" y="23717"/>
                    </a:moveTo>
                    <a:lnTo>
                      <a:pt x="12185" y="23717"/>
                    </a:lnTo>
                    <a:lnTo>
                      <a:pt x="12185" y="20193"/>
                    </a:lnTo>
                    <a:cubicBezTo>
                      <a:pt x="10948" y="22765"/>
                      <a:pt x="9044" y="24098"/>
                      <a:pt x="6759" y="24098"/>
                    </a:cubicBezTo>
                    <a:cubicBezTo>
                      <a:pt x="2951" y="24098"/>
                      <a:pt x="0" y="20574"/>
                      <a:pt x="0" y="15050"/>
                    </a:cubicBezTo>
                    <a:cubicBezTo>
                      <a:pt x="0" y="9334"/>
                      <a:pt x="3046" y="5715"/>
                      <a:pt x="6949" y="5715"/>
                    </a:cubicBezTo>
                    <a:cubicBezTo>
                      <a:pt x="9044" y="5715"/>
                      <a:pt x="10852" y="6763"/>
                      <a:pt x="11995" y="8858"/>
                    </a:cubicBezTo>
                    <a:lnTo>
                      <a:pt x="11995" y="0"/>
                    </a:lnTo>
                    <a:lnTo>
                      <a:pt x="14565" y="0"/>
                    </a:lnTo>
                    <a:lnTo>
                      <a:pt x="14565" y="23717"/>
                    </a:lnTo>
                    <a:close/>
                    <a:moveTo>
                      <a:pt x="7330" y="8096"/>
                    </a:moveTo>
                    <a:cubicBezTo>
                      <a:pt x="4665" y="8096"/>
                      <a:pt x="2761" y="10573"/>
                      <a:pt x="2761" y="15050"/>
                    </a:cubicBezTo>
                    <a:cubicBezTo>
                      <a:pt x="2761" y="19431"/>
                      <a:pt x="4569" y="21908"/>
                      <a:pt x="7330" y="21908"/>
                    </a:cubicBezTo>
                    <a:cubicBezTo>
                      <a:pt x="9805" y="21908"/>
                      <a:pt x="11900" y="19717"/>
                      <a:pt x="11900" y="16288"/>
                    </a:cubicBezTo>
                    <a:lnTo>
                      <a:pt x="11900" y="13621"/>
                    </a:lnTo>
                    <a:cubicBezTo>
                      <a:pt x="11995" y="10096"/>
                      <a:pt x="10091" y="8096"/>
                      <a:pt x="7330" y="8096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 100">
                <a:extLst>
                  <a:ext uri="{FF2B5EF4-FFF2-40B4-BE49-F238E27FC236}">
                    <a16:creationId xmlns:a16="http://schemas.microsoft.com/office/drawing/2014/main" id="{81047D02-CEA5-C84A-9FC8-3014883F33A2}"/>
                  </a:ext>
                </a:extLst>
              </p:cNvPr>
              <p:cNvSpPr/>
              <p:nvPr/>
            </p:nvSpPr>
            <p:spPr>
              <a:xfrm>
                <a:off x="7389994" y="4904898"/>
                <a:ext cx="22371" cy="17525"/>
              </a:xfrm>
              <a:custGeom>
                <a:avLst/>
                <a:gdLst>
                  <a:gd name="connsiteX0" fmla="*/ 0 w 22371"/>
                  <a:gd name="connsiteY0" fmla="*/ 0 h 17525"/>
                  <a:gd name="connsiteX1" fmla="*/ 2570 w 22371"/>
                  <a:gd name="connsiteY1" fmla="*/ 0 h 17525"/>
                  <a:gd name="connsiteX2" fmla="*/ 6474 w 22371"/>
                  <a:gd name="connsiteY2" fmla="*/ 14097 h 17525"/>
                  <a:gd name="connsiteX3" fmla="*/ 10091 w 22371"/>
                  <a:gd name="connsiteY3" fmla="*/ 0 h 17525"/>
                  <a:gd name="connsiteX4" fmla="*/ 12090 w 22371"/>
                  <a:gd name="connsiteY4" fmla="*/ 0 h 17525"/>
                  <a:gd name="connsiteX5" fmla="*/ 15993 w 22371"/>
                  <a:gd name="connsiteY5" fmla="*/ 14097 h 17525"/>
                  <a:gd name="connsiteX6" fmla="*/ 20087 w 22371"/>
                  <a:gd name="connsiteY6" fmla="*/ 0 h 17525"/>
                  <a:gd name="connsiteX7" fmla="*/ 22371 w 22371"/>
                  <a:gd name="connsiteY7" fmla="*/ 0 h 17525"/>
                  <a:gd name="connsiteX8" fmla="*/ 17040 w 22371"/>
                  <a:gd name="connsiteY8" fmla="*/ 17526 h 17525"/>
                  <a:gd name="connsiteX9" fmla="*/ 14756 w 22371"/>
                  <a:gd name="connsiteY9" fmla="*/ 17526 h 17525"/>
                  <a:gd name="connsiteX10" fmla="*/ 10948 w 22371"/>
                  <a:gd name="connsiteY10" fmla="*/ 3620 h 17525"/>
                  <a:gd name="connsiteX11" fmla="*/ 7425 w 22371"/>
                  <a:gd name="connsiteY11" fmla="*/ 17526 h 17525"/>
                  <a:gd name="connsiteX12" fmla="*/ 5045 w 22371"/>
                  <a:gd name="connsiteY12" fmla="*/ 17526 h 17525"/>
                  <a:gd name="connsiteX13" fmla="*/ 0 w 22371"/>
                  <a:gd name="connsiteY13" fmla="*/ 0 h 1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371" h="17525">
                    <a:moveTo>
                      <a:pt x="0" y="0"/>
                    </a:moveTo>
                    <a:lnTo>
                      <a:pt x="2570" y="0"/>
                    </a:lnTo>
                    <a:lnTo>
                      <a:pt x="6474" y="14097"/>
                    </a:lnTo>
                    <a:lnTo>
                      <a:pt x="10091" y="0"/>
                    </a:lnTo>
                    <a:lnTo>
                      <a:pt x="12090" y="0"/>
                    </a:lnTo>
                    <a:lnTo>
                      <a:pt x="15993" y="14097"/>
                    </a:lnTo>
                    <a:lnTo>
                      <a:pt x="20087" y="0"/>
                    </a:lnTo>
                    <a:lnTo>
                      <a:pt x="22371" y="0"/>
                    </a:lnTo>
                    <a:lnTo>
                      <a:pt x="17040" y="17526"/>
                    </a:lnTo>
                    <a:lnTo>
                      <a:pt x="14756" y="17526"/>
                    </a:lnTo>
                    <a:lnTo>
                      <a:pt x="10948" y="3620"/>
                    </a:lnTo>
                    <a:lnTo>
                      <a:pt x="7425" y="17526"/>
                    </a:lnTo>
                    <a:lnTo>
                      <a:pt x="5045" y="175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586920AD-6364-BA40-BE1D-D89B08C35325}"/>
                  </a:ext>
                </a:extLst>
              </p:cNvPr>
              <p:cNvSpPr/>
              <p:nvPr/>
            </p:nvSpPr>
            <p:spPr>
              <a:xfrm>
                <a:off x="7414651" y="4898802"/>
                <a:ext cx="2570" cy="23621"/>
              </a:xfrm>
              <a:custGeom>
                <a:avLst/>
                <a:gdLst>
                  <a:gd name="connsiteX0" fmla="*/ 0 w 2570"/>
                  <a:gd name="connsiteY0" fmla="*/ 0 h 23621"/>
                  <a:gd name="connsiteX1" fmla="*/ 2570 w 2570"/>
                  <a:gd name="connsiteY1" fmla="*/ 0 h 23621"/>
                  <a:gd name="connsiteX2" fmla="*/ 2570 w 2570"/>
                  <a:gd name="connsiteY2" fmla="*/ 2572 h 23621"/>
                  <a:gd name="connsiteX3" fmla="*/ 0 w 2570"/>
                  <a:gd name="connsiteY3" fmla="*/ 2572 h 23621"/>
                  <a:gd name="connsiteX4" fmla="*/ 0 w 2570"/>
                  <a:gd name="connsiteY4" fmla="*/ 0 h 23621"/>
                  <a:gd name="connsiteX5" fmla="*/ 0 w 2570"/>
                  <a:gd name="connsiteY5" fmla="*/ 6096 h 23621"/>
                  <a:gd name="connsiteX6" fmla="*/ 2570 w 2570"/>
                  <a:gd name="connsiteY6" fmla="*/ 6096 h 23621"/>
                  <a:gd name="connsiteX7" fmla="*/ 2570 w 2570"/>
                  <a:gd name="connsiteY7" fmla="*/ 23622 h 23621"/>
                  <a:gd name="connsiteX8" fmla="*/ 0 w 2570"/>
                  <a:gd name="connsiteY8" fmla="*/ 23622 h 23621"/>
                  <a:gd name="connsiteX9" fmla="*/ 0 w 2570"/>
                  <a:gd name="connsiteY9" fmla="*/ 6096 h 23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70" h="23621">
                    <a:moveTo>
                      <a:pt x="0" y="0"/>
                    </a:moveTo>
                    <a:lnTo>
                      <a:pt x="2570" y="0"/>
                    </a:lnTo>
                    <a:lnTo>
                      <a:pt x="2570" y="2572"/>
                    </a:lnTo>
                    <a:lnTo>
                      <a:pt x="0" y="2572"/>
                    </a:lnTo>
                    <a:lnTo>
                      <a:pt x="0" y="0"/>
                    </a:lnTo>
                    <a:close/>
                    <a:moveTo>
                      <a:pt x="0" y="6096"/>
                    </a:moveTo>
                    <a:lnTo>
                      <a:pt x="2570" y="6096"/>
                    </a:lnTo>
                    <a:lnTo>
                      <a:pt x="2570" y="23622"/>
                    </a:lnTo>
                    <a:lnTo>
                      <a:pt x="0" y="23622"/>
                    </a:lnTo>
                    <a:lnTo>
                      <a:pt x="0" y="6096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 102">
                <a:extLst>
                  <a:ext uri="{FF2B5EF4-FFF2-40B4-BE49-F238E27FC236}">
                    <a16:creationId xmlns:a16="http://schemas.microsoft.com/office/drawing/2014/main" id="{DAC3F699-3494-2740-8DF2-52D4B56393FB}"/>
                  </a:ext>
                </a:extLst>
              </p:cNvPr>
              <p:cNvSpPr/>
              <p:nvPr/>
            </p:nvSpPr>
            <p:spPr>
              <a:xfrm>
                <a:off x="7419791" y="4900421"/>
                <a:ext cx="10471" cy="22479"/>
              </a:xfrm>
              <a:custGeom>
                <a:avLst/>
                <a:gdLst>
                  <a:gd name="connsiteX0" fmla="*/ 3046 w 10471"/>
                  <a:gd name="connsiteY0" fmla="*/ 6382 h 22479"/>
                  <a:gd name="connsiteX1" fmla="*/ 0 w 10471"/>
                  <a:gd name="connsiteY1" fmla="*/ 6382 h 22479"/>
                  <a:gd name="connsiteX2" fmla="*/ 0 w 10471"/>
                  <a:gd name="connsiteY2" fmla="*/ 4477 h 22479"/>
                  <a:gd name="connsiteX3" fmla="*/ 3046 w 10471"/>
                  <a:gd name="connsiteY3" fmla="*/ 4477 h 22479"/>
                  <a:gd name="connsiteX4" fmla="*/ 3046 w 10471"/>
                  <a:gd name="connsiteY4" fmla="*/ 286 h 22479"/>
                  <a:gd name="connsiteX5" fmla="*/ 5712 w 10471"/>
                  <a:gd name="connsiteY5" fmla="*/ 0 h 22479"/>
                  <a:gd name="connsiteX6" fmla="*/ 5712 w 10471"/>
                  <a:gd name="connsiteY6" fmla="*/ 4477 h 22479"/>
                  <a:gd name="connsiteX7" fmla="*/ 9901 w 10471"/>
                  <a:gd name="connsiteY7" fmla="*/ 4477 h 22479"/>
                  <a:gd name="connsiteX8" fmla="*/ 9901 w 10471"/>
                  <a:gd name="connsiteY8" fmla="*/ 6382 h 22479"/>
                  <a:gd name="connsiteX9" fmla="*/ 5712 w 10471"/>
                  <a:gd name="connsiteY9" fmla="*/ 6382 h 22479"/>
                  <a:gd name="connsiteX10" fmla="*/ 5712 w 10471"/>
                  <a:gd name="connsiteY10" fmla="*/ 15526 h 22479"/>
                  <a:gd name="connsiteX11" fmla="*/ 8663 w 10471"/>
                  <a:gd name="connsiteY11" fmla="*/ 20193 h 22479"/>
                  <a:gd name="connsiteX12" fmla="*/ 10472 w 10471"/>
                  <a:gd name="connsiteY12" fmla="*/ 20003 h 22479"/>
                  <a:gd name="connsiteX13" fmla="*/ 10472 w 10471"/>
                  <a:gd name="connsiteY13" fmla="*/ 22193 h 22479"/>
                  <a:gd name="connsiteX14" fmla="*/ 8282 w 10471"/>
                  <a:gd name="connsiteY14" fmla="*/ 22479 h 22479"/>
                  <a:gd name="connsiteX15" fmla="*/ 3808 w 10471"/>
                  <a:gd name="connsiteY15" fmla="*/ 20383 h 22479"/>
                  <a:gd name="connsiteX16" fmla="*/ 3046 w 10471"/>
                  <a:gd name="connsiteY16" fmla="*/ 15431 h 22479"/>
                  <a:gd name="connsiteX17" fmla="*/ 3046 w 10471"/>
                  <a:gd name="connsiteY17" fmla="*/ 6382 h 22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1" h="22479">
                    <a:moveTo>
                      <a:pt x="3046" y="6382"/>
                    </a:moveTo>
                    <a:lnTo>
                      <a:pt x="0" y="6382"/>
                    </a:lnTo>
                    <a:lnTo>
                      <a:pt x="0" y="4477"/>
                    </a:lnTo>
                    <a:lnTo>
                      <a:pt x="3046" y="4477"/>
                    </a:lnTo>
                    <a:lnTo>
                      <a:pt x="3046" y="286"/>
                    </a:lnTo>
                    <a:lnTo>
                      <a:pt x="5712" y="0"/>
                    </a:lnTo>
                    <a:lnTo>
                      <a:pt x="5712" y="4477"/>
                    </a:lnTo>
                    <a:lnTo>
                      <a:pt x="9901" y="4477"/>
                    </a:lnTo>
                    <a:lnTo>
                      <a:pt x="9901" y="6382"/>
                    </a:lnTo>
                    <a:lnTo>
                      <a:pt x="5712" y="6382"/>
                    </a:lnTo>
                    <a:lnTo>
                      <a:pt x="5712" y="15526"/>
                    </a:lnTo>
                    <a:cubicBezTo>
                      <a:pt x="5712" y="18764"/>
                      <a:pt x="5997" y="20193"/>
                      <a:pt x="8663" y="20193"/>
                    </a:cubicBezTo>
                    <a:cubicBezTo>
                      <a:pt x="9234" y="20193"/>
                      <a:pt x="9805" y="20193"/>
                      <a:pt x="10472" y="20003"/>
                    </a:cubicBezTo>
                    <a:lnTo>
                      <a:pt x="10472" y="22193"/>
                    </a:lnTo>
                    <a:cubicBezTo>
                      <a:pt x="9710" y="22384"/>
                      <a:pt x="9044" y="22479"/>
                      <a:pt x="8282" y="22479"/>
                    </a:cubicBezTo>
                    <a:cubicBezTo>
                      <a:pt x="6188" y="22479"/>
                      <a:pt x="4760" y="21908"/>
                      <a:pt x="3808" y="20383"/>
                    </a:cubicBezTo>
                    <a:cubicBezTo>
                      <a:pt x="3046" y="19336"/>
                      <a:pt x="3046" y="17717"/>
                      <a:pt x="3046" y="15431"/>
                    </a:cubicBezTo>
                    <a:lnTo>
                      <a:pt x="3046" y="6382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 103">
                <a:extLst>
                  <a:ext uri="{FF2B5EF4-FFF2-40B4-BE49-F238E27FC236}">
                    <a16:creationId xmlns:a16="http://schemas.microsoft.com/office/drawing/2014/main" id="{F201582D-2287-944B-9241-372F45710479}"/>
                  </a:ext>
                </a:extLst>
              </p:cNvPr>
              <p:cNvSpPr/>
              <p:nvPr/>
            </p:nvSpPr>
            <p:spPr>
              <a:xfrm>
                <a:off x="7432547" y="4898802"/>
                <a:ext cx="13803" cy="23812"/>
              </a:xfrm>
              <a:custGeom>
                <a:avLst/>
                <a:gdLst>
                  <a:gd name="connsiteX0" fmla="*/ 0 w 13803"/>
                  <a:gd name="connsiteY0" fmla="*/ 0 h 23812"/>
                  <a:gd name="connsiteX1" fmla="*/ 2570 w 13803"/>
                  <a:gd name="connsiteY1" fmla="*/ 0 h 23812"/>
                  <a:gd name="connsiteX2" fmla="*/ 2570 w 13803"/>
                  <a:gd name="connsiteY2" fmla="*/ 9239 h 23812"/>
                  <a:gd name="connsiteX3" fmla="*/ 8092 w 13803"/>
                  <a:gd name="connsiteY3" fmla="*/ 5620 h 23812"/>
                  <a:gd name="connsiteX4" fmla="*/ 13804 w 13803"/>
                  <a:gd name="connsiteY4" fmla="*/ 12573 h 23812"/>
                  <a:gd name="connsiteX5" fmla="*/ 13804 w 13803"/>
                  <a:gd name="connsiteY5" fmla="*/ 23717 h 23812"/>
                  <a:gd name="connsiteX6" fmla="*/ 11233 w 13803"/>
                  <a:gd name="connsiteY6" fmla="*/ 23717 h 23812"/>
                  <a:gd name="connsiteX7" fmla="*/ 11233 w 13803"/>
                  <a:gd name="connsiteY7" fmla="*/ 12383 h 23812"/>
                  <a:gd name="connsiteX8" fmla="*/ 7616 w 13803"/>
                  <a:gd name="connsiteY8" fmla="*/ 7906 h 23812"/>
                  <a:gd name="connsiteX9" fmla="*/ 2570 w 13803"/>
                  <a:gd name="connsiteY9" fmla="*/ 14097 h 23812"/>
                  <a:gd name="connsiteX10" fmla="*/ 2570 w 13803"/>
                  <a:gd name="connsiteY10" fmla="*/ 23813 h 23812"/>
                  <a:gd name="connsiteX11" fmla="*/ 0 w 13803"/>
                  <a:gd name="connsiteY11" fmla="*/ 23813 h 23812"/>
                  <a:gd name="connsiteX12" fmla="*/ 0 w 13803"/>
                  <a:gd name="connsiteY12" fmla="*/ 0 h 2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03" h="23812">
                    <a:moveTo>
                      <a:pt x="0" y="0"/>
                    </a:moveTo>
                    <a:lnTo>
                      <a:pt x="2570" y="0"/>
                    </a:lnTo>
                    <a:lnTo>
                      <a:pt x="2570" y="9239"/>
                    </a:lnTo>
                    <a:cubicBezTo>
                      <a:pt x="3808" y="6858"/>
                      <a:pt x="5617" y="5620"/>
                      <a:pt x="8092" y="5620"/>
                    </a:cubicBezTo>
                    <a:cubicBezTo>
                      <a:pt x="11805" y="5620"/>
                      <a:pt x="13804" y="8001"/>
                      <a:pt x="13804" y="12573"/>
                    </a:cubicBezTo>
                    <a:lnTo>
                      <a:pt x="13804" y="23717"/>
                    </a:lnTo>
                    <a:lnTo>
                      <a:pt x="11233" y="23717"/>
                    </a:lnTo>
                    <a:lnTo>
                      <a:pt x="11233" y="12383"/>
                    </a:lnTo>
                    <a:cubicBezTo>
                      <a:pt x="11233" y="9525"/>
                      <a:pt x="9901" y="7906"/>
                      <a:pt x="7616" y="7906"/>
                    </a:cubicBezTo>
                    <a:cubicBezTo>
                      <a:pt x="4855" y="7906"/>
                      <a:pt x="2570" y="10382"/>
                      <a:pt x="2570" y="14097"/>
                    </a:cubicBezTo>
                    <a:lnTo>
                      <a:pt x="2570" y="23813"/>
                    </a:lnTo>
                    <a:lnTo>
                      <a:pt x="0" y="238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 104">
                <a:extLst>
                  <a:ext uri="{FF2B5EF4-FFF2-40B4-BE49-F238E27FC236}">
                    <a16:creationId xmlns:a16="http://schemas.microsoft.com/office/drawing/2014/main" id="{0FE29BD0-9B91-834B-9C05-95491393A5F1}"/>
                  </a:ext>
                </a:extLst>
              </p:cNvPr>
              <p:cNvSpPr/>
              <p:nvPr/>
            </p:nvSpPr>
            <p:spPr>
              <a:xfrm>
                <a:off x="7466723" y="4904422"/>
                <a:ext cx="13993" cy="18478"/>
              </a:xfrm>
              <a:custGeom>
                <a:avLst/>
                <a:gdLst>
                  <a:gd name="connsiteX0" fmla="*/ 2189 w 13993"/>
                  <a:gd name="connsiteY0" fmla="*/ 12954 h 18478"/>
                  <a:gd name="connsiteX1" fmla="*/ 7140 w 13993"/>
                  <a:gd name="connsiteY1" fmla="*/ 16288 h 18478"/>
                  <a:gd name="connsiteX2" fmla="*/ 11138 w 13993"/>
                  <a:gd name="connsiteY2" fmla="*/ 13335 h 18478"/>
                  <a:gd name="connsiteX3" fmla="*/ 6092 w 13993"/>
                  <a:gd name="connsiteY3" fmla="*/ 10192 h 18478"/>
                  <a:gd name="connsiteX4" fmla="*/ 476 w 13993"/>
                  <a:gd name="connsiteY4" fmla="*/ 5239 h 18478"/>
                  <a:gd name="connsiteX5" fmla="*/ 6759 w 13993"/>
                  <a:gd name="connsiteY5" fmla="*/ 0 h 18478"/>
                  <a:gd name="connsiteX6" fmla="*/ 13137 w 13993"/>
                  <a:gd name="connsiteY6" fmla="*/ 4477 h 18478"/>
                  <a:gd name="connsiteX7" fmla="*/ 10757 w 13993"/>
                  <a:gd name="connsiteY7" fmla="*/ 4953 h 18478"/>
                  <a:gd name="connsiteX8" fmla="*/ 6759 w 13993"/>
                  <a:gd name="connsiteY8" fmla="*/ 2191 h 18478"/>
                  <a:gd name="connsiteX9" fmla="*/ 3237 w 13993"/>
                  <a:gd name="connsiteY9" fmla="*/ 4953 h 18478"/>
                  <a:gd name="connsiteX10" fmla="*/ 8568 w 13993"/>
                  <a:gd name="connsiteY10" fmla="*/ 8001 h 18478"/>
                  <a:gd name="connsiteX11" fmla="*/ 13994 w 13993"/>
                  <a:gd name="connsiteY11" fmla="*/ 13049 h 18478"/>
                  <a:gd name="connsiteX12" fmla="*/ 7330 w 13993"/>
                  <a:gd name="connsiteY12" fmla="*/ 18479 h 18478"/>
                  <a:gd name="connsiteX13" fmla="*/ 0 w 13993"/>
                  <a:gd name="connsiteY13" fmla="*/ 13430 h 18478"/>
                  <a:gd name="connsiteX14" fmla="*/ 2189 w 13993"/>
                  <a:gd name="connsiteY14" fmla="*/ 12954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993" h="18478">
                    <a:moveTo>
                      <a:pt x="2189" y="12954"/>
                    </a:moveTo>
                    <a:cubicBezTo>
                      <a:pt x="2951" y="15145"/>
                      <a:pt x="4760" y="16288"/>
                      <a:pt x="7140" y="16288"/>
                    </a:cubicBezTo>
                    <a:cubicBezTo>
                      <a:pt x="9615" y="16288"/>
                      <a:pt x="11138" y="15050"/>
                      <a:pt x="11138" y="13335"/>
                    </a:cubicBezTo>
                    <a:cubicBezTo>
                      <a:pt x="11138" y="11144"/>
                      <a:pt x="9329" y="10954"/>
                      <a:pt x="6092" y="10192"/>
                    </a:cubicBezTo>
                    <a:cubicBezTo>
                      <a:pt x="2285" y="9239"/>
                      <a:pt x="476" y="8096"/>
                      <a:pt x="476" y="5239"/>
                    </a:cubicBezTo>
                    <a:cubicBezTo>
                      <a:pt x="476" y="2286"/>
                      <a:pt x="2951" y="0"/>
                      <a:pt x="6759" y="0"/>
                    </a:cubicBezTo>
                    <a:cubicBezTo>
                      <a:pt x="9996" y="0"/>
                      <a:pt x="12280" y="1619"/>
                      <a:pt x="13137" y="4477"/>
                    </a:cubicBezTo>
                    <a:lnTo>
                      <a:pt x="10757" y="4953"/>
                    </a:lnTo>
                    <a:cubicBezTo>
                      <a:pt x="10186" y="3143"/>
                      <a:pt x="8853" y="2191"/>
                      <a:pt x="6759" y="2191"/>
                    </a:cubicBezTo>
                    <a:cubicBezTo>
                      <a:pt x="4569" y="2191"/>
                      <a:pt x="3237" y="3334"/>
                      <a:pt x="3237" y="4953"/>
                    </a:cubicBezTo>
                    <a:cubicBezTo>
                      <a:pt x="3237" y="7144"/>
                      <a:pt x="5236" y="7144"/>
                      <a:pt x="8568" y="8001"/>
                    </a:cubicBezTo>
                    <a:cubicBezTo>
                      <a:pt x="12185" y="8954"/>
                      <a:pt x="13994" y="10287"/>
                      <a:pt x="13994" y="13049"/>
                    </a:cubicBezTo>
                    <a:cubicBezTo>
                      <a:pt x="13994" y="16193"/>
                      <a:pt x="11328" y="18479"/>
                      <a:pt x="7330" y="18479"/>
                    </a:cubicBezTo>
                    <a:cubicBezTo>
                      <a:pt x="3427" y="18479"/>
                      <a:pt x="761" y="16574"/>
                      <a:pt x="0" y="13430"/>
                    </a:cubicBezTo>
                    <a:lnTo>
                      <a:pt x="2189" y="12954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 105">
                <a:extLst>
                  <a:ext uri="{FF2B5EF4-FFF2-40B4-BE49-F238E27FC236}">
                    <a16:creationId xmlns:a16="http://schemas.microsoft.com/office/drawing/2014/main" id="{A0AB4CE9-9959-8241-9D19-EDA8D6C22DAC}"/>
                  </a:ext>
                </a:extLst>
              </p:cNvPr>
              <p:cNvSpPr/>
              <p:nvPr/>
            </p:nvSpPr>
            <p:spPr>
              <a:xfrm>
                <a:off x="7483573" y="4904708"/>
                <a:ext cx="13708" cy="18192"/>
              </a:xfrm>
              <a:custGeom>
                <a:avLst/>
                <a:gdLst>
                  <a:gd name="connsiteX0" fmla="*/ 13708 w 13708"/>
                  <a:gd name="connsiteY0" fmla="*/ 17717 h 18192"/>
                  <a:gd name="connsiteX1" fmla="*/ 11328 w 13708"/>
                  <a:gd name="connsiteY1" fmla="*/ 17717 h 18192"/>
                  <a:gd name="connsiteX2" fmla="*/ 11328 w 13708"/>
                  <a:gd name="connsiteY2" fmla="*/ 14478 h 18192"/>
                  <a:gd name="connsiteX3" fmla="*/ 5712 w 13708"/>
                  <a:gd name="connsiteY3" fmla="*/ 18193 h 18192"/>
                  <a:gd name="connsiteX4" fmla="*/ 0 w 13708"/>
                  <a:gd name="connsiteY4" fmla="*/ 11240 h 18192"/>
                  <a:gd name="connsiteX5" fmla="*/ 0 w 13708"/>
                  <a:gd name="connsiteY5" fmla="*/ 95 h 18192"/>
                  <a:gd name="connsiteX6" fmla="*/ 2475 w 13708"/>
                  <a:gd name="connsiteY6" fmla="*/ 95 h 18192"/>
                  <a:gd name="connsiteX7" fmla="*/ 2475 w 13708"/>
                  <a:gd name="connsiteY7" fmla="*/ 11430 h 18192"/>
                  <a:gd name="connsiteX8" fmla="*/ 6092 w 13708"/>
                  <a:gd name="connsiteY8" fmla="*/ 15907 h 18192"/>
                  <a:gd name="connsiteX9" fmla="*/ 11138 w 13708"/>
                  <a:gd name="connsiteY9" fmla="*/ 9716 h 18192"/>
                  <a:gd name="connsiteX10" fmla="*/ 11138 w 13708"/>
                  <a:gd name="connsiteY10" fmla="*/ 0 h 18192"/>
                  <a:gd name="connsiteX11" fmla="*/ 13613 w 13708"/>
                  <a:gd name="connsiteY11" fmla="*/ 0 h 18192"/>
                  <a:gd name="connsiteX12" fmla="*/ 13613 w 13708"/>
                  <a:gd name="connsiteY12" fmla="*/ 17717 h 18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708" h="18192">
                    <a:moveTo>
                      <a:pt x="13708" y="17717"/>
                    </a:moveTo>
                    <a:lnTo>
                      <a:pt x="11328" y="17717"/>
                    </a:lnTo>
                    <a:lnTo>
                      <a:pt x="11328" y="14478"/>
                    </a:lnTo>
                    <a:cubicBezTo>
                      <a:pt x="9901" y="17050"/>
                      <a:pt x="8092" y="18193"/>
                      <a:pt x="5712" y="18193"/>
                    </a:cubicBezTo>
                    <a:cubicBezTo>
                      <a:pt x="1999" y="18193"/>
                      <a:pt x="0" y="15812"/>
                      <a:pt x="0" y="11240"/>
                    </a:cubicBezTo>
                    <a:lnTo>
                      <a:pt x="0" y="95"/>
                    </a:lnTo>
                    <a:lnTo>
                      <a:pt x="2475" y="95"/>
                    </a:lnTo>
                    <a:lnTo>
                      <a:pt x="2475" y="11430"/>
                    </a:lnTo>
                    <a:cubicBezTo>
                      <a:pt x="2475" y="14383"/>
                      <a:pt x="3808" y="15907"/>
                      <a:pt x="6092" y="15907"/>
                    </a:cubicBezTo>
                    <a:cubicBezTo>
                      <a:pt x="8853" y="15907"/>
                      <a:pt x="11138" y="13430"/>
                      <a:pt x="11138" y="9716"/>
                    </a:cubicBezTo>
                    <a:lnTo>
                      <a:pt x="11138" y="0"/>
                    </a:lnTo>
                    <a:lnTo>
                      <a:pt x="13613" y="0"/>
                    </a:lnTo>
                    <a:lnTo>
                      <a:pt x="13613" y="17717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 106">
                <a:extLst>
                  <a:ext uri="{FF2B5EF4-FFF2-40B4-BE49-F238E27FC236}">
                    <a16:creationId xmlns:a16="http://schemas.microsoft.com/office/drawing/2014/main" id="{6369E322-17BB-DB4D-BEE6-A93BD151C29D}"/>
                  </a:ext>
                </a:extLst>
              </p:cNvPr>
              <p:cNvSpPr/>
              <p:nvPr/>
            </p:nvSpPr>
            <p:spPr>
              <a:xfrm>
                <a:off x="7502041" y="4904422"/>
                <a:ext cx="14565" cy="24098"/>
              </a:xfrm>
              <a:custGeom>
                <a:avLst/>
                <a:gdLst>
                  <a:gd name="connsiteX0" fmla="*/ 0 w 14565"/>
                  <a:gd name="connsiteY0" fmla="*/ 476 h 24098"/>
                  <a:gd name="connsiteX1" fmla="*/ 2380 w 14565"/>
                  <a:gd name="connsiteY1" fmla="*/ 476 h 24098"/>
                  <a:gd name="connsiteX2" fmla="*/ 2380 w 14565"/>
                  <a:gd name="connsiteY2" fmla="*/ 3905 h 24098"/>
                  <a:gd name="connsiteX3" fmla="*/ 7806 w 14565"/>
                  <a:gd name="connsiteY3" fmla="*/ 0 h 24098"/>
                  <a:gd name="connsiteX4" fmla="*/ 14565 w 14565"/>
                  <a:gd name="connsiteY4" fmla="*/ 9144 h 24098"/>
                  <a:gd name="connsiteX5" fmla="*/ 7616 w 14565"/>
                  <a:gd name="connsiteY5" fmla="*/ 18383 h 24098"/>
                  <a:gd name="connsiteX6" fmla="*/ 2570 w 14565"/>
                  <a:gd name="connsiteY6" fmla="*/ 15240 h 24098"/>
                  <a:gd name="connsiteX7" fmla="*/ 2570 w 14565"/>
                  <a:gd name="connsiteY7" fmla="*/ 24098 h 24098"/>
                  <a:gd name="connsiteX8" fmla="*/ 0 w 14565"/>
                  <a:gd name="connsiteY8" fmla="*/ 24098 h 24098"/>
                  <a:gd name="connsiteX9" fmla="*/ 0 w 14565"/>
                  <a:gd name="connsiteY9" fmla="*/ 476 h 24098"/>
                  <a:gd name="connsiteX10" fmla="*/ 7044 w 14565"/>
                  <a:gd name="connsiteY10" fmla="*/ 16097 h 24098"/>
                  <a:gd name="connsiteX11" fmla="*/ 11709 w 14565"/>
                  <a:gd name="connsiteY11" fmla="*/ 9144 h 24098"/>
                  <a:gd name="connsiteX12" fmla="*/ 7140 w 14565"/>
                  <a:gd name="connsiteY12" fmla="*/ 2286 h 24098"/>
                  <a:gd name="connsiteX13" fmla="*/ 2570 w 14565"/>
                  <a:gd name="connsiteY13" fmla="*/ 7715 h 24098"/>
                  <a:gd name="connsiteX14" fmla="*/ 2570 w 14565"/>
                  <a:gd name="connsiteY14" fmla="*/ 10668 h 24098"/>
                  <a:gd name="connsiteX15" fmla="*/ 7044 w 14565"/>
                  <a:gd name="connsiteY15" fmla="*/ 16097 h 24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565" h="24098">
                    <a:moveTo>
                      <a:pt x="0" y="476"/>
                    </a:moveTo>
                    <a:lnTo>
                      <a:pt x="2380" y="476"/>
                    </a:lnTo>
                    <a:lnTo>
                      <a:pt x="2380" y="3905"/>
                    </a:lnTo>
                    <a:cubicBezTo>
                      <a:pt x="3618" y="1333"/>
                      <a:pt x="5426" y="0"/>
                      <a:pt x="7806" y="0"/>
                    </a:cubicBezTo>
                    <a:cubicBezTo>
                      <a:pt x="11614" y="0"/>
                      <a:pt x="14565" y="3524"/>
                      <a:pt x="14565" y="9144"/>
                    </a:cubicBezTo>
                    <a:cubicBezTo>
                      <a:pt x="14565" y="14859"/>
                      <a:pt x="11519" y="18383"/>
                      <a:pt x="7616" y="18383"/>
                    </a:cubicBezTo>
                    <a:cubicBezTo>
                      <a:pt x="5617" y="18383"/>
                      <a:pt x="3713" y="17336"/>
                      <a:pt x="2570" y="15240"/>
                    </a:cubicBezTo>
                    <a:lnTo>
                      <a:pt x="2570" y="24098"/>
                    </a:lnTo>
                    <a:lnTo>
                      <a:pt x="0" y="24098"/>
                    </a:lnTo>
                    <a:lnTo>
                      <a:pt x="0" y="476"/>
                    </a:lnTo>
                    <a:close/>
                    <a:moveTo>
                      <a:pt x="7044" y="16097"/>
                    </a:moveTo>
                    <a:cubicBezTo>
                      <a:pt x="9901" y="16097"/>
                      <a:pt x="11709" y="13621"/>
                      <a:pt x="11709" y="9144"/>
                    </a:cubicBezTo>
                    <a:cubicBezTo>
                      <a:pt x="11709" y="4763"/>
                      <a:pt x="9901" y="2286"/>
                      <a:pt x="7140" y="2286"/>
                    </a:cubicBezTo>
                    <a:cubicBezTo>
                      <a:pt x="4665" y="2286"/>
                      <a:pt x="2570" y="4477"/>
                      <a:pt x="2570" y="7715"/>
                    </a:cubicBezTo>
                    <a:lnTo>
                      <a:pt x="2570" y="10668"/>
                    </a:lnTo>
                    <a:cubicBezTo>
                      <a:pt x="2570" y="14097"/>
                      <a:pt x="4379" y="16097"/>
                      <a:pt x="7044" y="16097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 107">
                <a:extLst>
                  <a:ext uri="{FF2B5EF4-FFF2-40B4-BE49-F238E27FC236}">
                    <a16:creationId xmlns:a16="http://schemas.microsoft.com/office/drawing/2014/main" id="{22B3665B-3CB8-8346-89E0-050FDABBC05F}"/>
                  </a:ext>
                </a:extLst>
              </p:cNvPr>
              <p:cNvSpPr/>
              <p:nvPr/>
            </p:nvSpPr>
            <p:spPr>
              <a:xfrm>
                <a:off x="7520128" y="4904422"/>
                <a:ext cx="14565" cy="24098"/>
              </a:xfrm>
              <a:custGeom>
                <a:avLst/>
                <a:gdLst>
                  <a:gd name="connsiteX0" fmla="*/ 0 w 14565"/>
                  <a:gd name="connsiteY0" fmla="*/ 476 h 24098"/>
                  <a:gd name="connsiteX1" fmla="*/ 2380 w 14565"/>
                  <a:gd name="connsiteY1" fmla="*/ 476 h 24098"/>
                  <a:gd name="connsiteX2" fmla="*/ 2380 w 14565"/>
                  <a:gd name="connsiteY2" fmla="*/ 3905 h 24098"/>
                  <a:gd name="connsiteX3" fmla="*/ 7806 w 14565"/>
                  <a:gd name="connsiteY3" fmla="*/ 0 h 24098"/>
                  <a:gd name="connsiteX4" fmla="*/ 14565 w 14565"/>
                  <a:gd name="connsiteY4" fmla="*/ 9144 h 24098"/>
                  <a:gd name="connsiteX5" fmla="*/ 7616 w 14565"/>
                  <a:gd name="connsiteY5" fmla="*/ 18383 h 24098"/>
                  <a:gd name="connsiteX6" fmla="*/ 2570 w 14565"/>
                  <a:gd name="connsiteY6" fmla="*/ 15240 h 24098"/>
                  <a:gd name="connsiteX7" fmla="*/ 2570 w 14565"/>
                  <a:gd name="connsiteY7" fmla="*/ 24098 h 24098"/>
                  <a:gd name="connsiteX8" fmla="*/ 0 w 14565"/>
                  <a:gd name="connsiteY8" fmla="*/ 24098 h 24098"/>
                  <a:gd name="connsiteX9" fmla="*/ 0 w 14565"/>
                  <a:gd name="connsiteY9" fmla="*/ 476 h 24098"/>
                  <a:gd name="connsiteX10" fmla="*/ 7044 w 14565"/>
                  <a:gd name="connsiteY10" fmla="*/ 16097 h 24098"/>
                  <a:gd name="connsiteX11" fmla="*/ 11709 w 14565"/>
                  <a:gd name="connsiteY11" fmla="*/ 9144 h 24098"/>
                  <a:gd name="connsiteX12" fmla="*/ 7140 w 14565"/>
                  <a:gd name="connsiteY12" fmla="*/ 2286 h 24098"/>
                  <a:gd name="connsiteX13" fmla="*/ 2570 w 14565"/>
                  <a:gd name="connsiteY13" fmla="*/ 7715 h 24098"/>
                  <a:gd name="connsiteX14" fmla="*/ 2570 w 14565"/>
                  <a:gd name="connsiteY14" fmla="*/ 10668 h 24098"/>
                  <a:gd name="connsiteX15" fmla="*/ 7044 w 14565"/>
                  <a:gd name="connsiteY15" fmla="*/ 16097 h 24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565" h="24098">
                    <a:moveTo>
                      <a:pt x="0" y="476"/>
                    </a:moveTo>
                    <a:lnTo>
                      <a:pt x="2380" y="476"/>
                    </a:lnTo>
                    <a:lnTo>
                      <a:pt x="2380" y="3905"/>
                    </a:lnTo>
                    <a:cubicBezTo>
                      <a:pt x="3618" y="1333"/>
                      <a:pt x="5426" y="0"/>
                      <a:pt x="7806" y="0"/>
                    </a:cubicBezTo>
                    <a:cubicBezTo>
                      <a:pt x="11614" y="0"/>
                      <a:pt x="14565" y="3524"/>
                      <a:pt x="14565" y="9144"/>
                    </a:cubicBezTo>
                    <a:cubicBezTo>
                      <a:pt x="14565" y="14859"/>
                      <a:pt x="11519" y="18383"/>
                      <a:pt x="7616" y="18383"/>
                    </a:cubicBezTo>
                    <a:cubicBezTo>
                      <a:pt x="5617" y="18383"/>
                      <a:pt x="3713" y="17336"/>
                      <a:pt x="2570" y="15240"/>
                    </a:cubicBezTo>
                    <a:lnTo>
                      <a:pt x="2570" y="24098"/>
                    </a:lnTo>
                    <a:lnTo>
                      <a:pt x="0" y="24098"/>
                    </a:lnTo>
                    <a:lnTo>
                      <a:pt x="0" y="476"/>
                    </a:lnTo>
                    <a:close/>
                    <a:moveTo>
                      <a:pt x="7044" y="16097"/>
                    </a:moveTo>
                    <a:cubicBezTo>
                      <a:pt x="9901" y="16097"/>
                      <a:pt x="11709" y="13621"/>
                      <a:pt x="11709" y="9144"/>
                    </a:cubicBezTo>
                    <a:cubicBezTo>
                      <a:pt x="11709" y="4763"/>
                      <a:pt x="9901" y="2286"/>
                      <a:pt x="7140" y="2286"/>
                    </a:cubicBezTo>
                    <a:cubicBezTo>
                      <a:pt x="4665" y="2286"/>
                      <a:pt x="2570" y="4477"/>
                      <a:pt x="2570" y="7715"/>
                    </a:cubicBezTo>
                    <a:lnTo>
                      <a:pt x="2570" y="10668"/>
                    </a:lnTo>
                    <a:cubicBezTo>
                      <a:pt x="2570" y="14097"/>
                      <a:pt x="4379" y="16097"/>
                      <a:pt x="7044" y="16097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 108">
                <a:extLst>
                  <a:ext uri="{FF2B5EF4-FFF2-40B4-BE49-F238E27FC236}">
                    <a16:creationId xmlns:a16="http://schemas.microsoft.com/office/drawing/2014/main" id="{612CB02E-C989-F34E-93D9-91442FC97AE1}"/>
                  </a:ext>
                </a:extLst>
              </p:cNvPr>
              <p:cNvSpPr/>
              <p:nvPr/>
            </p:nvSpPr>
            <p:spPr>
              <a:xfrm>
                <a:off x="7536978" y="4904422"/>
                <a:ext cx="15802" cy="18480"/>
              </a:xfrm>
              <a:custGeom>
                <a:avLst/>
                <a:gdLst>
                  <a:gd name="connsiteX0" fmla="*/ 0 w 15802"/>
                  <a:gd name="connsiteY0" fmla="*/ 9239 h 18480"/>
                  <a:gd name="connsiteX1" fmla="*/ 7901 w 15802"/>
                  <a:gd name="connsiteY1" fmla="*/ 0 h 18480"/>
                  <a:gd name="connsiteX2" fmla="*/ 15803 w 15802"/>
                  <a:gd name="connsiteY2" fmla="*/ 9239 h 18480"/>
                  <a:gd name="connsiteX3" fmla="*/ 7901 w 15802"/>
                  <a:gd name="connsiteY3" fmla="*/ 18479 h 18480"/>
                  <a:gd name="connsiteX4" fmla="*/ 0 w 15802"/>
                  <a:gd name="connsiteY4" fmla="*/ 9239 h 18480"/>
                  <a:gd name="connsiteX5" fmla="*/ 12852 w 15802"/>
                  <a:gd name="connsiteY5" fmla="*/ 9239 h 18480"/>
                  <a:gd name="connsiteX6" fmla="*/ 7806 w 15802"/>
                  <a:gd name="connsiteY6" fmla="*/ 2191 h 18480"/>
                  <a:gd name="connsiteX7" fmla="*/ 2761 w 15802"/>
                  <a:gd name="connsiteY7" fmla="*/ 9239 h 18480"/>
                  <a:gd name="connsiteX8" fmla="*/ 7806 w 15802"/>
                  <a:gd name="connsiteY8" fmla="*/ 16288 h 18480"/>
                  <a:gd name="connsiteX9" fmla="*/ 12852 w 15802"/>
                  <a:gd name="connsiteY9" fmla="*/ 9239 h 18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802" h="18480">
                    <a:moveTo>
                      <a:pt x="0" y="9239"/>
                    </a:moveTo>
                    <a:cubicBezTo>
                      <a:pt x="0" y="3524"/>
                      <a:pt x="3237" y="0"/>
                      <a:pt x="7901" y="0"/>
                    </a:cubicBezTo>
                    <a:cubicBezTo>
                      <a:pt x="12566" y="0"/>
                      <a:pt x="15803" y="3620"/>
                      <a:pt x="15803" y="9239"/>
                    </a:cubicBezTo>
                    <a:cubicBezTo>
                      <a:pt x="15803" y="14859"/>
                      <a:pt x="12566" y="18479"/>
                      <a:pt x="7901" y="18479"/>
                    </a:cubicBezTo>
                    <a:cubicBezTo>
                      <a:pt x="3237" y="18574"/>
                      <a:pt x="0" y="14859"/>
                      <a:pt x="0" y="9239"/>
                    </a:cubicBezTo>
                    <a:close/>
                    <a:moveTo>
                      <a:pt x="12852" y="9239"/>
                    </a:moveTo>
                    <a:cubicBezTo>
                      <a:pt x="12852" y="4763"/>
                      <a:pt x="10853" y="2191"/>
                      <a:pt x="7806" y="2191"/>
                    </a:cubicBezTo>
                    <a:cubicBezTo>
                      <a:pt x="4760" y="2191"/>
                      <a:pt x="2761" y="4763"/>
                      <a:pt x="2761" y="9239"/>
                    </a:cubicBezTo>
                    <a:cubicBezTo>
                      <a:pt x="2761" y="13716"/>
                      <a:pt x="4760" y="16288"/>
                      <a:pt x="7806" y="16288"/>
                    </a:cubicBezTo>
                    <a:cubicBezTo>
                      <a:pt x="10853" y="16288"/>
                      <a:pt x="12852" y="13716"/>
                      <a:pt x="12852" y="9239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17B7377B-E1EE-044C-8E6C-73BBFC98E2A2}"/>
                  </a:ext>
                </a:extLst>
              </p:cNvPr>
              <p:cNvSpPr/>
              <p:nvPr/>
            </p:nvSpPr>
            <p:spPr>
              <a:xfrm>
                <a:off x="7556113" y="4904327"/>
                <a:ext cx="8662" cy="18192"/>
              </a:xfrm>
              <a:custGeom>
                <a:avLst/>
                <a:gdLst>
                  <a:gd name="connsiteX0" fmla="*/ 95 w 8662"/>
                  <a:gd name="connsiteY0" fmla="*/ 571 h 18192"/>
                  <a:gd name="connsiteX1" fmla="*/ 2570 w 8662"/>
                  <a:gd name="connsiteY1" fmla="*/ 571 h 18192"/>
                  <a:gd name="connsiteX2" fmla="*/ 2570 w 8662"/>
                  <a:gd name="connsiteY2" fmla="*/ 4477 h 18192"/>
                  <a:gd name="connsiteX3" fmla="*/ 7711 w 8662"/>
                  <a:gd name="connsiteY3" fmla="*/ 0 h 18192"/>
                  <a:gd name="connsiteX4" fmla="*/ 8663 w 8662"/>
                  <a:gd name="connsiteY4" fmla="*/ 95 h 18192"/>
                  <a:gd name="connsiteX5" fmla="*/ 8663 w 8662"/>
                  <a:gd name="connsiteY5" fmla="*/ 2762 h 18192"/>
                  <a:gd name="connsiteX6" fmla="*/ 8187 w 8662"/>
                  <a:gd name="connsiteY6" fmla="*/ 2762 h 18192"/>
                  <a:gd name="connsiteX7" fmla="*/ 2665 w 8662"/>
                  <a:gd name="connsiteY7" fmla="*/ 9334 h 18192"/>
                  <a:gd name="connsiteX8" fmla="*/ 2665 w 8662"/>
                  <a:gd name="connsiteY8" fmla="*/ 18193 h 18192"/>
                  <a:gd name="connsiteX9" fmla="*/ 0 w 8662"/>
                  <a:gd name="connsiteY9" fmla="*/ 18193 h 18192"/>
                  <a:gd name="connsiteX10" fmla="*/ 0 w 8662"/>
                  <a:gd name="connsiteY10" fmla="*/ 571 h 18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62" h="18192">
                    <a:moveTo>
                      <a:pt x="95" y="571"/>
                    </a:moveTo>
                    <a:lnTo>
                      <a:pt x="2570" y="571"/>
                    </a:lnTo>
                    <a:lnTo>
                      <a:pt x="2570" y="4477"/>
                    </a:lnTo>
                    <a:cubicBezTo>
                      <a:pt x="3618" y="1524"/>
                      <a:pt x="5236" y="0"/>
                      <a:pt x="7711" y="0"/>
                    </a:cubicBezTo>
                    <a:cubicBezTo>
                      <a:pt x="7996" y="0"/>
                      <a:pt x="8282" y="0"/>
                      <a:pt x="8663" y="95"/>
                    </a:cubicBezTo>
                    <a:lnTo>
                      <a:pt x="8663" y="2762"/>
                    </a:lnTo>
                    <a:cubicBezTo>
                      <a:pt x="8473" y="2762"/>
                      <a:pt x="8377" y="2762"/>
                      <a:pt x="8187" y="2762"/>
                    </a:cubicBezTo>
                    <a:cubicBezTo>
                      <a:pt x="4855" y="2762"/>
                      <a:pt x="2665" y="5239"/>
                      <a:pt x="2665" y="9334"/>
                    </a:cubicBezTo>
                    <a:lnTo>
                      <a:pt x="2665" y="18193"/>
                    </a:lnTo>
                    <a:lnTo>
                      <a:pt x="0" y="18193"/>
                    </a:lnTo>
                    <a:lnTo>
                      <a:pt x="0" y="571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 110">
                <a:extLst>
                  <a:ext uri="{FF2B5EF4-FFF2-40B4-BE49-F238E27FC236}">
                    <a16:creationId xmlns:a16="http://schemas.microsoft.com/office/drawing/2014/main" id="{1DF300B4-3688-E04A-873B-20A96136CBDB}"/>
                  </a:ext>
                </a:extLst>
              </p:cNvPr>
              <p:cNvSpPr/>
              <p:nvPr/>
            </p:nvSpPr>
            <p:spPr>
              <a:xfrm>
                <a:off x="7564490" y="4900421"/>
                <a:ext cx="10471" cy="22479"/>
              </a:xfrm>
              <a:custGeom>
                <a:avLst/>
                <a:gdLst>
                  <a:gd name="connsiteX0" fmla="*/ 3046 w 10471"/>
                  <a:gd name="connsiteY0" fmla="*/ 6382 h 22479"/>
                  <a:gd name="connsiteX1" fmla="*/ 0 w 10471"/>
                  <a:gd name="connsiteY1" fmla="*/ 6382 h 22479"/>
                  <a:gd name="connsiteX2" fmla="*/ 0 w 10471"/>
                  <a:gd name="connsiteY2" fmla="*/ 4477 h 22479"/>
                  <a:gd name="connsiteX3" fmla="*/ 3046 w 10471"/>
                  <a:gd name="connsiteY3" fmla="*/ 4477 h 22479"/>
                  <a:gd name="connsiteX4" fmla="*/ 3046 w 10471"/>
                  <a:gd name="connsiteY4" fmla="*/ 286 h 22479"/>
                  <a:gd name="connsiteX5" fmla="*/ 5712 w 10471"/>
                  <a:gd name="connsiteY5" fmla="*/ 0 h 22479"/>
                  <a:gd name="connsiteX6" fmla="*/ 5712 w 10471"/>
                  <a:gd name="connsiteY6" fmla="*/ 4477 h 22479"/>
                  <a:gd name="connsiteX7" fmla="*/ 9901 w 10471"/>
                  <a:gd name="connsiteY7" fmla="*/ 4477 h 22479"/>
                  <a:gd name="connsiteX8" fmla="*/ 9901 w 10471"/>
                  <a:gd name="connsiteY8" fmla="*/ 6382 h 22479"/>
                  <a:gd name="connsiteX9" fmla="*/ 5712 w 10471"/>
                  <a:gd name="connsiteY9" fmla="*/ 6382 h 22479"/>
                  <a:gd name="connsiteX10" fmla="*/ 5712 w 10471"/>
                  <a:gd name="connsiteY10" fmla="*/ 15526 h 22479"/>
                  <a:gd name="connsiteX11" fmla="*/ 8663 w 10471"/>
                  <a:gd name="connsiteY11" fmla="*/ 20193 h 22479"/>
                  <a:gd name="connsiteX12" fmla="*/ 10472 w 10471"/>
                  <a:gd name="connsiteY12" fmla="*/ 20003 h 22479"/>
                  <a:gd name="connsiteX13" fmla="*/ 10472 w 10471"/>
                  <a:gd name="connsiteY13" fmla="*/ 22193 h 22479"/>
                  <a:gd name="connsiteX14" fmla="*/ 8282 w 10471"/>
                  <a:gd name="connsiteY14" fmla="*/ 22479 h 22479"/>
                  <a:gd name="connsiteX15" fmla="*/ 3808 w 10471"/>
                  <a:gd name="connsiteY15" fmla="*/ 20383 h 22479"/>
                  <a:gd name="connsiteX16" fmla="*/ 3046 w 10471"/>
                  <a:gd name="connsiteY16" fmla="*/ 15431 h 22479"/>
                  <a:gd name="connsiteX17" fmla="*/ 3046 w 10471"/>
                  <a:gd name="connsiteY17" fmla="*/ 6382 h 22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1" h="22479">
                    <a:moveTo>
                      <a:pt x="3046" y="6382"/>
                    </a:moveTo>
                    <a:lnTo>
                      <a:pt x="0" y="6382"/>
                    </a:lnTo>
                    <a:lnTo>
                      <a:pt x="0" y="4477"/>
                    </a:lnTo>
                    <a:lnTo>
                      <a:pt x="3046" y="4477"/>
                    </a:lnTo>
                    <a:lnTo>
                      <a:pt x="3046" y="286"/>
                    </a:lnTo>
                    <a:lnTo>
                      <a:pt x="5712" y="0"/>
                    </a:lnTo>
                    <a:lnTo>
                      <a:pt x="5712" y="4477"/>
                    </a:lnTo>
                    <a:lnTo>
                      <a:pt x="9901" y="4477"/>
                    </a:lnTo>
                    <a:lnTo>
                      <a:pt x="9901" y="6382"/>
                    </a:lnTo>
                    <a:lnTo>
                      <a:pt x="5712" y="6382"/>
                    </a:lnTo>
                    <a:lnTo>
                      <a:pt x="5712" y="15526"/>
                    </a:lnTo>
                    <a:cubicBezTo>
                      <a:pt x="5712" y="18764"/>
                      <a:pt x="5997" y="20193"/>
                      <a:pt x="8663" y="20193"/>
                    </a:cubicBezTo>
                    <a:cubicBezTo>
                      <a:pt x="9234" y="20193"/>
                      <a:pt x="9805" y="20193"/>
                      <a:pt x="10472" y="20003"/>
                    </a:cubicBezTo>
                    <a:lnTo>
                      <a:pt x="10472" y="22193"/>
                    </a:lnTo>
                    <a:cubicBezTo>
                      <a:pt x="9710" y="22384"/>
                      <a:pt x="9044" y="22479"/>
                      <a:pt x="8282" y="22479"/>
                    </a:cubicBezTo>
                    <a:cubicBezTo>
                      <a:pt x="6188" y="22479"/>
                      <a:pt x="4760" y="21908"/>
                      <a:pt x="3808" y="20383"/>
                    </a:cubicBezTo>
                    <a:cubicBezTo>
                      <a:pt x="3046" y="19336"/>
                      <a:pt x="3046" y="17717"/>
                      <a:pt x="3046" y="15431"/>
                    </a:cubicBezTo>
                    <a:lnTo>
                      <a:pt x="3046" y="6382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 111">
                <a:extLst>
                  <a:ext uri="{FF2B5EF4-FFF2-40B4-BE49-F238E27FC236}">
                    <a16:creationId xmlns:a16="http://schemas.microsoft.com/office/drawing/2014/main" id="{445D7DAA-63D3-8448-8936-D6F2A4F28D4D}"/>
                  </a:ext>
                </a:extLst>
              </p:cNvPr>
              <p:cNvSpPr/>
              <p:nvPr/>
            </p:nvSpPr>
            <p:spPr>
              <a:xfrm>
                <a:off x="7592287" y="4898421"/>
                <a:ext cx="10947" cy="24002"/>
              </a:xfrm>
              <a:custGeom>
                <a:avLst/>
                <a:gdLst>
                  <a:gd name="connsiteX0" fmla="*/ 3142 w 10947"/>
                  <a:gd name="connsiteY0" fmla="*/ 8382 h 24002"/>
                  <a:gd name="connsiteX1" fmla="*/ 0 w 10947"/>
                  <a:gd name="connsiteY1" fmla="*/ 8382 h 24002"/>
                  <a:gd name="connsiteX2" fmla="*/ 0 w 10947"/>
                  <a:gd name="connsiteY2" fmla="*/ 6477 h 24002"/>
                  <a:gd name="connsiteX3" fmla="*/ 3142 w 10947"/>
                  <a:gd name="connsiteY3" fmla="*/ 6477 h 24002"/>
                  <a:gd name="connsiteX4" fmla="*/ 3142 w 10947"/>
                  <a:gd name="connsiteY4" fmla="*/ 6382 h 24002"/>
                  <a:gd name="connsiteX5" fmla="*/ 8377 w 10947"/>
                  <a:gd name="connsiteY5" fmla="*/ 0 h 24002"/>
                  <a:gd name="connsiteX6" fmla="*/ 10948 w 10947"/>
                  <a:gd name="connsiteY6" fmla="*/ 190 h 24002"/>
                  <a:gd name="connsiteX7" fmla="*/ 10948 w 10947"/>
                  <a:gd name="connsiteY7" fmla="*/ 2381 h 24002"/>
                  <a:gd name="connsiteX8" fmla="*/ 8854 w 10947"/>
                  <a:gd name="connsiteY8" fmla="*/ 2191 h 24002"/>
                  <a:gd name="connsiteX9" fmla="*/ 5712 w 10947"/>
                  <a:gd name="connsiteY9" fmla="*/ 5810 h 24002"/>
                  <a:gd name="connsiteX10" fmla="*/ 5712 w 10947"/>
                  <a:gd name="connsiteY10" fmla="*/ 6477 h 24002"/>
                  <a:gd name="connsiteX11" fmla="*/ 9901 w 10947"/>
                  <a:gd name="connsiteY11" fmla="*/ 6477 h 24002"/>
                  <a:gd name="connsiteX12" fmla="*/ 9901 w 10947"/>
                  <a:gd name="connsiteY12" fmla="*/ 8382 h 24002"/>
                  <a:gd name="connsiteX13" fmla="*/ 5712 w 10947"/>
                  <a:gd name="connsiteY13" fmla="*/ 8382 h 24002"/>
                  <a:gd name="connsiteX14" fmla="*/ 5712 w 10947"/>
                  <a:gd name="connsiteY14" fmla="*/ 24003 h 24002"/>
                  <a:gd name="connsiteX15" fmla="*/ 3142 w 10947"/>
                  <a:gd name="connsiteY15" fmla="*/ 24003 h 24002"/>
                  <a:gd name="connsiteX16" fmla="*/ 3142 w 10947"/>
                  <a:gd name="connsiteY16" fmla="*/ 8382 h 2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947" h="24002">
                    <a:moveTo>
                      <a:pt x="3142" y="8382"/>
                    </a:moveTo>
                    <a:lnTo>
                      <a:pt x="0" y="8382"/>
                    </a:lnTo>
                    <a:lnTo>
                      <a:pt x="0" y="6477"/>
                    </a:lnTo>
                    <a:lnTo>
                      <a:pt x="3142" y="6477"/>
                    </a:lnTo>
                    <a:cubicBezTo>
                      <a:pt x="3142" y="6477"/>
                      <a:pt x="3142" y="6382"/>
                      <a:pt x="3142" y="6382"/>
                    </a:cubicBezTo>
                    <a:cubicBezTo>
                      <a:pt x="3142" y="2096"/>
                      <a:pt x="4855" y="0"/>
                      <a:pt x="8377" y="0"/>
                    </a:cubicBezTo>
                    <a:cubicBezTo>
                      <a:pt x="9234" y="0"/>
                      <a:pt x="10091" y="95"/>
                      <a:pt x="10948" y="190"/>
                    </a:cubicBezTo>
                    <a:lnTo>
                      <a:pt x="10948" y="2381"/>
                    </a:lnTo>
                    <a:cubicBezTo>
                      <a:pt x="9996" y="2191"/>
                      <a:pt x="9329" y="2191"/>
                      <a:pt x="8854" y="2191"/>
                    </a:cubicBezTo>
                    <a:cubicBezTo>
                      <a:pt x="6664" y="2191"/>
                      <a:pt x="5712" y="3334"/>
                      <a:pt x="5712" y="5810"/>
                    </a:cubicBezTo>
                    <a:cubicBezTo>
                      <a:pt x="5712" y="6001"/>
                      <a:pt x="5712" y="6286"/>
                      <a:pt x="5712" y="6477"/>
                    </a:cubicBezTo>
                    <a:lnTo>
                      <a:pt x="9901" y="6477"/>
                    </a:lnTo>
                    <a:lnTo>
                      <a:pt x="9901" y="8382"/>
                    </a:lnTo>
                    <a:lnTo>
                      <a:pt x="5712" y="8382"/>
                    </a:lnTo>
                    <a:lnTo>
                      <a:pt x="5712" y="24003"/>
                    </a:lnTo>
                    <a:lnTo>
                      <a:pt x="3142" y="24003"/>
                    </a:lnTo>
                    <a:lnTo>
                      <a:pt x="3142" y="8382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 112">
                <a:extLst>
                  <a:ext uri="{FF2B5EF4-FFF2-40B4-BE49-F238E27FC236}">
                    <a16:creationId xmlns:a16="http://schemas.microsoft.com/office/drawing/2014/main" id="{9F580BBE-3228-FF4E-A6A5-C71358D17D6F}"/>
                  </a:ext>
                </a:extLst>
              </p:cNvPr>
              <p:cNvSpPr/>
              <p:nvPr/>
            </p:nvSpPr>
            <p:spPr>
              <a:xfrm>
                <a:off x="7603997" y="4904327"/>
                <a:ext cx="8662" cy="18192"/>
              </a:xfrm>
              <a:custGeom>
                <a:avLst/>
                <a:gdLst>
                  <a:gd name="connsiteX0" fmla="*/ 95 w 8662"/>
                  <a:gd name="connsiteY0" fmla="*/ 571 h 18192"/>
                  <a:gd name="connsiteX1" fmla="*/ 2570 w 8662"/>
                  <a:gd name="connsiteY1" fmla="*/ 571 h 18192"/>
                  <a:gd name="connsiteX2" fmla="*/ 2570 w 8662"/>
                  <a:gd name="connsiteY2" fmla="*/ 4477 h 18192"/>
                  <a:gd name="connsiteX3" fmla="*/ 7711 w 8662"/>
                  <a:gd name="connsiteY3" fmla="*/ 0 h 18192"/>
                  <a:gd name="connsiteX4" fmla="*/ 8663 w 8662"/>
                  <a:gd name="connsiteY4" fmla="*/ 95 h 18192"/>
                  <a:gd name="connsiteX5" fmla="*/ 8663 w 8662"/>
                  <a:gd name="connsiteY5" fmla="*/ 2762 h 18192"/>
                  <a:gd name="connsiteX6" fmla="*/ 8187 w 8662"/>
                  <a:gd name="connsiteY6" fmla="*/ 2762 h 18192"/>
                  <a:gd name="connsiteX7" fmla="*/ 2665 w 8662"/>
                  <a:gd name="connsiteY7" fmla="*/ 9334 h 18192"/>
                  <a:gd name="connsiteX8" fmla="*/ 2665 w 8662"/>
                  <a:gd name="connsiteY8" fmla="*/ 18193 h 18192"/>
                  <a:gd name="connsiteX9" fmla="*/ 0 w 8662"/>
                  <a:gd name="connsiteY9" fmla="*/ 18193 h 18192"/>
                  <a:gd name="connsiteX10" fmla="*/ 0 w 8662"/>
                  <a:gd name="connsiteY10" fmla="*/ 571 h 18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62" h="18192">
                    <a:moveTo>
                      <a:pt x="95" y="571"/>
                    </a:moveTo>
                    <a:lnTo>
                      <a:pt x="2570" y="571"/>
                    </a:lnTo>
                    <a:lnTo>
                      <a:pt x="2570" y="4477"/>
                    </a:lnTo>
                    <a:cubicBezTo>
                      <a:pt x="3618" y="1524"/>
                      <a:pt x="5236" y="0"/>
                      <a:pt x="7711" y="0"/>
                    </a:cubicBezTo>
                    <a:cubicBezTo>
                      <a:pt x="7996" y="0"/>
                      <a:pt x="8282" y="0"/>
                      <a:pt x="8663" y="95"/>
                    </a:cubicBezTo>
                    <a:lnTo>
                      <a:pt x="8663" y="2762"/>
                    </a:lnTo>
                    <a:cubicBezTo>
                      <a:pt x="8473" y="2762"/>
                      <a:pt x="8377" y="2762"/>
                      <a:pt x="8187" y="2762"/>
                    </a:cubicBezTo>
                    <a:cubicBezTo>
                      <a:pt x="4855" y="2762"/>
                      <a:pt x="2665" y="5239"/>
                      <a:pt x="2665" y="9334"/>
                    </a:cubicBezTo>
                    <a:lnTo>
                      <a:pt x="2665" y="18193"/>
                    </a:lnTo>
                    <a:lnTo>
                      <a:pt x="0" y="18193"/>
                    </a:lnTo>
                    <a:lnTo>
                      <a:pt x="0" y="571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 113">
                <a:extLst>
                  <a:ext uri="{FF2B5EF4-FFF2-40B4-BE49-F238E27FC236}">
                    <a16:creationId xmlns:a16="http://schemas.microsoft.com/office/drawing/2014/main" id="{C1D8E742-C1C1-D146-A7B1-BA0A6CAF6DB1}"/>
                  </a:ext>
                </a:extLst>
              </p:cNvPr>
              <p:cNvSpPr/>
              <p:nvPr/>
            </p:nvSpPr>
            <p:spPr>
              <a:xfrm>
                <a:off x="7613421" y="4904422"/>
                <a:ext cx="15802" cy="18480"/>
              </a:xfrm>
              <a:custGeom>
                <a:avLst/>
                <a:gdLst>
                  <a:gd name="connsiteX0" fmla="*/ 0 w 15802"/>
                  <a:gd name="connsiteY0" fmla="*/ 9239 h 18480"/>
                  <a:gd name="connsiteX1" fmla="*/ 7901 w 15802"/>
                  <a:gd name="connsiteY1" fmla="*/ 0 h 18480"/>
                  <a:gd name="connsiteX2" fmla="*/ 15803 w 15802"/>
                  <a:gd name="connsiteY2" fmla="*/ 9239 h 18480"/>
                  <a:gd name="connsiteX3" fmla="*/ 7901 w 15802"/>
                  <a:gd name="connsiteY3" fmla="*/ 18479 h 18480"/>
                  <a:gd name="connsiteX4" fmla="*/ 0 w 15802"/>
                  <a:gd name="connsiteY4" fmla="*/ 9239 h 18480"/>
                  <a:gd name="connsiteX5" fmla="*/ 12852 w 15802"/>
                  <a:gd name="connsiteY5" fmla="*/ 9239 h 18480"/>
                  <a:gd name="connsiteX6" fmla="*/ 7806 w 15802"/>
                  <a:gd name="connsiteY6" fmla="*/ 2191 h 18480"/>
                  <a:gd name="connsiteX7" fmla="*/ 2761 w 15802"/>
                  <a:gd name="connsiteY7" fmla="*/ 9239 h 18480"/>
                  <a:gd name="connsiteX8" fmla="*/ 7806 w 15802"/>
                  <a:gd name="connsiteY8" fmla="*/ 16288 h 18480"/>
                  <a:gd name="connsiteX9" fmla="*/ 12852 w 15802"/>
                  <a:gd name="connsiteY9" fmla="*/ 9239 h 18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802" h="18480">
                    <a:moveTo>
                      <a:pt x="0" y="9239"/>
                    </a:moveTo>
                    <a:cubicBezTo>
                      <a:pt x="0" y="3524"/>
                      <a:pt x="3237" y="0"/>
                      <a:pt x="7901" y="0"/>
                    </a:cubicBezTo>
                    <a:cubicBezTo>
                      <a:pt x="12566" y="0"/>
                      <a:pt x="15803" y="3620"/>
                      <a:pt x="15803" y="9239"/>
                    </a:cubicBezTo>
                    <a:cubicBezTo>
                      <a:pt x="15803" y="14859"/>
                      <a:pt x="12566" y="18479"/>
                      <a:pt x="7901" y="18479"/>
                    </a:cubicBezTo>
                    <a:cubicBezTo>
                      <a:pt x="3142" y="18574"/>
                      <a:pt x="0" y="14859"/>
                      <a:pt x="0" y="9239"/>
                    </a:cubicBezTo>
                    <a:close/>
                    <a:moveTo>
                      <a:pt x="12852" y="9239"/>
                    </a:moveTo>
                    <a:cubicBezTo>
                      <a:pt x="12852" y="4763"/>
                      <a:pt x="10853" y="2191"/>
                      <a:pt x="7806" y="2191"/>
                    </a:cubicBezTo>
                    <a:cubicBezTo>
                      <a:pt x="4760" y="2191"/>
                      <a:pt x="2761" y="4763"/>
                      <a:pt x="2761" y="9239"/>
                    </a:cubicBezTo>
                    <a:cubicBezTo>
                      <a:pt x="2761" y="13716"/>
                      <a:pt x="4760" y="16288"/>
                      <a:pt x="7806" y="16288"/>
                    </a:cubicBezTo>
                    <a:cubicBezTo>
                      <a:pt x="10853" y="16288"/>
                      <a:pt x="12852" y="13716"/>
                      <a:pt x="12852" y="9239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 114">
                <a:extLst>
                  <a:ext uri="{FF2B5EF4-FFF2-40B4-BE49-F238E27FC236}">
                    <a16:creationId xmlns:a16="http://schemas.microsoft.com/office/drawing/2014/main" id="{2865324B-6EFC-9F4F-A1D0-6DBAD94B88EF}"/>
                  </a:ext>
                </a:extLst>
              </p:cNvPr>
              <p:cNvSpPr/>
              <p:nvPr/>
            </p:nvSpPr>
            <p:spPr>
              <a:xfrm>
                <a:off x="7632651" y="4904517"/>
                <a:ext cx="23513" cy="18002"/>
              </a:xfrm>
              <a:custGeom>
                <a:avLst/>
                <a:gdLst>
                  <a:gd name="connsiteX0" fmla="*/ 18183 w 23513"/>
                  <a:gd name="connsiteY0" fmla="*/ 0 h 18002"/>
                  <a:gd name="connsiteX1" fmla="*/ 23514 w 23513"/>
                  <a:gd name="connsiteY1" fmla="*/ 6858 h 18002"/>
                  <a:gd name="connsiteX2" fmla="*/ 23514 w 23513"/>
                  <a:gd name="connsiteY2" fmla="*/ 18002 h 18002"/>
                  <a:gd name="connsiteX3" fmla="*/ 20943 w 23513"/>
                  <a:gd name="connsiteY3" fmla="*/ 18002 h 18002"/>
                  <a:gd name="connsiteX4" fmla="*/ 20943 w 23513"/>
                  <a:gd name="connsiteY4" fmla="*/ 6667 h 18002"/>
                  <a:gd name="connsiteX5" fmla="*/ 17706 w 23513"/>
                  <a:gd name="connsiteY5" fmla="*/ 2286 h 18002"/>
                  <a:gd name="connsiteX6" fmla="*/ 13042 w 23513"/>
                  <a:gd name="connsiteY6" fmla="*/ 8287 h 18002"/>
                  <a:gd name="connsiteX7" fmla="*/ 13042 w 23513"/>
                  <a:gd name="connsiteY7" fmla="*/ 18002 h 18002"/>
                  <a:gd name="connsiteX8" fmla="*/ 10472 w 23513"/>
                  <a:gd name="connsiteY8" fmla="*/ 18002 h 18002"/>
                  <a:gd name="connsiteX9" fmla="*/ 10472 w 23513"/>
                  <a:gd name="connsiteY9" fmla="*/ 6667 h 18002"/>
                  <a:gd name="connsiteX10" fmla="*/ 7235 w 23513"/>
                  <a:gd name="connsiteY10" fmla="*/ 2286 h 18002"/>
                  <a:gd name="connsiteX11" fmla="*/ 2570 w 23513"/>
                  <a:gd name="connsiteY11" fmla="*/ 8287 h 18002"/>
                  <a:gd name="connsiteX12" fmla="*/ 2570 w 23513"/>
                  <a:gd name="connsiteY12" fmla="*/ 18002 h 18002"/>
                  <a:gd name="connsiteX13" fmla="*/ 0 w 23513"/>
                  <a:gd name="connsiteY13" fmla="*/ 18002 h 18002"/>
                  <a:gd name="connsiteX14" fmla="*/ 0 w 23513"/>
                  <a:gd name="connsiteY14" fmla="*/ 476 h 18002"/>
                  <a:gd name="connsiteX15" fmla="*/ 2380 w 23513"/>
                  <a:gd name="connsiteY15" fmla="*/ 476 h 18002"/>
                  <a:gd name="connsiteX16" fmla="*/ 2380 w 23513"/>
                  <a:gd name="connsiteY16" fmla="*/ 3715 h 18002"/>
                  <a:gd name="connsiteX17" fmla="*/ 7711 w 23513"/>
                  <a:gd name="connsiteY17" fmla="*/ 95 h 18002"/>
                  <a:gd name="connsiteX18" fmla="*/ 12756 w 23513"/>
                  <a:gd name="connsiteY18" fmla="*/ 3905 h 18002"/>
                  <a:gd name="connsiteX19" fmla="*/ 18183 w 23513"/>
                  <a:gd name="connsiteY19" fmla="*/ 0 h 1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3513" h="18002">
                    <a:moveTo>
                      <a:pt x="18183" y="0"/>
                    </a:moveTo>
                    <a:cubicBezTo>
                      <a:pt x="21610" y="0"/>
                      <a:pt x="23514" y="2381"/>
                      <a:pt x="23514" y="6858"/>
                    </a:cubicBezTo>
                    <a:lnTo>
                      <a:pt x="23514" y="18002"/>
                    </a:lnTo>
                    <a:lnTo>
                      <a:pt x="20943" y="18002"/>
                    </a:lnTo>
                    <a:lnTo>
                      <a:pt x="20943" y="6667"/>
                    </a:lnTo>
                    <a:cubicBezTo>
                      <a:pt x="20943" y="3810"/>
                      <a:pt x="19706" y="2286"/>
                      <a:pt x="17706" y="2286"/>
                    </a:cubicBezTo>
                    <a:cubicBezTo>
                      <a:pt x="15232" y="2286"/>
                      <a:pt x="13042" y="4763"/>
                      <a:pt x="13042" y="8287"/>
                    </a:cubicBezTo>
                    <a:lnTo>
                      <a:pt x="13042" y="18002"/>
                    </a:lnTo>
                    <a:lnTo>
                      <a:pt x="10472" y="18002"/>
                    </a:lnTo>
                    <a:lnTo>
                      <a:pt x="10472" y="6667"/>
                    </a:lnTo>
                    <a:cubicBezTo>
                      <a:pt x="10472" y="3810"/>
                      <a:pt x="9234" y="2286"/>
                      <a:pt x="7235" y="2286"/>
                    </a:cubicBezTo>
                    <a:cubicBezTo>
                      <a:pt x="4760" y="2286"/>
                      <a:pt x="2570" y="4763"/>
                      <a:pt x="2570" y="8287"/>
                    </a:cubicBezTo>
                    <a:lnTo>
                      <a:pt x="2570" y="18002"/>
                    </a:lnTo>
                    <a:lnTo>
                      <a:pt x="0" y="18002"/>
                    </a:lnTo>
                    <a:lnTo>
                      <a:pt x="0" y="476"/>
                    </a:lnTo>
                    <a:lnTo>
                      <a:pt x="2380" y="476"/>
                    </a:lnTo>
                    <a:lnTo>
                      <a:pt x="2380" y="3715"/>
                    </a:lnTo>
                    <a:cubicBezTo>
                      <a:pt x="3713" y="1333"/>
                      <a:pt x="5521" y="95"/>
                      <a:pt x="7711" y="95"/>
                    </a:cubicBezTo>
                    <a:cubicBezTo>
                      <a:pt x="10186" y="95"/>
                      <a:pt x="12090" y="1429"/>
                      <a:pt x="12756" y="3905"/>
                    </a:cubicBezTo>
                    <a:cubicBezTo>
                      <a:pt x="14184" y="1238"/>
                      <a:pt x="15993" y="0"/>
                      <a:pt x="18183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 115">
                <a:extLst>
                  <a:ext uri="{FF2B5EF4-FFF2-40B4-BE49-F238E27FC236}">
                    <a16:creationId xmlns:a16="http://schemas.microsoft.com/office/drawing/2014/main" id="{122BF0D3-0B57-D34D-A9CA-D0AA8CCCF116}"/>
                  </a:ext>
                </a:extLst>
              </p:cNvPr>
              <p:cNvSpPr/>
              <p:nvPr/>
            </p:nvSpPr>
            <p:spPr>
              <a:xfrm>
                <a:off x="7675775" y="4900421"/>
                <a:ext cx="10471" cy="22479"/>
              </a:xfrm>
              <a:custGeom>
                <a:avLst/>
                <a:gdLst>
                  <a:gd name="connsiteX0" fmla="*/ 3046 w 10471"/>
                  <a:gd name="connsiteY0" fmla="*/ 6382 h 22479"/>
                  <a:gd name="connsiteX1" fmla="*/ 0 w 10471"/>
                  <a:gd name="connsiteY1" fmla="*/ 6382 h 22479"/>
                  <a:gd name="connsiteX2" fmla="*/ 0 w 10471"/>
                  <a:gd name="connsiteY2" fmla="*/ 4477 h 22479"/>
                  <a:gd name="connsiteX3" fmla="*/ 3046 w 10471"/>
                  <a:gd name="connsiteY3" fmla="*/ 4477 h 22479"/>
                  <a:gd name="connsiteX4" fmla="*/ 3046 w 10471"/>
                  <a:gd name="connsiteY4" fmla="*/ 286 h 22479"/>
                  <a:gd name="connsiteX5" fmla="*/ 5712 w 10471"/>
                  <a:gd name="connsiteY5" fmla="*/ 0 h 22479"/>
                  <a:gd name="connsiteX6" fmla="*/ 5712 w 10471"/>
                  <a:gd name="connsiteY6" fmla="*/ 4477 h 22479"/>
                  <a:gd name="connsiteX7" fmla="*/ 9901 w 10471"/>
                  <a:gd name="connsiteY7" fmla="*/ 4477 h 22479"/>
                  <a:gd name="connsiteX8" fmla="*/ 9901 w 10471"/>
                  <a:gd name="connsiteY8" fmla="*/ 6382 h 22479"/>
                  <a:gd name="connsiteX9" fmla="*/ 5712 w 10471"/>
                  <a:gd name="connsiteY9" fmla="*/ 6382 h 22479"/>
                  <a:gd name="connsiteX10" fmla="*/ 5712 w 10471"/>
                  <a:gd name="connsiteY10" fmla="*/ 15526 h 22479"/>
                  <a:gd name="connsiteX11" fmla="*/ 8663 w 10471"/>
                  <a:gd name="connsiteY11" fmla="*/ 20193 h 22479"/>
                  <a:gd name="connsiteX12" fmla="*/ 10472 w 10471"/>
                  <a:gd name="connsiteY12" fmla="*/ 20003 h 22479"/>
                  <a:gd name="connsiteX13" fmla="*/ 10472 w 10471"/>
                  <a:gd name="connsiteY13" fmla="*/ 22193 h 22479"/>
                  <a:gd name="connsiteX14" fmla="*/ 8282 w 10471"/>
                  <a:gd name="connsiteY14" fmla="*/ 22479 h 22479"/>
                  <a:gd name="connsiteX15" fmla="*/ 3808 w 10471"/>
                  <a:gd name="connsiteY15" fmla="*/ 20383 h 22479"/>
                  <a:gd name="connsiteX16" fmla="*/ 3046 w 10471"/>
                  <a:gd name="connsiteY16" fmla="*/ 15431 h 22479"/>
                  <a:gd name="connsiteX17" fmla="*/ 3046 w 10471"/>
                  <a:gd name="connsiteY17" fmla="*/ 6382 h 22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1" h="22479">
                    <a:moveTo>
                      <a:pt x="3046" y="6382"/>
                    </a:moveTo>
                    <a:lnTo>
                      <a:pt x="0" y="6382"/>
                    </a:lnTo>
                    <a:lnTo>
                      <a:pt x="0" y="4477"/>
                    </a:lnTo>
                    <a:lnTo>
                      <a:pt x="3046" y="4477"/>
                    </a:lnTo>
                    <a:lnTo>
                      <a:pt x="3046" y="286"/>
                    </a:lnTo>
                    <a:lnTo>
                      <a:pt x="5712" y="0"/>
                    </a:lnTo>
                    <a:lnTo>
                      <a:pt x="5712" y="4477"/>
                    </a:lnTo>
                    <a:lnTo>
                      <a:pt x="9901" y="4477"/>
                    </a:lnTo>
                    <a:lnTo>
                      <a:pt x="9901" y="6382"/>
                    </a:lnTo>
                    <a:lnTo>
                      <a:pt x="5712" y="6382"/>
                    </a:lnTo>
                    <a:lnTo>
                      <a:pt x="5712" y="15526"/>
                    </a:lnTo>
                    <a:cubicBezTo>
                      <a:pt x="5712" y="18764"/>
                      <a:pt x="5997" y="20193"/>
                      <a:pt x="8663" y="20193"/>
                    </a:cubicBezTo>
                    <a:cubicBezTo>
                      <a:pt x="9234" y="20193"/>
                      <a:pt x="9805" y="20193"/>
                      <a:pt x="10472" y="20003"/>
                    </a:cubicBezTo>
                    <a:lnTo>
                      <a:pt x="10472" y="22193"/>
                    </a:lnTo>
                    <a:cubicBezTo>
                      <a:pt x="9710" y="22384"/>
                      <a:pt x="9044" y="22479"/>
                      <a:pt x="8282" y="22479"/>
                    </a:cubicBezTo>
                    <a:cubicBezTo>
                      <a:pt x="6188" y="22479"/>
                      <a:pt x="4760" y="21908"/>
                      <a:pt x="3808" y="20383"/>
                    </a:cubicBezTo>
                    <a:cubicBezTo>
                      <a:pt x="3046" y="19336"/>
                      <a:pt x="3046" y="17717"/>
                      <a:pt x="3046" y="15431"/>
                    </a:cubicBezTo>
                    <a:lnTo>
                      <a:pt x="3046" y="6382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 116">
                <a:extLst>
                  <a:ext uri="{FF2B5EF4-FFF2-40B4-BE49-F238E27FC236}">
                    <a16:creationId xmlns:a16="http://schemas.microsoft.com/office/drawing/2014/main" id="{CBEA79AF-9CC8-0246-9E66-223EB511DD2E}"/>
                  </a:ext>
                </a:extLst>
              </p:cNvPr>
              <p:cNvSpPr/>
              <p:nvPr/>
            </p:nvSpPr>
            <p:spPr>
              <a:xfrm>
                <a:off x="7688627" y="4898802"/>
                <a:ext cx="13803" cy="23812"/>
              </a:xfrm>
              <a:custGeom>
                <a:avLst/>
                <a:gdLst>
                  <a:gd name="connsiteX0" fmla="*/ 0 w 13803"/>
                  <a:gd name="connsiteY0" fmla="*/ 0 h 23812"/>
                  <a:gd name="connsiteX1" fmla="*/ 2570 w 13803"/>
                  <a:gd name="connsiteY1" fmla="*/ 0 h 23812"/>
                  <a:gd name="connsiteX2" fmla="*/ 2570 w 13803"/>
                  <a:gd name="connsiteY2" fmla="*/ 9239 h 23812"/>
                  <a:gd name="connsiteX3" fmla="*/ 8091 w 13803"/>
                  <a:gd name="connsiteY3" fmla="*/ 5620 h 23812"/>
                  <a:gd name="connsiteX4" fmla="*/ 13803 w 13803"/>
                  <a:gd name="connsiteY4" fmla="*/ 12573 h 23812"/>
                  <a:gd name="connsiteX5" fmla="*/ 13803 w 13803"/>
                  <a:gd name="connsiteY5" fmla="*/ 23717 h 23812"/>
                  <a:gd name="connsiteX6" fmla="*/ 11233 w 13803"/>
                  <a:gd name="connsiteY6" fmla="*/ 23717 h 23812"/>
                  <a:gd name="connsiteX7" fmla="*/ 11233 w 13803"/>
                  <a:gd name="connsiteY7" fmla="*/ 12383 h 23812"/>
                  <a:gd name="connsiteX8" fmla="*/ 7616 w 13803"/>
                  <a:gd name="connsiteY8" fmla="*/ 7906 h 23812"/>
                  <a:gd name="connsiteX9" fmla="*/ 2570 w 13803"/>
                  <a:gd name="connsiteY9" fmla="*/ 14097 h 23812"/>
                  <a:gd name="connsiteX10" fmla="*/ 2570 w 13803"/>
                  <a:gd name="connsiteY10" fmla="*/ 23813 h 23812"/>
                  <a:gd name="connsiteX11" fmla="*/ 0 w 13803"/>
                  <a:gd name="connsiteY11" fmla="*/ 23813 h 23812"/>
                  <a:gd name="connsiteX12" fmla="*/ 0 w 13803"/>
                  <a:gd name="connsiteY12" fmla="*/ 0 h 2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03" h="23812">
                    <a:moveTo>
                      <a:pt x="0" y="0"/>
                    </a:moveTo>
                    <a:lnTo>
                      <a:pt x="2570" y="0"/>
                    </a:lnTo>
                    <a:lnTo>
                      <a:pt x="2570" y="9239"/>
                    </a:lnTo>
                    <a:cubicBezTo>
                      <a:pt x="3808" y="6858"/>
                      <a:pt x="5617" y="5620"/>
                      <a:pt x="8091" y="5620"/>
                    </a:cubicBezTo>
                    <a:cubicBezTo>
                      <a:pt x="11804" y="5620"/>
                      <a:pt x="13803" y="8001"/>
                      <a:pt x="13803" y="12573"/>
                    </a:cubicBezTo>
                    <a:lnTo>
                      <a:pt x="13803" y="23717"/>
                    </a:lnTo>
                    <a:lnTo>
                      <a:pt x="11233" y="23717"/>
                    </a:lnTo>
                    <a:lnTo>
                      <a:pt x="11233" y="12383"/>
                    </a:lnTo>
                    <a:cubicBezTo>
                      <a:pt x="11233" y="9525"/>
                      <a:pt x="9900" y="7906"/>
                      <a:pt x="7616" y="7906"/>
                    </a:cubicBezTo>
                    <a:cubicBezTo>
                      <a:pt x="4855" y="7906"/>
                      <a:pt x="2570" y="10382"/>
                      <a:pt x="2570" y="14097"/>
                    </a:cubicBezTo>
                    <a:lnTo>
                      <a:pt x="2570" y="23813"/>
                    </a:lnTo>
                    <a:lnTo>
                      <a:pt x="0" y="238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 117">
                <a:extLst>
                  <a:ext uri="{FF2B5EF4-FFF2-40B4-BE49-F238E27FC236}">
                    <a16:creationId xmlns:a16="http://schemas.microsoft.com/office/drawing/2014/main" id="{F2C394F9-A7BB-FC43-9B74-A57290983F7C}"/>
                  </a:ext>
                </a:extLst>
              </p:cNvPr>
              <p:cNvSpPr/>
              <p:nvPr/>
            </p:nvSpPr>
            <p:spPr>
              <a:xfrm>
                <a:off x="7705667" y="4904517"/>
                <a:ext cx="15612" cy="18478"/>
              </a:xfrm>
              <a:custGeom>
                <a:avLst/>
                <a:gdLst>
                  <a:gd name="connsiteX0" fmla="*/ 7901 w 15612"/>
                  <a:gd name="connsiteY0" fmla="*/ 18479 h 18478"/>
                  <a:gd name="connsiteX1" fmla="*/ 0 w 15612"/>
                  <a:gd name="connsiteY1" fmla="*/ 9239 h 18478"/>
                  <a:gd name="connsiteX2" fmla="*/ 7901 w 15612"/>
                  <a:gd name="connsiteY2" fmla="*/ 0 h 18478"/>
                  <a:gd name="connsiteX3" fmla="*/ 15612 w 15612"/>
                  <a:gd name="connsiteY3" fmla="*/ 9049 h 18478"/>
                  <a:gd name="connsiteX4" fmla="*/ 15612 w 15612"/>
                  <a:gd name="connsiteY4" fmla="*/ 9430 h 18478"/>
                  <a:gd name="connsiteX5" fmla="*/ 2856 w 15612"/>
                  <a:gd name="connsiteY5" fmla="*/ 9430 h 18478"/>
                  <a:gd name="connsiteX6" fmla="*/ 2856 w 15612"/>
                  <a:gd name="connsiteY6" fmla="*/ 9525 h 18478"/>
                  <a:gd name="connsiteX7" fmla="*/ 8092 w 15612"/>
                  <a:gd name="connsiteY7" fmla="*/ 16288 h 18478"/>
                  <a:gd name="connsiteX8" fmla="*/ 12852 w 15612"/>
                  <a:gd name="connsiteY8" fmla="*/ 12859 h 18478"/>
                  <a:gd name="connsiteX9" fmla="*/ 15327 w 15612"/>
                  <a:gd name="connsiteY9" fmla="*/ 13335 h 18478"/>
                  <a:gd name="connsiteX10" fmla="*/ 7901 w 15612"/>
                  <a:gd name="connsiteY10" fmla="*/ 18479 h 18478"/>
                  <a:gd name="connsiteX11" fmla="*/ 12756 w 15612"/>
                  <a:gd name="connsiteY11" fmla="*/ 7429 h 18478"/>
                  <a:gd name="connsiteX12" fmla="*/ 7996 w 15612"/>
                  <a:gd name="connsiteY12" fmla="*/ 2096 h 18478"/>
                  <a:gd name="connsiteX13" fmla="*/ 2856 w 15612"/>
                  <a:gd name="connsiteY13" fmla="*/ 7429 h 18478"/>
                  <a:gd name="connsiteX14" fmla="*/ 12756 w 15612"/>
                  <a:gd name="connsiteY14" fmla="*/ 7429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612" h="18478">
                    <a:moveTo>
                      <a:pt x="7901" y="18479"/>
                    </a:moveTo>
                    <a:cubicBezTo>
                      <a:pt x="3142" y="18479"/>
                      <a:pt x="0" y="14954"/>
                      <a:pt x="0" y="9239"/>
                    </a:cubicBezTo>
                    <a:cubicBezTo>
                      <a:pt x="0" y="3619"/>
                      <a:pt x="3237" y="0"/>
                      <a:pt x="7901" y="0"/>
                    </a:cubicBezTo>
                    <a:cubicBezTo>
                      <a:pt x="12566" y="0"/>
                      <a:pt x="15612" y="3429"/>
                      <a:pt x="15612" y="9049"/>
                    </a:cubicBezTo>
                    <a:cubicBezTo>
                      <a:pt x="15612" y="9144"/>
                      <a:pt x="15612" y="9239"/>
                      <a:pt x="15612" y="9430"/>
                    </a:cubicBezTo>
                    <a:lnTo>
                      <a:pt x="2856" y="9430"/>
                    </a:lnTo>
                    <a:cubicBezTo>
                      <a:pt x="2856" y="9430"/>
                      <a:pt x="2856" y="9525"/>
                      <a:pt x="2856" y="9525"/>
                    </a:cubicBezTo>
                    <a:cubicBezTo>
                      <a:pt x="2856" y="13811"/>
                      <a:pt x="4855" y="16288"/>
                      <a:pt x="8092" y="16288"/>
                    </a:cubicBezTo>
                    <a:cubicBezTo>
                      <a:pt x="10281" y="16288"/>
                      <a:pt x="11995" y="15050"/>
                      <a:pt x="12852" y="12859"/>
                    </a:cubicBezTo>
                    <a:lnTo>
                      <a:pt x="15327" y="13335"/>
                    </a:lnTo>
                    <a:cubicBezTo>
                      <a:pt x="14184" y="16669"/>
                      <a:pt x="11519" y="18479"/>
                      <a:pt x="7901" y="18479"/>
                    </a:cubicBezTo>
                    <a:close/>
                    <a:moveTo>
                      <a:pt x="12756" y="7429"/>
                    </a:moveTo>
                    <a:cubicBezTo>
                      <a:pt x="12661" y="4000"/>
                      <a:pt x="10853" y="2096"/>
                      <a:pt x="7996" y="2096"/>
                    </a:cubicBezTo>
                    <a:cubicBezTo>
                      <a:pt x="5141" y="2096"/>
                      <a:pt x="3332" y="4000"/>
                      <a:pt x="2856" y="7429"/>
                    </a:cubicBezTo>
                    <a:lnTo>
                      <a:pt x="12756" y="7429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 118">
                <a:extLst>
                  <a:ext uri="{FF2B5EF4-FFF2-40B4-BE49-F238E27FC236}">
                    <a16:creationId xmlns:a16="http://schemas.microsoft.com/office/drawing/2014/main" id="{A4C74958-6E77-BE4D-B6EA-89B9D1811A68}"/>
                  </a:ext>
                </a:extLst>
              </p:cNvPr>
              <p:cNvSpPr/>
              <p:nvPr/>
            </p:nvSpPr>
            <p:spPr>
              <a:xfrm>
                <a:off x="7742413" y="4898802"/>
                <a:ext cx="15326" cy="23812"/>
              </a:xfrm>
              <a:custGeom>
                <a:avLst/>
                <a:gdLst>
                  <a:gd name="connsiteX0" fmla="*/ 0 w 15326"/>
                  <a:gd name="connsiteY0" fmla="*/ 0 h 23812"/>
                  <a:gd name="connsiteX1" fmla="*/ 15041 w 15326"/>
                  <a:gd name="connsiteY1" fmla="*/ 0 h 23812"/>
                  <a:gd name="connsiteX2" fmla="*/ 15041 w 15326"/>
                  <a:gd name="connsiteY2" fmla="*/ 2381 h 23812"/>
                  <a:gd name="connsiteX3" fmla="*/ 2856 w 15326"/>
                  <a:gd name="connsiteY3" fmla="*/ 2381 h 23812"/>
                  <a:gd name="connsiteX4" fmla="*/ 2856 w 15326"/>
                  <a:gd name="connsiteY4" fmla="*/ 10096 h 23812"/>
                  <a:gd name="connsiteX5" fmla="*/ 12471 w 15326"/>
                  <a:gd name="connsiteY5" fmla="*/ 10096 h 23812"/>
                  <a:gd name="connsiteX6" fmla="*/ 12471 w 15326"/>
                  <a:gd name="connsiteY6" fmla="*/ 12383 h 23812"/>
                  <a:gd name="connsiteX7" fmla="*/ 2856 w 15326"/>
                  <a:gd name="connsiteY7" fmla="*/ 12383 h 23812"/>
                  <a:gd name="connsiteX8" fmla="*/ 2856 w 15326"/>
                  <a:gd name="connsiteY8" fmla="*/ 21336 h 23812"/>
                  <a:gd name="connsiteX9" fmla="*/ 15327 w 15326"/>
                  <a:gd name="connsiteY9" fmla="*/ 21336 h 23812"/>
                  <a:gd name="connsiteX10" fmla="*/ 15327 w 15326"/>
                  <a:gd name="connsiteY10" fmla="*/ 23813 h 23812"/>
                  <a:gd name="connsiteX11" fmla="*/ 0 w 15326"/>
                  <a:gd name="connsiteY11" fmla="*/ 23813 h 23812"/>
                  <a:gd name="connsiteX12" fmla="*/ 0 w 15326"/>
                  <a:gd name="connsiteY12" fmla="*/ 0 h 2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326" h="23812">
                    <a:moveTo>
                      <a:pt x="0" y="0"/>
                    </a:moveTo>
                    <a:lnTo>
                      <a:pt x="15041" y="0"/>
                    </a:lnTo>
                    <a:lnTo>
                      <a:pt x="15041" y="2381"/>
                    </a:lnTo>
                    <a:lnTo>
                      <a:pt x="2856" y="2381"/>
                    </a:lnTo>
                    <a:lnTo>
                      <a:pt x="2856" y="10096"/>
                    </a:lnTo>
                    <a:lnTo>
                      <a:pt x="12471" y="10096"/>
                    </a:lnTo>
                    <a:lnTo>
                      <a:pt x="12471" y="12383"/>
                    </a:lnTo>
                    <a:lnTo>
                      <a:pt x="2856" y="12383"/>
                    </a:lnTo>
                    <a:lnTo>
                      <a:pt x="2856" y="21336"/>
                    </a:lnTo>
                    <a:lnTo>
                      <a:pt x="15327" y="21336"/>
                    </a:lnTo>
                    <a:lnTo>
                      <a:pt x="15327" y="23813"/>
                    </a:lnTo>
                    <a:lnTo>
                      <a:pt x="0" y="238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 119">
                <a:extLst>
                  <a:ext uri="{FF2B5EF4-FFF2-40B4-BE49-F238E27FC236}">
                    <a16:creationId xmlns:a16="http://schemas.microsoft.com/office/drawing/2014/main" id="{05063EA5-2E27-A947-9C44-3FBCA1627E38}"/>
                  </a:ext>
                </a:extLst>
              </p:cNvPr>
              <p:cNvSpPr/>
              <p:nvPr/>
            </p:nvSpPr>
            <p:spPr>
              <a:xfrm>
                <a:off x="7760500" y="4904708"/>
                <a:ext cx="13708" cy="18192"/>
              </a:xfrm>
              <a:custGeom>
                <a:avLst/>
                <a:gdLst>
                  <a:gd name="connsiteX0" fmla="*/ 13708 w 13708"/>
                  <a:gd name="connsiteY0" fmla="*/ 17717 h 18192"/>
                  <a:gd name="connsiteX1" fmla="*/ 11328 w 13708"/>
                  <a:gd name="connsiteY1" fmla="*/ 17717 h 18192"/>
                  <a:gd name="connsiteX2" fmla="*/ 11328 w 13708"/>
                  <a:gd name="connsiteY2" fmla="*/ 14478 h 18192"/>
                  <a:gd name="connsiteX3" fmla="*/ 5712 w 13708"/>
                  <a:gd name="connsiteY3" fmla="*/ 18193 h 18192"/>
                  <a:gd name="connsiteX4" fmla="*/ 0 w 13708"/>
                  <a:gd name="connsiteY4" fmla="*/ 11240 h 18192"/>
                  <a:gd name="connsiteX5" fmla="*/ 0 w 13708"/>
                  <a:gd name="connsiteY5" fmla="*/ 95 h 18192"/>
                  <a:gd name="connsiteX6" fmla="*/ 2475 w 13708"/>
                  <a:gd name="connsiteY6" fmla="*/ 95 h 18192"/>
                  <a:gd name="connsiteX7" fmla="*/ 2475 w 13708"/>
                  <a:gd name="connsiteY7" fmla="*/ 11430 h 18192"/>
                  <a:gd name="connsiteX8" fmla="*/ 6093 w 13708"/>
                  <a:gd name="connsiteY8" fmla="*/ 15907 h 18192"/>
                  <a:gd name="connsiteX9" fmla="*/ 11138 w 13708"/>
                  <a:gd name="connsiteY9" fmla="*/ 9716 h 18192"/>
                  <a:gd name="connsiteX10" fmla="*/ 11138 w 13708"/>
                  <a:gd name="connsiteY10" fmla="*/ 0 h 18192"/>
                  <a:gd name="connsiteX11" fmla="*/ 13613 w 13708"/>
                  <a:gd name="connsiteY11" fmla="*/ 0 h 18192"/>
                  <a:gd name="connsiteX12" fmla="*/ 13613 w 13708"/>
                  <a:gd name="connsiteY12" fmla="*/ 17717 h 18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708" h="18192">
                    <a:moveTo>
                      <a:pt x="13708" y="17717"/>
                    </a:moveTo>
                    <a:lnTo>
                      <a:pt x="11328" y="17717"/>
                    </a:lnTo>
                    <a:lnTo>
                      <a:pt x="11328" y="14478"/>
                    </a:lnTo>
                    <a:cubicBezTo>
                      <a:pt x="9901" y="17050"/>
                      <a:pt x="8092" y="18193"/>
                      <a:pt x="5712" y="18193"/>
                    </a:cubicBezTo>
                    <a:cubicBezTo>
                      <a:pt x="1999" y="18193"/>
                      <a:pt x="0" y="15812"/>
                      <a:pt x="0" y="11240"/>
                    </a:cubicBezTo>
                    <a:lnTo>
                      <a:pt x="0" y="95"/>
                    </a:lnTo>
                    <a:lnTo>
                      <a:pt x="2475" y="95"/>
                    </a:lnTo>
                    <a:lnTo>
                      <a:pt x="2475" y="11430"/>
                    </a:lnTo>
                    <a:cubicBezTo>
                      <a:pt x="2475" y="14383"/>
                      <a:pt x="3808" y="15907"/>
                      <a:pt x="6093" y="15907"/>
                    </a:cubicBezTo>
                    <a:cubicBezTo>
                      <a:pt x="8853" y="15907"/>
                      <a:pt x="11138" y="13430"/>
                      <a:pt x="11138" y="9716"/>
                    </a:cubicBezTo>
                    <a:lnTo>
                      <a:pt x="11138" y="0"/>
                    </a:lnTo>
                    <a:lnTo>
                      <a:pt x="13613" y="0"/>
                    </a:lnTo>
                    <a:lnTo>
                      <a:pt x="13613" y="17717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 120">
                <a:extLst>
                  <a:ext uri="{FF2B5EF4-FFF2-40B4-BE49-F238E27FC236}">
                    <a16:creationId xmlns:a16="http://schemas.microsoft.com/office/drawing/2014/main" id="{AFF19BA6-ADBF-AC4D-94C8-4E6D2FC844B0}"/>
                  </a:ext>
                </a:extLst>
              </p:cNvPr>
              <p:cNvSpPr/>
              <p:nvPr/>
            </p:nvSpPr>
            <p:spPr>
              <a:xfrm>
                <a:off x="7778778" y="4904327"/>
                <a:ext cx="8662" cy="18192"/>
              </a:xfrm>
              <a:custGeom>
                <a:avLst/>
                <a:gdLst>
                  <a:gd name="connsiteX0" fmla="*/ 95 w 8662"/>
                  <a:gd name="connsiteY0" fmla="*/ 571 h 18192"/>
                  <a:gd name="connsiteX1" fmla="*/ 2570 w 8662"/>
                  <a:gd name="connsiteY1" fmla="*/ 571 h 18192"/>
                  <a:gd name="connsiteX2" fmla="*/ 2570 w 8662"/>
                  <a:gd name="connsiteY2" fmla="*/ 4477 h 18192"/>
                  <a:gd name="connsiteX3" fmla="*/ 7711 w 8662"/>
                  <a:gd name="connsiteY3" fmla="*/ 0 h 18192"/>
                  <a:gd name="connsiteX4" fmla="*/ 8663 w 8662"/>
                  <a:gd name="connsiteY4" fmla="*/ 95 h 18192"/>
                  <a:gd name="connsiteX5" fmla="*/ 8663 w 8662"/>
                  <a:gd name="connsiteY5" fmla="*/ 2762 h 18192"/>
                  <a:gd name="connsiteX6" fmla="*/ 8187 w 8662"/>
                  <a:gd name="connsiteY6" fmla="*/ 2762 h 18192"/>
                  <a:gd name="connsiteX7" fmla="*/ 2665 w 8662"/>
                  <a:gd name="connsiteY7" fmla="*/ 9334 h 18192"/>
                  <a:gd name="connsiteX8" fmla="*/ 2665 w 8662"/>
                  <a:gd name="connsiteY8" fmla="*/ 18193 h 18192"/>
                  <a:gd name="connsiteX9" fmla="*/ 0 w 8662"/>
                  <a:gd name="connsiteY9" fmla="*/ 18193 h 18192"/>
                  <a:gd name="connsiteX10" fmla="*/ 0 w 8662"/>
                  <a:gd name="connsiteY10" fmla="*/ 571 h 18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62" h="18192">
                    <a:moveTo>
                      <a:pt x="95" y="571"/>
                    </a:moveTo>
                    <a:lnTo>
                      <a:pt x="2570" y="571"/>
                    </a:lnTo>
                    <a:lnTo>
                      <a:pt x="2570" y="4477"/>
                    </a:lnTo>
                    <a:cubicBezTo>
                      <a:pt x="3617" y="1524"/>
                      <a:pt x="5236" y="0"/>
                      <a:pt x="7711" y="0"/>
                    </a:cubicBezTo>
                    <a:cubicBezTo>
                      <a:pt x="7996" y="0"/>
                      <a:pt x="8282" y="0"/>
                      <a:pt x="8663" y="95"/>
                    </a:cubicBezTo>
                    <a:lnTo>
                      <a:pt x="8663" y="2762"/>
                    </a:lnTo>
                    <a:cubicBezTo>
                      <a:pt x="8472" y="2762"/>
                      <a:pt x="8377" y="2762"/>
                      <a:pt x="8187" y="2762"/>
                    </a:cubicBezTo>
                    <a:cubicBezTo>
                      <a:pt x="4855" y="2762"/>
                      <a:pt x="2665" y="5239"/>
                      <a:pt x="2665" y="9334"/>
                    </a:cubicBezTo>
                    <a:lnTo>
                      <a:pt x="2665" y="18193"/>
                    </a:lnTo>
                    <a:lnTo>
                      <a:pt x="0" y="18193"/>
                    </a:lnTo>
                    <a:lnTo>
                      <a:pt x="0" y="571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 121">
                <a:extLst>
                  <a:ext uri="{FF2B5EF4-FFF2-40B4-BE49-F238E27FC236}">
                    <a16:creationId xmlns:a16="http://schemas.microsoft.com/office/drawing/2014/main" id="{4F4DE1C4-0AD3-604D-81A9-04E999A540C4}"/>
                  </a:ext>
                </a:extLst>
              </p:cNvPr>
              <p:cNvSpPr/>
              <p:nvPr/>
            </p:nvSpPr>
            <p:spPr>
              <a:xfrm>
                <a:off x="7788202" y="4904422"/>
                <a:ext cx="15802" cy="18480"/>
              </a:xfrm>
              <a:custGeom>
                <a:avLst/>
                <a:gdLst>
                  <a:gd name="connsiteX0" fmla="*/ 0 w 15802"/>
                  <a:gd name="connsiteY0" fmla="*/ 9239 h 18480"/>
                  <a:gd name="connsiteX1" fmla="*/ 7901 w 15802"/>
                  <a:gd name="connsiteY1" fmla="*/ 0 h 18480"/>
                  <a:gd name="connsiteX2" fmla="*/ 15803 w 15802"/>
                  <a:gd name="connsiteY2" fmla="*/ 9239 h 18480"/>
                  <a:gd name="connsiteX3" fmla="*/ 7901 w 15802"/>
                  <a:gd name="connsiteY3" fmla="*/ 18479 h 18480"/>
                  <a:gd name="connsiteX4" fmla="*/ 0 w 15802"/>
                  <a:gd name="connsiteY4" fmla="*/ 9239 h 18480"/>
                  <a:gd name="connsiteX5" fmla="*/ 12852 w 15802"/>
                  <a:gd name="connsiteY5" fmla="*/ 9239 h 18480"/>
                  <a:gd name="connsiteX6" fmla="*/ 7806 w 15802"/>
                  <a:gd name="connsiteY6" fmla="*/ 2191 h 18480"/>
                  <a:gd name="connsiteX7" fmla="*/ 2761 w 15802"/>
                  <a:gd name="connsiteY7" fmla="*/ 9239 h 18480"/>
                  <a:gd name="connsiteX8" fmla="*/ 7806 w 15802"/>
                  <a:gd name="connsiteY8" fmla="*/ 16288 h 18480"/>
                  <a:gd name="connsiteX9" fmla="*/ 12852 w 15802"/>
                  <a:gd name="connsiteY9" fmla="*/ 9239 h 18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802" h="18480">
                    <a:moveTo>
                      <a:pt x="0" y="9239"/>
                    </a:moveTo>
                    <a:cubicBezTo>
                      <a:pt x="0" y="3524"/>
                      <a:pt x="3237" y="0"/>
                      <a:pt x="7901" y="0"/>
                    </a:cubicBezTo>
                    <a:cubicBezTo>
                      <a:pt x="12566" y="0"/>
                      <a:pt x="15803" y="3620"/>
                      <a:pt x="15803" y="9239"/>
                    </a:cubicBezTo>
                    <a:cubicBezTo>
                      <a:pt x="15803" y="14859"/>
                      <a:pt x="12566" y="18479"/>
                      <a:pt x="7901" y="18479"/>
                    </a:cubicBezTo>
                    <a:cubicBezTo>
                      <a:pt x="3237" y="18574"/>
                      <a:pt x="0" y="14859"/>
                      <a:pt x="0" y="9239"/>
                    </a:cubicBezTo>
                    <a:close/>
                    <a:moveTo>
                      <a:pt x="12852" y="9239"/>
                    </a:moveTo>
                    <a:cubicBezTo>
                      <a:pt x="12852" y="4763"/>
                      <a:pt x="10852" y="2191"/>
                      <a:pt x="7806" y="2191"/>
                    </a:cubicBezTo>
                    <a:cubicBezTo>
                      <a:pt x="4760" y="2191"/>
                      <a:pt x="2761" y="4763"/>
                      <a:pt x="2761" y="9239"/>
                    </a:cubicBezTo>
                    <a:cubicBezTo>
                      <a:pt x="2761" y="13716"/>
                      <a:pt x="4760" y="16288"/>
                      <a:pt x="7806" y="16288"/>
                    </a:cubicBezTo>
                    <a:cubicBezTo>
                      <a:pt x="10852" y="16288"/>
                      <a:pt x="12852" y="13716"/>
                      <a:pt x="12852" y="9239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 122">
                <a:extLst>
                  <a:ext uri="{FF2B5EF4-FFF2-40B4-BE49-F238E27FC236}">
                    <a16:creationId xmlns:a16="http://schemas.microsoft.com/office/drawing/2014/main" id="{CD81F224-502A-184D-9642-DEE8FC42D3E4}"/>
                  </a:ext>
                </a:extLst>
              </p:cNvPr>
              <p:cNvSpPr/>
              <p:nvPr/>
            </p:nvSpPr>
            <p:spPr>
              <a:xfrm>
                <a:off x="7807432" y="4904422"/>
                <a:ext cx="14565" cy="24098"/>
              </a:xfrm>
              <a:custGeom>
                <a:avLst/>
                <a:gdLst>
                  <a:gd name="connsiteX0" fmla="*/ 0 w 14565"/>
                  <a:gd name="connsiteY0" fmla="*/ 476 h 24098"/>
                  <a:gd name="connsiteX1" fmla="*/ 2380 w 14565"/>
                  <a:gd name="connsiteY1" fmla="*/ 476 h 24098"/>
                  <a:gd name="connsiteX2" fmla="*/ 2380 w 14565"/>
                  <a:gd name="connsiteY2" fmla="*/ 3905 h 24098"/>
                  <a:gd name="connsiteX3" fmla="*/ 7806 w 14565"/>
                  <a:gd name="connsiteY3" fmla="*/ 0 h 24098"/>
                  <a:gd name="connsiteX4" fmla="*/ 14565 w 14565"/>
                  <a:gd name="connsiteY4" fmla="*/ 9144 h 24098"/>
                  <a:gd name="connsiteX5" fmla="*/ 7616 w 14565"/>
                  <a:gd name="connsiteY5" fmla="*/ 18383 h 24098"/>
                  <a:gd name="connsiteX6" fmla="*/ 2570 w 14565"/>
                  <a:gd name="connsiteY6" fmla="*/ 15240 h 24098"/>
                  <a:gd name="connsiteX7" fmla="*/ 2570 w 14565"/>
                  <a:gd name="connsiteY7" fmla="*/ 24098 h 24098"/>
                  <a:gd name="connsiteX8" fmla="*/ 0 w 14565"/>
                  <a:gd name="connsiteY8" fmla="*/ 24098 h 24098"/>
                  <a:gd name="connsiteX9" fmla="*/ 0 w 14565"/>
                  <a:gd name="connsiteY9" fmla="*/ 476 h 24098"/>
                  <a:gd name="connsiteX10" fmla="*/ 7045 w 14565"/>
                  <a:gd name="connsiteY10" fmla="*/ 16097 h 24098"/>
                  <a:gd name="connsiteX11" fmla="*/ 11709 w 14565"/>
                  <a:gd name="connsiteY11" fmla="*/ 9144 h 24098"/>
                  <a:gd name="connsiteX12" fmla="*/ 7140 w 14565"/>
                  <a:gd name="connsiteY12" fmla="*/ 2286 h 24098"/>
                  <a:gd name="connsiteX13" fmla="*/ 2570 w 14565"/>
                  <a:gd name="connsiteY13" fmla="*/ 7715 h 24098"/>
                  <a:gd name="connsiteX14" fmla="*/ 2570 w 14565"/>
                  <a:gd name="connsiteY14" fmla="*/ 10668 h 24098"/>
                  <a:gd name="connsiteX15" fmla="*/ 7045 w 14565"/>
                  <a:gd name="connsiteY15" fmla="*/ 16097 h 24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565" h="24098">
                    <a:moveTo>
                      <a:pt x="0" y="476"/>
                    </a:moveTo>
                    <a:lnTo>
                      <a:pt x="2380" y="476"/>
                    </a:lnTo>
                    <a:lnTo>
                      <a:pt x="2380" y="3905"/>
                    </a:lnTo>
                    <a:cubicBezTo>
                      <a:pt x="3618" y="1333"/>
                      <a:pt x="5426" y="0"/>
                      <a:pt x="7806" y="0"/>
                    </a:cubicBezTo>
                    <a:cubicBezTo>
                      <a:pt x="11614" y="0"/>
                      <a:pt x="14565" y="3524"/>
                      <a:pt x="14565" y="9144"/>
                    </a:cubicBezTo>
                    <a:cubicBezTo>
                      <a:pt x="14565" y="14859"/>
                      <a:pt x="11519" y="18383"/>
                      <a:pt x="7616" y="18383"/>
                    </a:cubicBezTo>
                    <a:cubicBezTo>
                      <a:pt x="5617" y="18383"/>
                      <a:pt x="3713" y="17336"/>
                      <a:pt x="2570" y="15240"/>
                    </a:cubicBezTo>
                    <a:lnTo>
                      <a:pt x="2570" y="24098"/>
                    </a:lnTo>
                    <a:lnTo>
                      <a:pt x="0" y="24098"/>
                    </a:lnTo>
                    <a:lnTo>
                      <a:pt x="0" y="476"/>
                    </a:lnTo>
                    <a:close/>
                    <a:moveTo>
                      <a:pt x="7045" y="16097"/>
                    </a:moveTo>
                    <a:cubicBezTo>
                      <a:pt x="9901" y="16097"/>
                      <a:pt x="11709" y="13621"/>
                      <a:pt x="11709" y="9144"/>
                    </a:cubicBezTo>
                    <a:cubicBezTo>
                      <a:pt x="11709" y="4763"/>
                      <a:pt x="9901" y="2286"/>
                      <a:pt x="7140" y="2286"/>
                    </a:cubicBezTo>
                    <a:cubicBezTo>
                      <a:pt x="4665" y="2286"/>
                      <a:pt x="2570" y="4477"/>
                      <a:pt x="2570" y="7715"/>
                    </a:cubicBezTo>
                    <a:lnTo>
                      <a:pt x="2570" y="10668"/>
                    </a:lnTo>
                    <a:cubicBezTo>
                      <a:pt x="2570" y="14097"/>
                      <a:pt x="4474" y="16097"/>
                      <a:pt x="7045" y="16097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 123">
                <a:extLst>
                  <a:ext uri="{FF2B5EF4-FFF2-40B4-BE49-F238E27FC236}">
                    <a16:creationId xmlns:a16="http://schemas.microsoft.com/office/drawing/2014/main" id="{160D7614-94F5-DA48-A6D4-EFCB5C0022AA}"/>
                  </a:ext>
                </a:extLst>
              </p:cNvPr>
              <p:cNvSpPr/>
              <p:nvPr/>
            </p:nvSpPr>
            <p:spPr>
              <a:xfrm>
                <a:off x="7824282" y="4904517"/>
                <a:ext cx="15612" cy="18478"/>
              </a:xfrm>
              <a:custGeom>
                <a:avLst/>
                <a:gdLst>
                  <a:gd name="connsiteX0" fmla="*/ 7901 w 15612"/>
                  <a:gd name="connsiteY0" fmla="*/ 18479 h 18478"/>
                  <a:gd name="connsiteX1" fmla="*/ 0 w 15612"/>
                  <a:gd name="connsiteY1" fmla="*/ 9239 h 18478"/>
                  <a:gd name="connsiteX2" fmla="*/ 7901 w 15612"/>
                  <a:gd name="connsiteY2" fmla="*/ 0 h 18478"/>
                  <a:gd name="connsiteX3" fmla="*/ 15612 w 15612"/>
                  <a:gd name="connsiteY3" fmla="*/ 9049 h 18478"/>
                  <a:gd name="connsiteX4" fmla="*/ 15612 w 15612"/>
                  <a:gd name="connsiteY4" fmla="*/ 9430 h 18478"/>
                  <a:gd name="connsiteX5" fmla="*/ 2856 w 15612"/>
                  <a:gd name="connsiteY5" fmla="*/ 9430 h 18478"/>
                  <a:gd name="connsiteX6" fmla="*/ 2856 w 15612"/>
                  <a:gd name="connsiteY6" fmla="*/ 9525 h 18478"/>
                  <a:gd name="connsiteX7" fmla="*/ 8091 w 15612"/>
                  <a:gd name="connsiteY7" fmla="*/ 16288 h 18478"/>
                  <a:gd name="connsiteX8" fmla="*/ 12851 w 15612"/>
                  <a:gd name="connsiteY8" fmla="*/ 12859 h 18478"/>
                  <a:gd name="connsiteX9" fmla="*/ 15327 w 15612"/>
                  <a:gd name="connsiteY9" fmla="*/ 13335 h 18478"/>
                  <a:gd name="connsiteX10" fmla="*/ 7901 w 15612"/>
                  <a:gd name="connsiteY10" fmla="*/ 18479 h 18478"/>
                  <a:gd name="connsiteX11" fmla="*/ 12756 w 15612"/>
                  <a:gd name="connsiteY11" fmla="*/ 7429 h 18478"/>
                  <a:gd name="connsiteX12" fmla="*/ 7996 w 15612"/>
                  <a:gd name="connsiteY12" fmla="*/ 2096 h 18478"/>
                  <a:gd name="connsiteX13" fmla="*/ 2856 w 15612"/>
                  <a:gd name="connsiteY13" fmla="*/ 7429 h 18478"/>
                  <a:gd name="connsiteX14" fmla="*/ 12756 w 15612"/>
                  <a:gd name="connsiteY14" fmla="*/ 7429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612" h="18478">
                    <a:moveTo>
                      <a:pt x="7901" y="18479"/>
                    </a:moveTo>
                    <a:cubicBezTo>
                      <a:pt x="3141" y="18479"/>
                      <a:pt x="0" y="14954"/>
                      <a:pt x="0" y="9239"/>
                    </a:cubicBezTo>
                    <a:cubicBezTo>
                      <a:pt x="0" y="3619"/>
                      <a:pt x="3237" y="0"/>
                      <a:pt x="7901" y="0"/>
                    </a:cubicBezTo>
                    <a:cubicBezTo>
                      <a:pt x="12566" y="0"/>
                      <a:pt x="15612" y="3429"/>
                      <a:pt x="15612" y="9049"/>
                    </a:cubicBezTo>
                    <a:cubicBezTo>
                      <a:pt x="15612" y="9144"/>
                      <a:pt x="15612" y="9239"/>
                      <a:pt x="15612" y="9430"/>
                    </a:cubicBezTo>
                    <a:lnTo>
                      <a:pt x="2856" y="9430"/>
                    </a:lnTo>
                    <a:cubicBezTo>
                      <a:pt x="2856" y="9430"/>
                      <a:pt x="2856" y="9525"/>
                      <a:pt x="2856" y="9525"/>
                    </a:cubicBezTo>
                    <a:cubicBezTo>
                      <a:pt x="2856" y="13811"/>
                      <a:pt x="4855" y="16288"/>
                      <a:pt x="8091" y="16288"/>
                    </a:cubicBezTo>
                    <a:cubicBezTo>
                      <a:pt x="10281" y="16288"/>
                      <a:pt x="11995" y="15050"/>
                      <a:pt x="12851" y="12859"/>
                    </a:cubicBezTo>
                    <a:lnTo>
                      <a:pt x="15327" y="13335"/>
                    </a:lnTo>
                    <a:cubicBezTo>
                      <a:pt x="14184" y="16669"/>
                      <a:pt x="11519" y="18479"/>
                      <a:pt x="7901" y="18479"/>
                    </a:cubicBezTo>
                    <a:close/>
                    <a:moveTo>
                      <a:pt x="12756" y="7429"/>
                    </a:moveTo>
                    <a:cubicBezTo>
                      <a:pt x="12661" y="4000"/>
                      <a:pt x="10852" y="2096"/>
                      <a:pt x="7996" y="2096"/>
                    </a:cubicBezTo>
                    <a:cubicBezTo>
                      <a:pt x="5140" y="2096"/>
                      <a:pt x="3332" y="4000"/>
                      <a:pt x="2856" y="7429"/>
                    </a:cubicBezTo>
                    <a:lnTo>
                      <a:pt x="12756" y="7429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 124">
                <a:extLst>
                  <a:ext uri="{FF2B5EF4-FFF2-40B4-BE49-F238E27FC236}">
                    <a16:creationId xmlns:a16="http://schemas.microsoft.com/office/drawing/2014/main" id="{5CA3817F-E964-0E46-AF62-3098A0C8B5E0}"/>
                  </a:ext>
                </a:extLst>
              </p:cNvPr>
              <p:cNvSpPr/>
              <p:nvPr/>
            </p:nvSpPr>
            <p:spPr>
              <a:xfrm>
                <a:off x="7842274" y="4904517"/>
                <a:ext cx="15136" cy="18383"/>
              </a:xfrm>
              <a:custGeom>
                <a:avLst/>
                <a:gdLst>
                  <a:gd name="connsiteX0" fmla="*/ 11995 w 15136"/>
                  <a:gd name="connsiteY0" fmla="*/ 14668 h 18383"/>
                  <a:gd name="connsiteX1" fmla="*/ 5997 w 15136"/>
                  <a:gd name="connsiteY1" fmla="*/ 18383 h 18383"/>
                  <a:gd name="connsiteX2" fmla="*/ 0 w 15136"/>
                  <a:gd name="connsiteY2" fmla="*/ 13049 h 18383"/>
                  <a:gd name="connsiteX3" fmla="*/ 10567 w 15136"/>
                  <a:gd name="connsiteY3" fmla="*/ 7048 h 18383"/>
                  <a:gd name="connsiteX4" fmla="*/ 12090 w 15136"/>
                  <a:gd name="connsiteY4" fmla="*/ 7048 h 18383"/>
                  <a:gd name="connsiteX5" fmla="*/ 12090 w 15136"/>
                  <a:gd name="connsiteY5" fmla="*/ 6001 h 18383"/>
                  <a:gd name="connsiteX6" fmla="*/ 7711 w 15136"/>
                  <a:gd name="connsiteY6" fmla="*/ 2096 h 18383"/>
                  <a:gd name="connsiteX7" fmla="*/ 3046 w 15136"/>
                  <a:gd name="connsiteY7" fmla="*/ 5143 h 18383"/>
                  <a:gd name="connsiteX8" fmla="*/ 571 w 15136"/>
                  <a:gd name="connsiteY8" fmla="*/ 4763 h 18383"/>
                  <a:gd name="connsiteX9" fmla="*/ 8187 w 15136"/>
                  <a:gd name="connsiteY9" fmla="*/ 0 h 18383"/>
                  <a:gd name="connsiteX10" fmla="*/ 14660 w 15136"/>
                  <a:gd name="connsiteY10" fmla="*/ 6953 h 18383"/>
                  <a:gd name="connsiteX11" fmla="*/ 14660 w 15136"/>
                  <a:gd name="connsiteY11" fmla="*/ 14478 h 18383"/>
                  <a:gd name="connsiteX12" fmla="*/ 15136 w 15136"/>
                  <a:gd name="connsiteY12" fmla="*/ 18097 h 18383"/>
                  <a:gd name="connsiteX13" fmla="*/ 12471 w 15136"/>
                  <a:gd name="connsiteY13" fmla="*/ 18097 h 18383"/>
                  <a:gd name="connsiteX14" fmla="*/ 11995 w 15136"/>
                  <a:gd name="connsiteY14" fmla="*/ 14668 h 18383"/>
                  <a:gd name="connsiteX15" fmla="*/ 9901 w 15136"/>
                  <a:gd name="connsiteY15" fmla="*/ 9049 h 18383"/>
                  <a:gd name="connsiteX16" fmla="*/ 2761 w 15136"/>
                  <a:gd name="connsiteY16" fmla="*/ 13049 h 18383"/>
                  <a:gd name="connsiteX17" fmla="*/ 6378 w 15136"/>
                  <a:gd name="connsiteY17" fmla="*/ 16192 h 18383"/>
                  <a:gd name="connsiteX18" fmla="*/ 11900 w 15136"/>
                  <a:gd name="connsiteY18" fmla="*/ 10001 h 18383"/>
                  <a:gd name="connsiteX19" fmla="*/ 11900 w 15136"/>
                  <a:gd name="connsiteY19" fmla="*/ 9049 h 18383"/>
                  <a:gd name="connsiteX20" fmla="*/ 9901 w 15136"/>
                  <a:gd name="connsiteY20" fmla="*/ 9049 h 18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136" h="18383">
                    <a:moveTo>
                      <a:pt x="11995" y="14668"/>
                    </a:moveTo>
                    <a:cubicBezTo>
                      <a:pt x="10853" y="17050"/>
                      <a:pt x="8568" y="18383"/>
                      <a:pt x="5997" y="18383"/>
                    </a:cubicBezTo>
                    <a:cubicBezTo>
                      <a:pt x="2380" y="18383"/>
                      <a:pt x="0" y="16097"/>
                      <a:pt x="0" y="13049"/>
                    </a:cubicBezTo>
                    <a:cubicBezTo>
                      <a:pt x="0" y="9049"/>
                      <a:pt x="3522" y="7048"/>
                      <a:pt x="10567" y="7048"/>
                    </a:cubicBezTo>
                    <a:cubicBezTo>
                      <a:pt x="11043" y="7048"/>
                      <a:pt x="11519" y="7048"/>
                      <a:pt x="12090" y="7048"/>
                    </a:cubicBezTo>
                    <a:lnTo>
                      <a:pt x="12090" y="6001"/>
                    </a:lnTo>
                    <a:cubicBezTo>
                      <a:pt x="12090" y="3334"/>
                      <a:pt x="10662" y="2096"/>
                      <a:pt x="7711" y="2096"/>
                    </a:cubicBezTo>
                    <a:cubicBezTo>
                      <a:pt x="5045" y="2096"/>
                      <a:pt x="3522" y="3048"/>
                      <a:pt x="3046" y="5143"/>
                    </a:cubicBezTo>
                    <a:lnTo>
                      <a:pt x="571" y="4763"/>
                    </a:lnTo>
                    <a:cubicBezTo>
                      <a:pt x="1333" y="1619"/>
                      <a:pt x="3808" y="0"/>
                      <a:pt x="8187" y="0"/>
                    </a:cubicBezTo>
                    <a:cubicBezTo>
                      <a:pt x="12756" y="0"/>
                      <a:pt x="14660" y="2191"/>
                      <a:pt x="14660" y="6953"/>
                    </a:cubicBezTo>
                    <a:lnTo>
                      <a:pt x="14660" y="14478"/>
                    </a:lnTo>
                    <a:cubicBezTo>
                      <a:pt x="14660" y="15812"/>
                      <a:pt x="14756" y="16954"/>
                      <a:pt x="15136" y="18097"/>
                    </a:cubicBezTo>
                    <a:lnTo>
                      <a:pt x="12471" y="18097"/>
                    </a:lnTo>
                    <a:cubicBezTo>
                      <a:pt x="12090" y="16954"/>
                      <a:pt x="11995" y="15812"/>
                      <a:pt x="11995" y="14668"/>
                    </a:cubicBezTo>
                    <a:close/>
                    <a:moveTo>
                      <a:pt x="9901" y="9049"/>
                    </a:moveTo>
                    <a:cubicBezTo>
                      <a:pt x="5141" y="9049"/>
                      <a:pt x="2761" y="10477"/>
                      <a:pt x="2761" y="13049"/>
                    </a:cubicBezTo>
                    <a:cubicBezTo>
                      <a:pt x="2761" y="14954"/>
                      <a:pt x="4093" y="16192"/>
                      <a:pt x="6378" y="16192"/>
                    </a:cubicBezTo>
                    <a:cubicBezTo>
                      <a:pt x="9424" y="16192"/>
                      <a:pt x="11900" y="13430"/>
                      <a:pt x="11900" y="10001"/>
                    </a:cubicBezTo>
                    <a:lnTo>
                      <a:pt x="11900" y="9049"/>
                    </a:lnTo>
                    <a:cubicBezTo>
                      <a:pt x="11233" y="9049"/>
                      <a:pt x="10567" y="9049"/>
                      <a:pt x="9901" y="9049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 125">
                <a:extLst>
                  <a:ext uri="{FF2B5EF4-FFF2-40B4-BE49-F238E27FC236}">
                    <a16:creationId xmlns:a16="http://schemas.microsoft.com/office/drawing/2014/main" id="{1EB1D1D6-18C1-0A4E-B67B-721A562F2323}"/>
                  </a:ext>
                </a:extLst>
              </p:cNvPr>
              <p:cNvSpPr/>
              <p:nvPr/>
            </p:nvSpPr>
            <p:spPr>
              <a:xfrm>
                <a:off x="7861218" y="4904422"/>
                <a:ext cx="13803" cy="18192"/>
              </a:xfrm>
              <a:custGeom>
                <a:avLst/>
                <a:gdLst>
                  <a:gd name="connsiteX0" fmla="*/ 0 w 13803"/>
                  <a:gd name="connsiteY0" fmla="*/ 476 h 18192"/>
                  <a:gd name="connsiteX1" fmla="*/ 2380 w 13803"/>
                  <a:gd name="connsiteY1" fmla="*/ 476 h 18192"/>
                  <a:gd name="connsiteX2" fmla="*/ 2380 w 13803"/>
                  <a:gd name="connsiteY2" fmla="*/ 3715 h 18192"/>
                  <a:gd name="connsiteX3" fmla="*/ 8092 w 13803"/>
                  <a:gd name="connsiteY3" fmla="*/ 0 h 18192"/>
                  <a:gd name="connsiteX4" fmla="*/ 13804 w 13803"/>
                  <a:gd name="connsiteY4" fmla="*/ 6953 h 18192"/>
                  <a:gd name="connsiteX5" fmla="*/ 13804 w 13803"/>
                  <a:gd name="connsiteY5" fmla="*/ 18098 h 18192"/>
                  <a:gd name="connsiteX6" fmla="*/ 11233 w 13803"/>
                  <a:gd name="connsiteY6" fmla="*/ 18098 h 18192"/>
                  <a:gd name="connsiteX7" fmla="*/ 11233 w 13803"/>
                  <a:gd name="connsiteY7" fmla="*/ 6763 h 18192"/>
                  <a:gd name="connsiteX8" fmla="*/ 7616 w 13803"/>
                  <a:gd name="connsiteY8" fmla="*/ 2286 h 18192"/>
                  <a:gd name="connsiteX9" fmla="*/ 2570 w 13803"/>
                  <a:gd name="connsiteY9" fmla="*/ 8477 h 18192"/>
                  <a:gd name="connsiteX10" fmla="*/ 2570 w 13803"/>
                  <a:gd name="connsiteY10" fmla="*/ 18193 h 18192"/>
                  <a:gd name="connsiteX11" fmla="*/ 0 w 13803"/>
                  <a:gd name="connsiteY11" fmla="*/ 18193 h 18192"/>
                  <a:gd name="connsiteX12" fmla="*/ 0 w 13803"/>
                  <a:gd name="connsiteY12" fmla="*/ 476 h 18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03" h="18192">
                    <a:moveTo>
                      <a:pt x="0" y="476"/>
                    </a:moveTo>
                    <a:lnTo>
                      <a:pt x="2380" y="476"/>
                    </a:lnTo>
                    <a:lnTo>
                      <a:pt x="2380" y="3715"/>
                    </a:lnTo>
                    <a:cubicBezTo>
                      <a:pt x="3808" y="1143"/>
                      <a:pt x="5617" y="0"/>
                      <a:pt x="8092" y="0"/>
                    </a:cubicBezTo>
                    <a:cubicBezTo>
                      <a:pt x="11805" y="0"/>
                      <a:pt x="13804" y="2381"/>
                      <a:pt x="13804" y="6953"/>
                    </a:cubicBezTo>
                    <a:lnTo>
                      <a:pt x="13804" y="18098"/>
                    </a:lnTo>
                    <a:lnTo>
                      <a:pt x="11233" y="18098"/>
                    </a:lnTo>
                    <a:lnTo>
                      <a:pt x="11233" y="6763"/>
                    </a:lnTo>
                    <a:cubicBezTo>
                      <a:pt x="11233" y="3905"/>
                      <a:pt x="9901" y="2286"/>
                      <a:pt x="7616" y="2286"/>
                    </a:cubicBezTo>
                    <a:cubicBezTo>
                      <a:pt x="4855" y="2286"/>
                      <a:pt x="2570" y="4763"/>
                      <a:pt x="2570" y="8477"/>
                    </a:cubicBezTo>
                    <a:lnTo>
                      <a:pt x="2570" y="18193"/>
                    </a:lnTo>
                    <a:lnTo>
                      <a:pt x="0" y="18193"/>
                    </a:lnTo>
                    <a:lnTo>
                      <a:pt x="0" y="476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 126">
                <a:extLst>
                  <a:ext uri="{FF2B5EF4-FFF2-40B4-BE49-F238E27FC236}">
                    <a16:creationId xmlns:a16="http://schemas.microsoft.com/office/drawing/2014/main" id="{D4B76945-A336-3446-9342-10F82CFAA6A7}"/>
                  </a:ext>
                </a:extLst>
              </p:cNvPr>
              <p:cNvSpPr/>
              <p:nvPr/>
            </p:nvSpPr>
            <p:spPr>
              <a:xfrm>
                <a:off x="6924864" y="4939379"/>
                <a:ext cx="18372" cy="24574"/>
              </a:xfrm>
              <a:custGeom>
                <a:avLst/>
                <a:gdLst>
                  <a:gd name="connsiteX0" fmla="*/ 9710 w 18372"/>
                  <a:gd name="connsiteY0" fmla="*/ 2286 h 24574"/>
                  <a:gd name="connsiteX1" fmla="*/ 3142 w 18372"/>
                  <a:gd name="connsiteY1" fmla="*/ 12192 h 24574"/>
                  <a:gd name="connsiteX2" fmla="*/ 9710 w 18372"/>
                  <a:gd name="connsiteY2" fmla="*/ 22098 h 24574"/>
                  <a:gd name="connsiteX3" fmla="*/ 15707 w 18372"/>
                  <a:gd name="connsiteY3" fmla="*/ 16288 h 24574"/>
                  <a:gd name="connsiteX4" fmla="*/ 18373 w 18372"/>
                  <a:gd name="connsiteY4" fmla="*/ 16859 h 24574"/>
                  <a:gd name="connsiteX5" fmla="*/ 9710 w 18372"/>
                  <a:gd name="connsiteY5" fmla="*/ 24574 h 24574"/>
                  <a:gd name="connsiteX6" fmla="*/ 0 w 18372"/>
                  <a:gd name="connsiteY6" fmla="*/ 12287 h 24574"/>
                  <a:gd name="connsiteX7" fmla="*/ 3237 w 18372"/>
                  <a:gd name="connsiteY7" fmla="*/ 2762 h 24574"/>
                  <a:gd name="connsiteX8" fmla="*/ 9710 w 18372"/>
                  <a:gd name="connsiteY8" fmla="*/ 0 h 24574"/>
                  <a:gd name="connsiteX9" fmla="*/ 18278 w 18372"/>
                  <a:gd name="connsiteY9" fmla="*/ 7620 h 24574"/>
                  <a:gd name="connsiteX10" fmla="*/ 15612 w 18372"/>
                  <a:gd name="connsiteY10" fmla="*/ 8191 h 24574"/>
                  <a:gd name="connsiteX11" fmla="*/ 9710 w 18372"/>
                  <a:gd name="connsiteY11" fmla="*/ 2286 h 2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372" h="24574">
                    <a:moveTo>
                      <a:pt x="9710" y="2286"/>
                    </a:moveTo>
                    <a:cubicBezTo>
                      <a:pt x="5807" y="2286"/>
                      <a:pt x="3142" y="5905"/>
                      <a:pt x="3142" y="12192"/>
                    </a:cubicBezTo>
                    <a:cubicBezTo>
                      <a:pt x="3142" y="18478"/>
                      <a:pt x="5807" y="22098"/>
                      <a:pt x="9710" y="22098"/>
                    </a:cubicBezTo>
                    <a:cubicBezTo>
                      <a:pt x="12756" y="22098"/>
                      <a:pt x="14756" y="20098"/>
                      <a:pt x="15707" y="16288"/>
                    </a:cubicBezTo>
                    <a:lnTo>
                      <a:pt x="18373" y="16859"/>
                    </a:lnTo>
                    <a:cubicBezTo>
                      <a:pt x="17231" y="21907"/>
                      <a:pt x="14279" y="24574"/>
                      <a:pt x="9710" y="24574"/>
                    </a:cubicBezTo>
                    <a:cubicBezTo>
                      <a:pt x="3808" y="24574"/>
                      <a:pt x="0" y="20002"/>
                      <a:pt x="0" y="12287"/>
                    </a:cubicBezTo>
                    <a:cubicBezTo>
                      <a:pt x="0" y="8287"/>
                      <a:pt x="1047" y="5143"/>
                      <a:pt x="3237" y="2762"/>
                    </a:cubicBezTo>
                    <a:cubicBezTo>
                      <a:pt x="4950" y="952"/>
                      <a:pt x="7235" y="0"/>
                      <a:pt x="9710" y="0"/>
                    </a:cubicBezTo>
                    <a:cubicBezTo>
                      <a:pt x="14184" y="0"/>
                      <a:pt x="17135" y="2572"/>
                      <a:pt x="18278" y="7620"/>
                    </a:cubicBezTo>
                    <a:lnTo>
                      <a:pt x="15612" y="8191"/>
                    </a:lnTo>
                    <a:cubicBezTo>
                      <a:pt x="14756" y="4286"/>
                      <a:pt x="12661" y="2286"/>
                      <a:pt x="9710" y="2286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 127">
                <a:extLst>
                  <a:ext uri="{FF2B5EF4-FFF2-40B4-BE49-F238E27FC236}">
                    <a16:creationId xmlns:a16="http://schemas.microsoft.com/office/drawing/2014/main" id="{4FCDDDFD-078C-174C-B240-3667F925CFC0}"/>
                  </a:ext>
                </a:extLst>
              </p:cNvPr>
              <p:cNvSpPr/>
              <p:nvPr/>
            </p:nvSpPr>
            <p:spPr>
              <a:xfrm>
                <a:off x="6945236" y="4945475"/>
                <a:ext cx="15802" cy="18478"/>
              </a:xfrm>
              <a:custGeom>
                <a:avLst/>
                <a:gdLst>
                  <a:gd name="connsiteX0" fmla="*/ 0 w 15802"/>
                  <a:gd name="connsiteY0" fmla="*/ 9239 h 18478"/>
                  <a:gd name="connsiteX1" fmla="*/ 7901 w 15802"/>
                  <a:gd name="connsiteY1" fmla="*/ 0 h 18478"/>
                  <a:gd name="connsiteX2" fmla="*/ 15803 w 15802"/>
                  <a:gd name="connsiteY2" fmla="*/ 9239 h 18478"/>
                  <a:gd name="connsiteX3" fmla="*/ 7901 w 15802"/>
                  <a:gd name="connsiteY3" fmla="*/ 18478 h 18478"/>
                  <a:gd name="connsiteX4" fmla="*/ 0 w 15802"/>
                  <a:gd name="connsiteY4" fmla="*/ 9239 h 18478"/>
                  <a:gd name="connsiteX5" fmla="*/ 12852 w 15802"/>
                  <a:gd name="connsiteY5" fmla="*/ 9239 h 18478"/>
                  <a:gd name="connsiteX6" fmla="*/ 7806 w 15802"/>
                  <a:gd name="connsiteY6" fmla="*/ 2191 h 18478"/>
                  <a:gd name="connsiteX7" fmla="*/ 2761 w 15802"/>
                  <a:gd name="connsiteY7" fmla="*/ 9239 h 18478"/>
                  <a:gd name="connsiteX8" fmla="*/ 7806 w 15802"/>
                  <a:gd name="connsiteY8" fmla="*/ 16288 h 18478"/>
                  <a:gd name="connsiteX9" fmla="*/ 12852 w 15802"/>
                  <a:gd name="connsiteY9" fmla="*/ 9239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802" h="18478">
                    <a:moveTo>
                      <a:pt x="0" y="9239"/>
                    </a:moveTo>
                    <a:cubicBezTo>
                      <a:pt x="0" y="3524"/>
                      <a:pt x="3237" y="0"/>
                      <a:pt x="7901" y="0"/>
                    </a:cubicBezTo>
                    <a:cubicBezTo>
                      <a:pt x="12566" y="0"/>
                      <a:pt x="15803" y="3619"/>
                      <a:pt x="15803" y="9239"/>
                    </a:cubicBezTo>
                    <a:cubicBezTo>
                      <a:pt x="15803" y="14859"/>
                      <a:pt x="12566" y="18478"/>
                      <a:pt x="7901" y="18478"/>
                    </a:cubicBezTo>
                    <a:cubicBezTo>
                      <a:pt x="3142" y="18478"/>
                      <a:pt x="0" y="14859"/>
                      <a:pt x="0" y="9239"/>
                    </a:cubicBezTo>
                    <a:close/>
                    <a:moveTo>
                      <a:pt x="12852" y="9239"/>
                    </a:moveTo>
                    <a:cubicBezTo>
                      <a:pt x="12852" y="4763"/>
                      <a:pt x="10852" y="2191"/>
                      <a:pt x="7806" y="2191"/>
                    </a:cubicBezTo>
                    <a:cubicBezTo>
                      <a:pt x="4760" y="2191"/>
                      <a:pt x="2761" y="4763"/>
                      <a:pt x="2761" y="9239"/>
                    </a:cubicBezTo>
                    <a:cubicBezTo>
                      <a:pt x="2761" y="13716"/>
                      <a:pt x="4760" y="16288"/>
                      <a:pt x="7806" y="16288"/>
                    </a:cubicBezTo>
                    <a:cubicBezTo>
                      <a:pt x="10852" y="16288"/>
                      <a:pt x="12852" y="13621"/>
                      <a:pt x="12852" y="9239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 128">
                <a:extLst>
                  <a:ext uri="{FF2B5EF4-FFF2-40B4-BE49-F238E27FC236}">
                    <a16:creationId xmlns:a16="http://schemas.microsoft.com/office/drawing/2014/main" id="{77AA7250-C378-AB41-A0C8-4310A5038D69}"/>
                  </a:ext>
                </a:extLst>
              </p:cNvPr>
              <p:cNvSpPr/>
              <p:nvPr/>
            </p:nvSpPr>
            <p:spPr>
              <a:xfrm>
                <a:off x="6964466" y="4945570"/>
                <a:ext cx="23513" cy="18002"/>
              </a:xfrm>
              <a:custGeom>
                <a:avLst/>
                <a:gdLst>
                  <a:gd name="connsiteX0" fmla="*/ 18182 w 23513"/>
                  <a:gd name="connsiteY0" fmla="*/ 0 h 18002"/>
                  <a:gd name="connsiteX1" fmla="*/ 23514 w 23513"/>
                  <a:gd name="connsiteY1" fmla="*/ 6858 h 18002"/>
                  <a:gd name="connsiteX2" fmla="*/ 23514 w 23513"/>
                  <a:gd name="connsiteY2" fmla="*/ 18002 h 18002"/>
                  <a:gd name="connsiteX3" fmla="*/ 20943 w 23513"/>
                  <a:gd name="connsiteY3" fmla="*/ 18002 h 18002"/>
                  <a:gd name="connsiteX4" fmla="*/ 20943 w 23513"/>
                  <a:gd name="connsiteY4" fmla="*/ 6667 h 18002"/>
                  <a:gd name="connsiteX5" fmla="*/ 17707 w 23513"/>
                  <a:gd name="connsiteY5" fmla="*/ 2286 h 18002"/>
                  <a:gd name="connsiteX6" fmla="*/ 13042 w 23513"/>
                  <a:gd name="connsiteY6" fmla="*/ 8287 h 18002"/>
                  <a:gd name="connsiteX7" fmla="*/ 13042 w 23513"/>
                  <a:gd name="connsiteY7" fmla="*/ 18002 h 18002"/>
                  <a:gd name="connsiteX8" fmla="*/ 10472 w 23513"/>
                  <a:gd name="connsiteY8" fmla="*/ 18002 h 18002"/>
                  <a:gd name="connsiteX9" fmla="*/ 10472 w 23513"/>
                  <a:gd name="connsiteY9" fmla="*/ 6667 h 18002"/>
                  <a:gd name="connsiteX10" fmla="*/ 7235 w 23513"/>
                  <a:gd name="connsiteY10" fmla="*/ 2286 h 18002"/>
                  <a:gd name="connsiteX11" fmla="*/ 2570 w 23513"/>
                  <a:gd name="connsiteY11" fmla="*/ 8287 h 18002"/>
                  <a:gd name="connsiteX12" fmla="*/ 2570 w 23513"/>
                  <a:gd name="connsiteY12" fmla="*/ 18002 h 18002"/>
                  <a:gd name="connsiteX13" fmla="*/ 0 w 23513"/>
                  <a:gd name="connsiteY13" fmla="*/ 18002 h 18002"/>
                  <a:gd name="connsiteX14" fmla="*/ 0 w 23513"/>
                  <a:gd name="connsiteY14" fmla="*/ 476 h 18002"/>
                  <a:gd name="connsiteX15" fmla="*/ 2380 w 23513"/>
                  <a:gd name="connsiteY15" fmla="*/ 476 h 18002"/>
                  <a:gd name="connsiteX16" fmla="*/ 2380 w 23513"/>
                  <a:gd name="connsiteY16" fmla="*/ 3715 h 18002"/>
                  <a:gd name="connsiteX17" fmla="*/ 7711 w 23513"/>
                  <a:gd name="connsiteY17" fmla="*/ 95 h 18002"/>
                  <a:gd name="connsiteX18" fmla="*/ 12756 w 23513"/>
                  <a:gd name="connsiteY18" fmla="*/ 3905 h 18002"/>
                  <a:gd name="connsiteX19" fmla="*/ 18182 w 23513"/>
                  <a:gd name="connsiteY19" fmla="*/ 0 h 1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3513" h="18002">
                    <a:moveTo>
                      <a:pt x="18182" y="0"/>
                    </a:moveTo>
                    <a:cubicBezTo>
                      <a:pt x="21610" y="0"/>
                      <a:pt x="23514" y="2381"/>
                      <a:pt x="23514" y="6858"/>
                    </a:cubicBezTo>
                    <a:lnTo>
                      <a:pt x="23514" y="18002"/>
                    </a:lnTo>
                    <a:lnTo>
                      <a:pt x="20943" y="18002"/>
                    </a:lnTo>
                    <a:lnTo>
                      <a:pt x="20943" y="6667"/>
                    </a:lnTo>
                    <a:cubicBezTo>
                      <a:pt x="20943" y="3810"/>
                      <a:pt x="19706" y="2286"/>
                      <a:pt x="17707" y="2286"/>
                    </a:cubicBezTo>
                    <a:cubicBezTo>
                      <a:pt x="15231" y="2286"/>
                      <a:pt x="13042" y="4763"/>
                      <a:pt x="13042" y="8287"/>
                    </a:cubicBezTo>
                    <a:lnTo>
                      <a:pt x="13042" y="18002"/>
                    </a:lnTo>
                    <a:lnTo>
                      <a:pt x="10472" y="18002"/>
                    </a:lnTo>
                    <a:lnTo>
                      <a:pt x="10472" y="6667"/>
                    </a:lnTo>
                    <a:cubicBezTo>
                      <a:pt x="10472" y="3810"/>
                      <a:pt x="9234" y="2286"/>
                      <a:pt x="7235" y="2286"/>
                    </a:cubicBezTo>
                    <a:cubicBezTo>
                      <a:pt x="4760" y="2286"/>
                      <a:pt x="2570" y="4763"/>
                      <a:pt x="2570" y="8287"/>
                    </a:cubicBezTo>
                    <a:lnTo>
                      <a:pt x="2570" y="18002"/>
                    </a:lnTo>
                    <a:lnTo>
                      <a:pt x="0" y="18002"/>
                    </a:lnTo>
                    <a:lnTo>
                      <a:pt x="0" y="476"/>
                    </a:lnTo>
                    <a:lnTo>
                      <a:pt x="2380" y="476"/>
                    </a:lnTo>
                    <a:lnTo>
                      <a:pt x="2380" y="3715"/>
                    </a:lnTo>
                    <a:cubicBezTo>
                      <a:pt x="3713" y="1333"/>
                      <a:pt x="5521" y="95"/>
                      <a:pt x="7711" y="95"/>
                    </a:cubicBezTo>
                    <a:cubicBezTo>
                      <a:pt x="10186" y="95"/>
                      <a:pt x="12090" y="1429"/>
                      <a:pt x="12756" y="3905"/>
                    </a:cubicBezTo>
                    <a:cubicBezTo>
                      <a:pt x="14184" y="1143"/>
                      <a:pt x="15993" y="0"/>
                      <a:pt x="18182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 129">
                <a:extLst>
                  <a:ext uri="{FF2B5EF4-FFF2-40B4-BE49-F238E27FC236}">
                    <a16:creationId xmlns:a16="http://schemas.microsoft.com/office/drawing/2014/main" id="{16F1C0E1-9162-B644-BE20-18ECA18B3C62}"/>
                  </a:ext>
                </a:extLst>
              </p:cNvPr>
              <p:cNvSpPr/>
              <p:nvPr/>
            </p:nvSpPr>
            <p:spPr>
              <a:xfrm>
                <a:off x="6992644" y="4945570"/>
                <a:ext cx="23513" cy="18002"/>
              </a:xfrm>
              <a:custGeom>
                <a:avLst/>
                <a:gdLst>
                  <a:gd name="connsiteX0" fmla="*/ 18183 w 23513"/>
                  <a:gd name="connsiteY0" fmla="*/ 0 h 18002"/>
                  <a:gd name="connsiteX1" fmla="*/ 23514 w 23513"/>
                  <a:gd name="connsiteY1" fmla="*/ 6858 h 18002"/>
                  <a:gd name="connsiteX2" fmla="*/ 23514 w 23513"/>
                  <a:gd name="connsiteY2" fmla="*/ 18002 h 18002"/>
                  <a:gd name="connsiteX3" fmla="*/ 20943 w 23513"/>
                  <a:gd name="connsiteY3" fmla="*/ 18002 h 18002"/>
                  <a:gd name="connsiteX4" fmla="*/ 20943 w 23513"/>
                  <a:gd name="connsiteY4" fmla="*/ 6667 h 18002"/>
                  <a:gd name="connsiteX5" fmla="*/ 17707 w 23513"/>
                  <a:gd name="connsiteY5" fmla="*/ 2286 h 18002"/>
                  <a:gd name="connsiteX6" fmla="*/ 13042 w 23513"/>
                  <a:gd name="connsiteY6" fmla="*/ 8287 h 18002"/>
                  <a:gd name="connsiteX7" fmla="*/ 13042 w 23513"/>
                  <a:gd name="connsiteY7" fmla="*/ 18002 h 18002"/>
                  <a:gd name="connsiteX8" fmla="*/ 10472 w 23513"/>
                  <a:gd name="connsiteY8" fmla="*/ 18002 h 18002"/>
                  <a:gd name="connsiteX9" fmla="*/ 10472 w 23513"/>
                  <a:gd name="connsiteY9" fmla="*/ 6667 h 18002"/>
                  <a:gd name="connsiteX10" fmla="*/ 7235 w 23513"/>
                  <a:gd name="connsiteY10" fmla="*/ 2286 h 18002"/>
                  <a:gd name="connsiteX11" fmla="*/ 2570 w 23513"/>
                  <a:gd name="connsiteY11" fmla="*/ 8287 h 18002"/>
                  <a:gd name="connsiteX12" fmla="*/ 2570 w 23513"/>
                  <a:gd name="connsiteY12" fmla="*/ 18002 h 18002"/>
                  <a:gd name="connsiteX13" fmla="*/ 0 w 23513"/>
                  <a:gd name="connsiteY13" fmla="*/ 18002 h 18002"/>
                  <a:gd name="connsiteX14" fmla="*/ 0 w 23513"/>
                  <a:gd name="connsiteY14" fmla="*/ 476 h 18002"/>
                  <a:gd name="connsiteX15" fmla="*/ 2380 w 23513"/>
                  <a:gd name="connsiteY15" fmla="*/ 476 h 18002"/>
                  <a:gd name="connsiteX16" fmla="*/ 2380 w 23513"/>
                  <a:gd name="connsiteY16" fmla="*/ 3715 h 18002"/>
                  <a:gd name="connsiteX17" fmla="*/ 7711 w 23513"/>
                  <a:gd name="connsiteY17" fmla="*/ 95 h 18002"/>
                  <a:gd name="connsiteX18" fmla="*/ 12756 w 23513"/>
                  <a:gd name="connsiteY18" fmla="*/ 3905 h 18002"/>
                  <a:gd name="connsiteX19" fmla="*/ 18183 w 23513"/>
                  <a:gd name="connsiteY19" fmla="*/ 0 h 1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3513" h="18002">
                    <a:moveTo>
                      <a:pt x="18183" y="0"/>
                    </a:moveTo>
                    <a:cubicBezTo>
                      <a:pt x="21610" y="0"/>
                      <a:pt x="23514" y="2381"/>
                      <a:pt x="23514" y="6858"/>
                    </a:cubicBezTo>
                    <a:lnTo>
                      <a:pt x="23514" y="18002"/>
                    </a:lnTo>
                    <a:lnTo>
                      <a:pt x="20943" y="18002"/>
                    </a:lnTo>
                    <a:lnTo>
                      <a:pt x="20943" y="6667"/>
                    </a:lnTo>
                    <a:cubicBezTo>
                      <a:pt x="20943" y="3810"/>
                      <a:pt x="19706" y="2286"/>
                      <a:pt x="17707" y="2286"/>
                    </a:cubicBezTo>
                    <a:cubicBezTo>
                      <a:pt x="15232" y="2286"/>
                      <a:pt x="13042" y="4763"/>
                      <a:pt x="13042" y="8287"/>
                    </a:cubicBezTo>
                    <a:lnTo>
                      <a:pt x="13042" y="18002"/>
                    </a:lnTo>
                    <a:lnTo>
                      <a:pt x="10472" y="18002"/>
                    </a:lnTo>
                    <a:lnTo>
                      <a:pt x="10472" y="6667"/>
                    </a:lnTo>
                    <a:cubicBezTo>
                      <a:pt x="10472" y="3810"/>
                      <a:pt x="9234" y="2286"/>
                      <a:pt x="7235" y="2286"/>
                    </a:cubicBezTo>
                    <a:cubicBezTo>
                      <a:pt x="4760" y="2286"/>
                      <a:pt x="2570" y="4763"/>
                      <a:pt x="2570" y="8287"/>
                    </a:cubicBezTo>
                    <a:lnTo>
                      <a:pt x="2570" y="18002"/>
                    </a:lnTo>
                    <a:lnTo>
                      <a:pt x="0" y="18002"/>
                    </a:lnTo>
                    <a:lnTo>
                      <a:pt x="0" y="476"/>
                    </a:lnTo>
                    <a:lnTo>
                      <a:pt x="2380" y="476"/>
                    </a:lnTo>
                    <a:lnTo>
                      <a:pt x="2380" y="3715"/>
                    </a:lnTo>
                    <a:cubicBezTo>
                      <a:pt x="3713" y="1333"/>
                      <a:pt x="5521" y="95"/>
                      <a:pt x="7711" y="95"/>
                    </a:cubicBezTo>
                    <a:cubicBezTo>
                      <a:pt x="10186" y="95"/>
                      <a:pt x="12090" y="1429"/>
                      <a:pt x="12756" y="3905"/>
                    </a:cubicBezTo>
                    <a:cubicBezTo>
                      <a:pt x="14089" y="1143"/>
                      <a:pt x="15898" y="0"/>
                      <a:pt x="18183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 130">
                <a:extLst>
                  <a:ext uri="{FF2B5EF4-FFF2-40B4-BE49-F238E27FC236}">
                    <a16:creationId xmlns:a16="http://schemas.microsoft.com/office/drawing/2014/main" id="{849C80EE-C469-8D40-A2BE-715458981C39}"/>
                  </a:ext>
                </a:extLst>
              </p:cNvPr>
              <p:cNvSpPr/>
              <p:nvPr/>
            </p:nvSpPr>
            <p:spPr>
              <a:xfrm>
                <a:off x="7020822" y="4939760"/>
                <a:ext cx="2570" cy="23621"/>
              </a:xfrm>
              <a:custGeom>
                <a:avLst/>
                <a:gdLst>
                  <a:gd name="connsiteX0" fmla="*/ 0 w 2570"/>
                  <a:gd name="connsiteY0" fmla="*/ 0 h 23621"/>
                  <a:gd name="connsiteX1" fmla="*/ 2570 w 2570"/>
                  <a:gd name="connsiteY1" fmla="*/ 0 h 23621"/>
                  <a:gd name="connsiteX2" fmla="*/ 2570 w 2570"/>
                  <a:gd name="connsiteY2" fmla="*/ 2572 h 23621"/>
                  <a:gd name="connsiteX3" fmla="*/ 0 w 2570"/>
                  <a:gd name="connsiteY3" fmla="*/ 2572 h 23621"/>
                  <a:gd name="connsiteX4" fmla="*/ 0 w 2570"/>
                  <a:gd name="connsiteY4" fmla="*/ 0 h 23621"/>
                  <a:gd name="connsiteX5" fmla="*/ 0 w 2570"/>
                  <a:gd name="connsiteY5" fmla="*/ 6096 h 23621"/>
                  <a:gd name="connsiteX6" fmla="*/ 2570 w 2570"/>
                  <a:gd name="connsiteY6" fmla="*/ 6096 h 23621"/>
                  <a:gd name="connsiteX7" fmla="*/ 2570 w 2570"/>
                  <a:gd name="connsiteY7" fmla="*/ 23622 h 23621"/>
                  <a:gd name="connsiteX8" fmla="*/ 0 w 2570"/>
                  <a:gd name="connsiteY8" fmla="*/ 23622 h 23621"/>
                  <a:gd name="connsiteX9" fmla="*/ 0 w 2570"/>
                  <a:gd name="connsiteY9" fmla="*/ 6096 h 23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70" h="23621">
                    <a:moveTo>
                      <a:pt x="0" y="0"/>
                    </a:moveTo>
                    <a:lnTo>
                      <a:pt x="2570" y="0"/>
                    </a:lnTo>
                    <a:lnTo>
                      <a:pt x="2570" y="2572"/>
                    </a:lnTo>
                    <a:lnTo>
                      <a:pt x="0" y="2572"/>
                    </a:lnTo>
                    <a:lnTo>
                      <a:pt x="0" y="0"/>
                    </a:lnTo>
                    <a:close/>
                    <a:moveTo>
                      <a:pt x="0" y="6096"/>
                    </a:moveTo>
                    <a:lnTo>
                      <a:pt x="2570" y="6096"/>
                    </a:lnTo>
                    <a:lnTo>
                      <a:pt x="2570" y="23622"/>
                    </a:lnTo>
                    <a:lnTo>
                      <a:pt x="0" y="23622"/>
                    </a:lnTo>
                    <a:lnTo>
                      <a:pt x="0" y="6096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 131">
                <a:extLst>
                  <a:ext uri="{FF2B5EF4-FFF2-40B4-BE49-F238E27FC236}">
                    <a16:creationId xmlns:a16="http://schemas.microsoft.com/office/drawing/2014/main" id="{CF6F8704-3C40-0541-9641-6A5810298EE2}"/>
                  </a:ext>
                </a:extLst>
              </p:cNvPr>
              <p:cNvSpPr/>
              <p:nvPr/>
            </p:nvSpPr>
            <p:spPr>
              <a:xfrm>
                <a:off x="7026724" y="4945475"/>
                <a:ext cx="13993" cy="18478"/>
              </a:xfrm>
              <a:custGeom>
                <a:avLst/>
                <a:gdLst>
                  <a:gd name="connsiteX0" fmla="*/ 2189 w 13993"/>
                  <a:gd name="connsiteY0" fmla="*/ 12954 h 18478"/>
                  <a:gd name="connsiteX1" fmla="*/ 7140 w 13993"/>
                  <a:gd name="connsiteY1" fmla="*/ 16288 h 18478"/>
                  <a:gd name="connsiteX2" fmla="*/ 11138 w 13993"/>
                  <a:gd name="connsiteY2" fmla="*/ 13335 h 18478"/>
                  <a:gd name="connsiteX3" fmla="*/ 6093 w 13993"/>
                  <a:gd name="connsiteY3" fmla="*/ 10192 h 18478"/>
                  <a:gd name="connsiteX4" fmla="*/ 476 w 13993"/>
                  <a:gd name="connsiteY4" fmla="*/ 5239 h 18478"/>
                  <a:gd name="connsiteX5" fmla="*/ 6759 w 13993"/>
                  <a:gd name="connsiteY5" fmla="*/ 0 h 18478"/>
                  <a:gd name="connsiteX6" fmla="*/ 13137 w 13993"/>
                  <a:gd name="connsiteY6" fmla="*/ 4477 h 18478"/>
                  <a:gd name="connsiteX7" fmla="*/ 10757 w 13993"/>
                  <a:gd name="connsiteY7" fmla="*/ 4953 h 18478"/>
                  <a:gd name="connsiteX8" fmla="*/ 6759 w 13993"/>
                  <a:gd name="connsiteY8" fmla="*/ 2191 h 18478"/>
                  <a:gd name="connsiteX9" fmla="*/ 3237 w 13993"/>
                  <a:gd name="connsiteY9" fmla="*/ 4953 h 18478"/>
                  <a:gd name="connsiteX10" fmla="*/ 8568 w 13993"/>
                  <a:gd name="connsiteY10" fmla="*/ 8001 h 18478"/>
                  <a:gd name="connsiteX11" fmla="*/ 13994 w 13993"/>
                  <a:gd name="connsiteY11" fmla="*/ 13049 h 18478"/>
                  <a:gd name="connsiteX12" fmla="*/ 7330 w 13993"/>
                  <a:gd name="connsiteY12" fmla="*/ 18478 h 18478"/>
                  <a:gd name="connsiteX13" fmla="*/ 0 w 13993"/>
                  <a:gd name="connsiteY13" fmla="*/ 13430 h 18478"/>
                  <a:gd name="connsiteX14" fmla="*/ 2189 w 13993"/>
                  <a:gd name="connsiteY14" fmla="*/ 12954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993" h="18478">
                    <a:moveTo>
                      <a:pt x="2189" y="12954"/>
                    </a:moveTo>
                    <a:cubicBezTo>
                      <a:pt x="2951" y="15145"/>
                      <a:pt x="4760" y="16288"/>
                      <a:pt x="7140" y="16288"/>
                    </a:cubicBezTo>
                    <a:cubicBezTo>
                      <a:pt x="9615" y="16288"/>
                      <a:pt x="11138" y="15049"/>
                      <a:pt x="11138" y="13335"/>
                    </a:cubicBezTo>
                    <a:cubicBezTo>
                      <a:pt x="11138" y="11144"/>
                      <a:pt x="9329" y="10954"/>
                      <a:pt x="6093" y="10192"/>
                    </a:cubicBezTo>
                    <a:cubicBezTo>
                      <a:pt x="2285" y="9239"/>
                      <a:pt x="476" y="8096"/>
                      <a:pt x="476" y="5239"/>
                    </a:cubicBezTo>
                    <a:cubicBezTo>
                      <a:pt x="476" y="2286"/>
                      <a:pt x="2951" y="0"/>
                      <a:pt x="6759" y="0"/>
                    </a:cubicBezTo>
                    <a:cubicBezTo>
                      <a:pt x="9996" y="0"/>
                      <a:pt x="12280" y="1619"/>
                      <a:pt x="13137" y="4477"/>
                    </a:cubicBezTo>
                    <a:lnTo>
                      <a:pt x="10757" y="4953"/>
                    </a:lnTo>
                    <a:cubicBezTo>
                      <a:pt x="10186" y="3143"/>
                      <a:pt x="8853" y="2191"/>
                      <a:pt x="6759" y="2191"/>
                    </a:cubicBezTo>
                    <a:cubicBezTo>
                      <a:pt x="4569" y="2191"/>
                      <a:pt x="3237" y="3334"/>
                      <a:pt x="3237" y="4953"/>
                    </a:cubicBezTo>
                    <a:cubicBezTo>
                      <a:pt x="3237" y="7144"/>
                      <a:pt x="5236" y="7144"/>
                      <a:pt x="8568" y="8001"/>
                    </a:cubicBezTo>
                    <a:cubicBezTo>
                      <a:pt x="12185" y="8953"/>
                      <a:pt x="13994" y="10287"/>
                      <a:pt x="13994" y="13049"/>
                    </a:cubicBezTo>
                    <a:cubicBezTo>
                      <a:pt x="13994" y="16192"/>
                      <a:pt x="11328" y="18478"/>
                      <a:pt x="7330" y="18478"/>
                    </a:cubicBezTo>
                    <a:cubicBezTo>
                      <a:pt x="3427" y="18478"/>
                      <a:pt x="762" y="16573"/>
                      <a:pt x="0" y="13430"/>
                    </a:cubicBezTo>
                    <a:lnTo>
                      <a:pt x="2189" y="12954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 132">
                <a:extLst>
                  <a:ext uri="{FF2B5EF4-FFF2-40B4-BE49-F238E27FC236}">
                    <a16:creationId xmlns:a16="http://schemas.microsoft.com/office/drawing/2014/main" id="{A1238B6A-34D6-4849-9EB5-756CB4095220}"/>
                  </a:ext>
                </a:extLst>
              </p:cNvPr>
              <p:cNvSpPr/>
              <p:nvPr/>
            </p:nvSpPr>
            <p:spPr>
              <a:xfrm>
                <a:off x="7042241" y="4945475"/>
                <a:ext cx="13993" cy="18478"/>
              </a:xfrm>
              <a:custGeom>
                <a:avLst/>
                <a:gdLst>
                  <a:gd name="connsiteX0" fmla="*/ 2189 w 13993"/>
                  <a:gd name="connsiteY0" fmla="*/ 12954 h 18478"/>
                  <a:gd name="connsiteX1" fmla="*/ 7140 w 13993"/>
                  <a:gd name="connsiteY1" fmla="*/ 16288 h 18478"/>
                  <a:gd name="connsiteX2" fmla="*/ 11138 w 13993"/>
                  <a:gd name="connsiteY2" fmla="*/ 13335 h 18478"/>
                  <a:gd name="connsiteX3" fmla="*/ 6093 w 13993"/>
                  <a:gd name="connsiteY3" fmla="*/ 10192 h 18478"/>
                  <a:gd name="connsiteX4" fmla="*/ 476 w 13993"/>
                  <a:gd name="connsiteY4" fmla="*/ 5239 h 18478"/>
                  <a:gd name="connsiteX5" fmla="*/ 6759 w 13993"/>
                  <a:gd name="connsiteY5" fmla="*/ 0 h 18478"/>
                  <a:gd name="connsiteX6" fmla="*/ 13137 w 13993"/>
                  <a:gd name="connsiteY6" fmla="*/ 4477 h 18478"/>
                  <a:gd name="connsiteX7" fmla="*/ 10757 w 13993"/>
                  <a:gd name="connsiteY7" fmla="*/ 4953 h 18478"/>
                  <a:gd name="connsiteX8" fmla="*/ 6759 w 13993"/>
                  <a:gd name="connsiteY8" fmla="*/ 2191 h 18478"/>
                  <a:gd name="connsiteX9" fmla="*/ 3237 w 13993"/>
                  <a:gd name="connsiteY9" fmla="*/ 4953 h 18478"/>
                  <a:gd name="connsiteX10" fmla="*/ 8568 w 13993"/>
                  <a:gd name="connsiteY10" fmla="*/ 8001 h 18478"/>
                  <a:gd name="connsiteX11" fmla="*/ 13994 w 13993"/>
                  <a:gd name="connsiteY11" fmla="*/ 13049 h 18478"/>
                  <a:gd name="connsiteX12" fmla="*/ 7330 w 13993"/>
                  <a:gd name="connsiteY12" fmla="*/ 18478 h 18478"/>
                  <a:gd name="connsiteX13" fmla="*/ 0 w 13993"/>
                  <a:gd name="connsiteY13" fmla="*/ 13430 h 18478"/>
                  <a:gd name="connsiteX14" fmla="*/ 2189 w 13993"/>
                  <a:gd name="connsiteY14" fmla="*/ 12954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993" h="18478">
                    <a:moveTo>
                      <a:pt x="2189" y="12954"/>
                    </a:moveTo>
                    <a:cubicBezTo>
                      <a:pt x="2951" y="15145"/>
                      <a:pt x="4760" y="16288"/>
                      <a:pt x="7140" y="16288"/>
                    </a:cubicBezTo>
                    <a:cubicBezTo>
                      <a:pt x="9615" y="16288"/>
                      <a:pt x="11138" y="15049"/>
                      <a:pt x="11138" y="13335"/>
                    </a:cubicBezTo>
                    <a:cubicBezTo>
                      <a:pt x="11138" y="11144"/>
                      <a:pt x="9329" y="10954"/>
                      <a:pt x="6093" y="10192"/>
                    </a:cubicBezTo>
                    <a:cubicBezTo>
                      <a:pt x="2285" y="9239"/>
                      <a:pt x="476" y="8096"/>
                      <a:pt x="476" y="5239"/>
                    </a:cubicBezTo>
                    <a:cubicBezTo>
                      <a:pt x="476" y="2286"/>
                      <a:pt x="2951" y="0"/>
                      <a:pt x="6759" y="0"/>
                    </a:cubicBezTo>
                    <a:cubicBezTo>
                      <a:pt x="9996" y="0"/>
                      <a:pt x="12280" y="1619"/>
                      <a:pt x="13137" y="4477"/>
                    </a:cubicBezTo>
                    <a:lnTo>
                      <a:pt x="10757" y="4953"/>
                    </a:lnTo>
                    <a:cubicBezTo>
                      <a:pt x="10186" y="3143"/>
                      <a:pt x="8853" y="2191"/>
                      <a:pt x="6759" y="2191"/>
                    </a:cubicBezTo>
                    <a:cubicBezTo>
                      <a:pt x="4569" y="2191"/>
                      <a:pt x="3237" y="3334"/>
                      <a:pt x="3237" y="4953"/>
                    </a:cubicBezTo>
                    <a:cubicBezTo>
                      <a:pt x="3237" y="7144"/>
                      <a:pt x="5236" y="7144"/>
                      <a:pt x="8568" y="8001"/>
                    </a:cubicBezTo>
                    <a:cubicBezTo>
                      <a:pt x="12185" y="8953"/>
                      <a:pt x="13994" y="10287"/>
                      <a:pt x="13994" y="13049"/>
                    </a:cubicBezTo>
                    <a:cubicBezTo>
                      <a:pt x="13994" y="16192"/>
                      <a:pt x="11328" y="18478"/>
                      <a:pt x="7330" y="18478"/>
                    </a:cubicBezTo>
                    <a:cubicBezTo>
                      <a:pt x="3427" y="18478"/>
                      <a:pt x="762" y="16573"/>
                      <a:pt x="0" y="13430"/>
                    </a:cubicBezTo>
                    <a:lnTo>
                      <a:pt x="2189" y="12954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 133">
                <a:extLst>
                  <a:ext uri="{FF2B5EF4-FFF2-40B4-BE49-F238E27FC236}">
                    <a16:creationId xmlns:a16="http://schemas.microsoft.com/office/drawing/2014/main" id="{BC6A3573-E599-7041-A524-1040E5671A17}"/>
                  </a:ext>
                </a:extLst>
              </p:cNvPr>
              <p:cNvSpPr/>
              <p:nvPr/>
            </p:nvSpPr>
            <p:spPr>
              <a:xfrm>
                <a:off x="7059281" y="4939760"/>
                <a:ext cx="2570" cy="23621"/>
              </a:xfrm>
              <a:custGeom>
                <a:avLst/>
                <a:gdLst>
                  <a:gd name="connsiteX0" fmla="*/ 0 w 2570"/>
                  <a:gd name="connsiteY0" fmla="*/ 0 h 23621"/>
                  <a:gd name="connsiteX1" fmla="*/ 2570 w 2570"/>
                  <a:gd name="connsiteY1" fmla="*/ 0 h 23621"/>
                  <a:gd name="connsiteX2" fmla="*/ 2570 w 2570"/>
                  <a:gd name="connsiteY2" fmla="*/ 2572 h 23621"/>
                  <a:gd name="connsiteX3" fmla="*/ 0 w 2570"/>
                  <a:gd name="connsiteY3" fmla="*/ 2572 h 23621"/>
                  <a:gd name="connsiteX4" fmla="*/ 0 w 2570"/>
                  <a:gd name="connsiteY4" fmla="*/ 0 h 23621"/>
                  <a:gd name="connsiteX5" fmla="*/ 0 w 2570"/>
                  <a:gd name="connsiteY5" fmla="*/ 6096 h 23621"/>
                  <a:gd name="connsiteX6" fmla="*/ 2570 w 2570"/>
                  <a:gd name="connsiteY6" fmla="*/ 6096 h 23621"/>
                  <a:gd name="connsiteX7" fmla="*/ 2570 w 2570"/>
                  <a:gd name="connsiteY7" fmla="*/ 23622 h 23621"/>
                  <a:gd name="connsiteX8" fmla="*/ 0 w 2570"/>
                  <a:gd name="connsiteY8" fmla="*/ 23622 h 23621"/>
                  <a:gd name="connsiteX9" fmla="*/ 0 w 2570"/>
                  <a:gd name="connsiteY9" fmla="*/ 6096 h 23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70" h="23621">
                    <a:moveTo>
                      <a:pt x="0" y="0"/>
                    </a:moveTo>
                    <a:lnTo>
                      <a:pt x="2570" y="0"/>
                    </a:lnTo>
                    <a:lnTo>
                      <a:pt x="2570" y="2572"/>
                    </a:lnTo>
                    <a:lnTo>
                      <a:pt x="0" y="2572"/>
                    </a:lnTo>
                    <a:lnTo>
                      <a:pt x="0" y="0"/>
                    </a:lnTo>
                    <a:close/>
                    <a:moveTo>
                      <a:pt x="0" y="6096"/>
                    </a:moveTo>
                    <a:lnTo>
                      <a:pt x="2570" y="6096"/>
                    </a:lnTo>
                    <a:lnTo>
                      <a:pt x="2570" y="23622"/>
                    </a:lnTo>
                    <a:lnTo>
                      <a:pt x="0" y="23622"/>
                    </a:lnTo>
                    <a:lnTo>
                      <a:pt x="0" y="6096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 134">
                <a:extLst>
                  <a:ext uri="{FF2B5EF4-FFF2-40B4-BE49-F238E27FC236}">
                    <a16:creationId xmlns:a16="http://schemas.microsoft.com/office/drawing/2014/main" id="{2E0CF18D-07EF-A345-9699-ADE1FA3C3EFE}"/>
                  </a:ext>
                </a:extLst>
              </p:cNvPr>
              <p:cNvSpPr/>
              <p:nvPr/>
            </p:nvSpPr>
            <p:spPr>
              <a:xfrm>
                <a:off x="7065469" y="4945475"/>
                <a:ext cx="15802" cy="18478"/>
              </a:xfrm>
              <a:custGeom>
                <a:avLst/>
                <a:gdLst>
                  <a:gd name="connsiteX0" fmla="*/ 0 w 15802"/>
                  <a:gd name="connsiteY0" fmla="*/ 9239 h 18478"/>
                  <a:gd name="connsiteX1" fmla="*/ 7901 w 15802"/>
                  <a:gd name="connsiteY1" fmla="*/ 0 h 18478"/>
                  <a:gd name="connsiteX2" fmla="*/ 15803 w 15802"/>
                  <a:gd name="connsiteY2" fmla="*/ 9239 h 18478"/>
                  <a:gd name="connsiteX3" fmla="*/ 7901 w 15802"/>
                  <a:gd name="connsiteY3" fmla="*/ 18478 h 18478"/>
                  <a:gd name="connsiteX4" fmla="*/ 0 w 15802"/>
                  <a:gd name="connsiteY4" fmla="*/ 9239 h 18478"/>
                  <a:gd name="connsiteX5" fmla="*/ 12947 w 15802"/>
                  <a:gd name="connsiteY5" fmla="*/ 9239 h 18478"/>
                  <a:gd name="connsiteX6" fmla="*/ 7901 w 15802"/>
                  <a:gd name="connsiteY6" fmla="*/ 2191 h 18478"/>
                  <a:gd name="connsiteX7" fmla="*/ 2856 w 15802"/>
                  <a:gd name="connsiteY7" fmla="*/ 9239 h 18478"/>
                  <a:gd name="connsiteX8" fmla="*/ 7901 w 15802"/>
                  <a:gd name="connsiteY8" fmla="*/ 16288 h 18478"/>
                  <a:gd name="connsiteX9" fmla="*/ 12947 w 15802"/>
                  <a:gd name="connsiteY9" fmla="*/ 9239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802" h="18478">
                    <a:moveTo>
                      <a:pt x="0" y="9239"/>
                    </a:moveTo>
                    <a:cubicBezTo>
                      <a:pt x="0" y="3524"/>
                      <a:pt x="3237" y="0"/>
                      <a:pt x="7901" y="0"/>
                    </a:cubicBezTo>
                    <a:cubicBezTo>
                      <a:pt x="12566" y="0"/>
                      <a:pt x="15803" y="3619"/>
                      <a:pt x="15803" y="9239"/>
                    </a:cubicBezTo>
                    <a:cubicBezTo>
                      <a:pt x="15803" y="14859"/>
                      <a:pt x="12566" y="18478"/>
                      <a:pt x="7901" y="18478"/>
                    </a:cubicBezTo>
                    <a:cubicBezTo>
                      <a:pt x="3237" y="18478"/>
                      <a:pt x="0" y="14859"/>
                      <a:pt x="0" y="9239"/>
                    </a:cubicBezTo>
                    <a:close/>
                    <a:moveTo>
                      <a:pt x="12947" y="9239"/>
                    </a:moveTo>
                    <a:cubicBezTo>
                      <a:pt x="12947" y="4763"/>
                      <a:pt x="10948" y="2191"/>
                      <a:pt x="7901" y="2191"/>
                    </a:cubicBezTo>
                    <a:cubicBezTo>
                      <a:pt x="4855" y="2191"/>
                      <a:pt x="2856" y="4763"/>
                      <a:pt x="2856" y="9239"/>
                    </a:cubicBezTo>
                    <a:cubicBezTo>
                      <a:pt x="2856" y="13716"/>
                      <a:pt x="4855" y="16288"/>
                      <a:pt x="7901" y="16288"/>
                    </a:cubicBezTo>
                    <a:cubicBezTo>
                      <a:pt x="10948" y="16288"/>
                      <a:pt x="12947" y="13621"/>
                      <a:pt x="12947" y="9239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 135">
                <a:extLst>
                  <a:ext uri="{FF2B5EF4-FFF2-40B4-BE49-F238E27FC236}">
                    <a16:creationId xmlns:a16="http://schemas.microsoft.com/office/drawing/2014/main" id="{D0C12D2B-4EA7-5643-940E-8015B0132C75}"/>
                  </a:ext>
                </a:extLst>
              </p:cNvPr>
              <p:cNvSpPr/>
              <p:nvPr/>
            </p:nvSpPr>
            <p:spPr>
              <a:xfrm>
                <a:off x="7084699" y="4945379"/>
                <a:ext cx="13803" cy="18192"/>
              </a:xfrm>
              <a:custGeom>
                <a:avLst/>
                <a:gdLst>
                  <a:gd name="connsiteX0" fmla="*/ 0 w 13803"/>
                  <a:gd name="connsiteY0" fmla="*/ 476 h 18192"/>
                  <a:gd name="connsiteX1" fmla="*/ 2380 w 13803"/>
                  <a:gd name="connsiteY1" fmla="*/ 476 h 18192"/>
                  <a:gd name="connsiteX2" fmla="*/ 2380 w 13803"/>
                  <a:gd name="connsiteY2" fmla="*/ 3715 h 18192"/>
                  <a:gd name="connsiteX3" fmla="*/ 8092 w 13803"/>
                  <a:gd name="connsiteY3" fmla="*/ 0 h 18192"/>
                  <a:gd name="connsiteX4" fmla="*/ 13804 w 13803"/>
                  <a:gd name="connsiteY4" fmla="*/ 6953 h 18192"/>
                  <a:gd name="connsiteX5" fmla="*/ 13804 w 13803"/>
                  <a:gd name="connsiteY5" fmla="*/ 18098 h 18192"/>
                  <a:gd name="connsiteX6" fmla="*/ 11233 w 13803"/>
                  <a:gd name="connsiteY6" fmla="*/ 18098 h 18192"/>
                  <a:gd name="connsiteX7" fmla="*/ 11233 w 13803"/>
                  <a:gd name="connsiteY7" fmla="*/ 6763 h 18192"/>
                  <a:gd name="connsiteX8" fmla="*/ 7616 w 13803"/>
                  <a:gd name="connsiteY8" fmla="*/ 2286 h 18192"/>
                  <a:gd name="connsiteX9" fmla="*/ 2570 w 13803"/>
                  <a:gd name="connsiteY9" fmla="*/ 8477 h 18192"/>
                  <a:gd name="connsiteX10" fmla="*/ 2570 w 13803"/>
                  <a:gd name="connsiteY10" fmla="*/ 18193 h 18192"/>
                  <a:gd name="connsiteX11" fmla="*/ 0 w 13803"/>
                  <a:gd name="connsiteY11" fmla="*/ 18193 h 18192"/>
                  <a:gd name="connsiteX12" fmla="*/ 0 w 13803"/>
                  <a:gd name="connsiteY12" fmla="*/ 476 h 18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03" h="18192">
                    <a:moveTo>
                      <a:pt x="0" y="476"/>
                    </a:moveTo>
                    <a:lnTo>
                      <a:pt x="2380" y="476"/>
                    </a:lnTo>
                    <a:lnTo>
                      <a:pt x="2380" y="3715"/>
                    </a:lnTo>
                    <a:cubicBezTo>
                      <a:pt x="3808" y="1143"/>
                      <a:pt x="5617" y="0"/>
                      <a:pt x="8092" y="0"/>
                    </a:cubicBezTo>
                    <a:cubicBezTo>
                      <a:pt x="11804" y="0"/>
                      <a:pt x="13804" y="2381"/>
                      <a:pt x="13804" y="6953"/>
                    </a:cubicBezTo>
                    <a:lnTo>
                      <a:pt x="13804" y="18098"/>
                    </a:lnTo>
                    <a:lnTo>
                      <a:pt x="11233" y="18098"/>
                    </a:lnTo>
                    <a:lnTo>
                      <a:pt x="11233" y="6763"/>
                    </a:lnTo>
                    <a:cubicBezTo>
                      <a:pt x="11233" y="3905"/>
                      <a:pt x="9901" y="2286"/>
                      <a:pt x="7616" y="2286"/>
                    </a:cubicBezTo>
                    <a:cubicBezTo>
                      <a:pt x="4855" y="2286"/>
                      <a:pt x="2570" y="4763"/>
                      <a:pt x="2570" y="8477"/>
                    </a:cubicBezTo>
                    <a:lnTo>
                      <a:pt x="2570" y="18193"/>
                    </a:lnTo>
                    <a:lnTo>
                      <a:pt x="0" y="18193"/>
                    </a:lnTo>
                    <a:lnTo>
                      <a:pt x="0" y="476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 136">
                <a:extLst>
                  <a:ext uri="{FF2B5EF4-FFF2-40B4-BE49-F238E27FC236}">
                    <a16:creationId xmlns:a16="http://schemas.microsoft.com/office/drawing/2014/main" id="{AB295C67-5ACB-664D-956F-6903DCD566AC}"/>
                  </a:ext>
                </a:extLst>
              </p:cNvPr>
              <p:cNvSpPr/>
              <p:nvPr/>
            </p:nvSpPr>
            <p:spPr>
              <a:xfrm>
                <a:off x="7103929" y="4959381"/>
                <a:ext cx="3807" cy="4095"/>
              </a:xfrm>
              <a:custGeom>
                <a:avLst/>
                <a:gdLst>
                  <a:gd name="connsiteX0" fmla="*/ 0 w 3807"/>
                  <a:gd name="connsiteY0" fmla="*/ 0 h 4095"/>
                  <a:gd name="connsiteX1" fmla="*/ 3808 w 3807"/>
                  <a:gd name="connsiteY1" fmla="*/ 0 h 4095"/>
                  <a:gd name="connsiteX2" fmla="*/ 3808 w 3807"/>
                  <a:gd name="connsiteY2" fmla="*/ 4096 h 4095"/>
                  <a:gd name="connsiteX3" fmla="*/ 0 w 3807"/>
                  <a:gd name="connsiteY3" fmla="*/ 4096 h 4095"/>
                  <a:gd name="connsiteX4" fmla="*/ 0 w 3807"/>
                  <a:gd name="connsiteY4" fmla="*/ 0 h 4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07" h="4095">
                    <a:moveTo>
                      <a:pt x="0" y="0"/>
                    </a:moveTo>
                    <a:lnTo>
                      <a:pt x="3808" y="0"/>
                    </a:lnTo>
                    <a:lnTo>
                      <a:pt x="3808" y="4096"/>
                    </a:lnTo>
                    <a:lnTo>
                      <a:pt x="0" y="40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 137">
                <a:extLst>
                  <a:ext uri="{FF2B5EF4-FFF2-40B4-BE49-F238E27FC236}">
                    <a16:creationId xmlns:a16="http://schemas.microsoft.com/office/drawing/2014/main" id="{99AA1539-07E3-1F49-912C-5C94D83A6E38}"/>
                  </a:ext>
                </a:extLst>
              </p:cNvPr>
              <p:cNvSpPr/>
              <p:nvPr/>
            </p:nvSpPr>
            <p:spPr>
              <a:xfrm>
                <a:off x="7120398" y="4939760"/>
                <a:ext cx="16278" cy="23717"/>
              </a:xfrm>
              <a:custGeom>
                <a:avLst/>
                <a:gdLst>
                  <a:gd name="connsiteX0" fmla="*/ 9615 w 16278"/>
                  <a:gd name="connsiteY0" fmla="*/ 23717 h 23717"/>
                  <a:gd name="connsiteX1" fmla="*/ 6664 w 16278"/>
                  <a:gd name="connsiteY1" fmla="*/ 23717 h 23717"/>
                  <a:gd name="connsiteX2" fmla="*/ 6664 w 16278"/>
                  <a:gd name="connsiteY2" fmla="*/ 2476 h 23717"/>
                  <a:gd name="connsiteX3" fmla="*/ 0 w 16278"/>
                  <a:gd name="connsiteY3" fmla="*/ 2476 h 23717"/>
                  <a:gd name="connsiteX4" fmla="*/ 0 w 16278"/>
                  <a:gd name="connsiteY4" fmla="*/ 0 h 23717"/>
                  <a:gd name="connsiteX5" fmla="*/ 16279 w 16278"/>
                  <a:gd name="connsiteY5" fmla="*/ 0 h 23717"/>
                  <a:gd name="connsiteX6" fmla="*/ 16279 w 16278"/>
                  <a:gd name="connsiteY6" fmla="*/ 2476 h 23717"/>
                  <a:gd name="connsiteX7" fmla="*/ 9615 w 16278"/>
                  <a:gd name="connsiteY7" fmla="*/ 2476 h 23717"/>
                  <a:gd name="connsiteX8" fmla="*/ 9615 w 16278"/>
                  <a:gd name="connsiteY8" fmla="*/ 23717 h 2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78" h="23717">
                    <a:moveTo>
                      <a:pt x="9615" y="23717"/>
                    </a:moveTo>
                    <a:lnTo>
                      <a:pt x="6664" y="23717"/>
                    </a:lnTo>
                    <a:lnTo>
                      <a:pt x="6664" y="2476"/>
                    </a:lnTo>
                    <a:lnTo>
                      <a:pt x="0" y="2476"/>
                    </a:lnTo>
                    <a:lnTo>
                      <a:pt x="0" y="0"/>
                    </a:lnTo>
                    <a:lnTo>
                      <a:pt x="16279" y="0"/>
                    </a:lnTo>
                    <a:lnTo>
                      <a:pt x="16279" y="2476"/>
                    </a:lnTo>
                    <a:lnTo>
                      <a:pt x="9615" y="2476"/>
                    </a:lnTo>
                    <a:lnTo>
                      <a:pt x="9615" y="23717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 138">
                <a:extLst>
                  <a:ext uri="{FF2B5EF4-FFF2-40B4-BE49-F238E27FC236}">
                    <a16:creationId xmlns:a16="http://schemas.microsoft.com/office/drawing/2014/main" id="{29AF7A99-318A-D94B-8DBE-C9DB060482E2}"/>
                  </a:ext>
                </a:extLst>
              </p:cNvPr>
              <p:cNvSpPr/>
              <p:nvPr/>
            </p:nvSpPr>
            <p:spPr>
              <a:xfrm>
                <a:off x="7138675" y="4939760"/>
                <a:ext cx="13803" cy="23812"/>
              </a:xfrm>
              <a:custGeom>
                <a:avLst/>
                <a:gdLst>
                  <a:gd name="connsiteX0" fmla="*/ 0 w 13803"/>
                  <a:gd name="connsiteY0" fmla="*/ 0 h 23812"/>
                  <a:gd name="connsiteX1" fmla="*/ 2570 w 13803"/>
                  <a:gd name="connsiteY1" fmla="*/ 0 h 23812"/>
                  <a:gd name="connsiteX2" fmla="*/ 2570 w 13803"/>
                  <a:gd name="connsiteY2" fmla="*/ 9239 h 23812"/>
                  <a:gd name="connsiteX3" fmla="*/ 8092 w 13803"/>
                  <a:gd name="connsiteY3" fmla="*/ 5620 h 23812"/>
                  <a:gd name="connsiteX4" fmla="*/ 13804 w 13803"/>
                  <a:gd name="connsiteY4" fmla="*/ 12573 h 23812"/>
                  <a:gd name="connsiteX5" fmla="*/ 13804 w 13803"/>
                  <a:gd name="connsiteY5" fmla="*/ 23717 h 23812"/>
                  <a:gd name="connsiteX6" fmla="*/ 11233 w 13803"/>
                  <a:gd name="connsiteY6" fmla="*/ 23717 h 23812"/>
                  <a:gd name="connsiteX7" fmla="*/ 11233 w 13803"/>
                  <a:gd name="connsiteY7" fmla="*/ 12383 h 23812"/>
                  <a:gd name="connsiteX8" fmla="*/ 7616 w 13803"/>
                  <a:gd name="connsiteY8" fmla="*/ 7906 h 23812"/>
                  <a:gd name="connsiteX9" fmla="*/ 2570 w 13803"/>
                  <a:gd name="connsiteY9" fmla="*/ 14097 h 23812"/>
                  <a:gd name="connsiteX10" fmla="*/ 2570 w 13803"/>
                  <a:gd name="connsiteY10" fmla="*/ 23813 h 23812"/>
                  <a:gd name="connsiteX11" fmla="*/ 0 w 13803"/>
                  <a:gd name="connsiteY11" fmla="*/ 23813 h 23812"/>
                  <a:gd name="connsiteX12" fmla="*/ 0 w 13803"/>
                  <a:gd name="connsiteY12" fmla="*/ 0 h 2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03" h="23812">
                    <a:moveTo>
                      <a:pt x="0" y="0"/>
                    </a:moveTo>
                    <a:lnTo>
                      <a:pt x="2570" y="0"/>
                    </a:lnTo>
                    <a:lnTo>
                      <a:pt x="2570" y="9239"/>
                    </a:lnTo>
                    <a:cubicBezTo>
                      <a:pt x="3808" y="6858"/>
                      <a:pt x="5617" y="5620"/>
                      <a:pt x="8092" y="5620"/>
                    </a:cubicBezTo>
                    <a:cubicBezTo>
                      <a:pt x="11804" y="5620"/>
                      <a:pt x="13804" y="8001"/>
                      <a:pt x="13804" y="12573"/>
                    </a:cubicBezTo>
                    <a:lnTo>
                      <a:pt x="13804" y="23717"/>
                    </a:lnTo>
                    <a:lnTo>
                      <a:pt x="11233" y="23717"/>
                    </a:lnTo>
                    <a:lnTo>
                      <a:pt x="11233" y="12383"/>
                    </a:lnTo>
                    <a:cubicBezTo>
                      <a:pt x="11233" y="9525"/>
                      <a:pt x="9901" y="7906"/>
                      <a:pt x="7616" y="7906"/>
                    </a:cubicBezTo>
                    <a:cubicBezTo>
                      <a:pt x="4855" y="7906"/>
                      <a:pt x="2570" y="10382"/>
                      <a:pt x="2570" y="14097"/>
                    </a:cubicBezTo>
                    <a:lnTo>
                      <a:pt x="2570" y="23813"/>
                    </a:lnTo>
                    <a:lnTo>
                      <a:pt x="0" y="238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 139">
                <a:extLst>
                  <a:ext uri="{FF2B5EF4-FFF2-40B4-BE49-F238E27FC236}">
                    <a16:creationId xmlns:a16="http://schemas.microsoft.com/office/drawing/2014/main" id="{52BA7E61-F90D-BC45-98F4-C4BE9B822CAF}"/>
                  </a:ext>
                </a:extLst>
              </p:cNvPr>
              <p:cNvSpPr/>
              <p:nvPr/>
            </p:nvSpPr>
            <p:spPr>
              <a:xfrm>
                <a:off x="7157048" y="4939760"/>
                <a:ext cx="2570" cy="23621"/>
              </a:xfrm>
              <a:custGeom>
                <a:avLst/>
                <a:gdLst>
                  <a:gd name="connsiteX0" fmla="*/ 0 w 2570"/>
                  <a:gd name="connsiteY0" fmla="*/ 0 h 23621"/>
                  <a:gd name="connsiteX1" fmla="*/ 2570 w 2570"/>
                  <a:gd name="connsiteY1" fmla="*/ 0 h 23621"/>
                  <a:gd name="connsiteX2" fmla="*/ 2570 w 2570"/>
                  <a:gd name="connsiteY2" fmla="*/ 2572 h 23621"/>
                  <a:gd name="connsiteX3" fmla="*/ 0 w 2570"/>
                  <a:gd name="connsiteY3" fmla="*/ 2572 h 23621"/>
                  <a:gd name="connsiteX4" fmla="*/ 0 w 2570"/>
                  <a:gd name="connsiteY4" fmla="*/ 0 h 23621"/>
                  <a:gd name="connsiteX5" fmla="*/ 0 w 2570"/>
                  <a:gd name="connsiteY5" fmla="*/ 6096 h 23621"/>
                  <a:gd name="connsiteX6" fmla="*/ 2570 w 2570"/>
                  <a:gd name="connsiteY6" fmla="*/ 6096 h 23621"/>
                  <a:gd name="connsiteX7" fmla="*/ 2570 w 2570"/>
                  <a:gd name="connsiteY7" fmla="*/ 23622 h 23621"/>
                  <a:gd name="connsiteX8" fmla="*/ 0 w 2570"/>
                  <a:gd name="connsiteY8" fmla="*/ 23622 h 23621"/>
                  <a:gd name="connsiteX9" fmla="*/ 0 w 2570"/>
                  <a:gd name="connsiteY9" fmla="*/ 6096 h 23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70" h="23621">
                    <a:moveTo>
                      <a:pt x="0" y="0"/>
                    </a:moveTo>
                    <a:lnTo>
                      <a:pt x="2570" y="0"/>
                    </a:lnTo>
                    <a:lnTo>
                      <a:pt x="2570" y="2572"/>
                    </a:lnTo>
                    <a:lnTo>
                      <a:pt x="0" y="2572"/>
                    </a:lnTo>
                    <a:lnTo>
                      <a:pt x="0" y="0"/>
                    </a:lnTo>
                    <a:close/>
                    <a:moveTo>
                      <a:pt x="0" y="6096"/>
                    </a:moveTo>
                    <a:lnTo>
                      <a:pt x="2570" y="6096"/>
                    </a:lnTo>
                    <a:lnTo>
                      <a:pt x="2570" y="23622"/>
                    </a:lnTo>
                    <a:lnTo>
                      <a:pt x="0" y="23622"/>
                    </a:lnTo>
                    <a:lnTo>
                      <a:pt x="0" y="6096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 140">
                <a:extLst>
                  <a:ext uri="{FF2B5EF4-FFF2-40B4-BE49-F238E27FC236}">
                    <a16:creationId xmlns:a16="http://schemas.microsoft.com/office/drawing/2014/main" id="{0C050042-2F63-004E-AE9F-5DF1CBBE6DD0}"/>
                  </a:ext>
                </a:extLst>
              </p:cNvPr>
              <p:cNvSpPr/>
              <p:nvPr/>
            </p:nvSpPr>
            <p:spPr>
              <a:xfrm>
                <a:off x="7163046" y="4945475"/>
                <a:ext cx="13993" cy="18478"/>
              </a:xfrm>
              <a:custGeom>
                <a:avLst/>
                <a:gdLst>
                  <a:gd name="connsiteX0" fmla="*/ 2189 w 13993"/>
                  <a:gd name="connsiteY0" fmla="*/ 12954 h 18478"/>
                  <a:gd name="connsiteX1" fmla="*/ 7140 w 13993"/>
                  <a:gd name="connsiteY1" fmla="*/ 16288 h 18478"/>
                  <a:gd name="connsiteX2" fmla="*/ 11138 w 13993"/>
                  <a:gd name="connsiteY2" fmla="*/ 13335 h 18478"/>
                  <a:gd name="connsiteX3" fmla="*/ 6093 w 13993"/>
                  <a:gd name="connsiteY3" fmla="*/ 10192 h 18478"/>
                  <a:gd name="connsiteX4" fmla="*/ 476 w 13993"/>
                  <a:gd name="connsiteY4" fmla="*/ 5239 h 18478"/>
                  <a:gd name="connsiteX5" fmla="*/ 6759 w 13993"/>
                  <a:gd name="connsiteY5" fmla="*/ 0 h 18478"/>
                  <a:gd name="connsiteX6" fmla="*/ 13137 w 13993"/>
                  <a:gd name="connsiteY6" fmla="*/ 4477 h 18478"/>
                  <a:gd name="connsiteX7" fmla="*/ 10757 w 13993"/>
                  <a:gd name="connsiteY7" fmla="*/ 4953 h 18478"/>
                  <a:gd name="connsiteX8" fmla="*/ 6759 w 13993"/>
                  <a:gd name="connsiteY8" fmla="*/ 2191 h 18478"/>
                  <a:gd name="connsiteX9" fmla="*/ 3237 w 13993"/>
                  <a:gd name="connsiteY9" fmla="*/ 4953 h 18478"/>
                  <a:gd name="connsiteX10" fmla="*/ 8568 w 13993"/>
                  <a:gd name="connsiteY10" fmla="*/ 8001 h 18478"/>
                  <a:gd name="connsiteX11" fmla="*/ 13994 w 13993"/>
                  <a:gd name="connsiteY11" fmla="*/ 13049 h 18478"/>
                  <a:gd name="connsiteX12" fmla="*/ 7330 w 13993"/>
                  <a:gd name="connsiteY12" fmla="*/ 18478 h 18478"/>
                  <a:gd name="connsiteX13" fmla="*/ 0 w 13993"/>
                  <a:gd name="connsiteY13" fmla="*/ 13430 h 18478"/>
                  <a:gd name="connsiteX14" fmla="*/ 2189 w 13993"/>
                  <a:gd name="connsiteY14" fmla="*/ 12954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993" h="18478">
                    <a:moveTo>
                      <a:pt x="2189" y="12954"/>
                    </a:moveTo>
                    <a:cubicBezTo>
                      <a:pt x="2951" y="15145"/>
                      <a:pt x="4760" y="16288"/>
                      <a:pt x="7140" y="16288"/>
                    </a:cubicBezTo>
                    <a:cubicBezTo>
                      <a:pt x="9615" y="16288"/>
                      <a:pt x="11138" y="15049"/>
                      <a:pt x="11138" y="13335"/>
                    </a:cubicBezTo>
                    <a:cubicBezTo>
                      <a:pt x="11138" y="11144"/>
                      <a:pt x="9329" y="10954"/>
                      <a:pt x="6093" y="10192"/>
                    </a:cubicBezTo>
                    <a:cubicBezTo>
                      <a:pt x="2285" y="9239"/>
                      <a:pt x="476" y="8096"/>
                      <a:pt x="476" y="5239"/>
                    </a:cubicBezTo>
                    <a:cubicBezTo>
                      <a:pt x="476" y="2286"/>
                      <a:pt x="2951" y="0"/>
                      <a:pt x="6759" y="0"/>
                    </a:cubicBezTo>
                    <a:cubicBezTo>
                      <a:pt x="9996" y="0"/>
                      <a:pt x="12280" y="1619"/>
                      <a:pt x="13137" y="4477"/>
                    </a:cubicBezTo>
                    <a:lnTo>
                      <a:pt x="10757" y="4953"/>
                    </a:lnTo>
                    <a:cubicBezTo>
                      <a:pt x="10186" y="3143"/>
                      <a:pt x="8853" y="2191"/>
                      <a:pt x="6759" y="2191"/>
                    </a:cubicBezTo>
                    <a:cubicBezTo>
                      <a:pt x="4569" y="2191"/>
                      <a:pt x="3237" y="3334"/>
                      <a:pt x="3237" y="4953"/>
                    </a:cubicBezTo>
                    <a:cubicBezTo>
                      <a:pt x="3237" y="7144"/>
                      <a:pt x="5236" y="7144"/>
                      <a:pt x="8568" y="8001"/>
                    </a:cubicBezTo>
                    <a:cubicBezTo>
                      <a:pt x="12185" y="8953"/>
                      <a:pt x="13994" y="10287"/>
                      <a:pt x="13994" y="13049"/>
                    </a:cubicBezTo>
                    <a:cubicBezTo>
                      <a:pt x="13994" y="16192"/>
                      <a:pt x="11328" y="18478"/>
                      <a:pt x="7330" y="18478"/>
                    </a:cubicBezTo>
                    <a:cubicBezTo>
                      <a:pt x="3427" y="18478"/>
                      <a:pt x="762" y="16573"/>
                      <a:pt x="0" y="13430"/>
                    </a:cubicBezTo>
                    <a:lnTo>
                      <a:pt x="2189" y="12954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 141">
                <a:extLst>
                  <a:ext uri="{FF2B5EF4-FFF2-40B4-BE49-F238E27FC236}">
                    <a16:creationId xmlns:a16="http://schemas.microsoft.com/office/drawing/2014/main" id="{D4B3674D-9896-C945-A9B6-E94B2ED8DB90}"/>
                  </a:ext>
                </a:extLst>
              </p:cNvPr>
              <p:cNvSpPr/>
              <p:nvPr/>
            </p:nvSpPr>
            <p:spPr>
              <a:xfrm>
                <a:off x="7189796" y="4945379"/>
                <a:ext cx="14565" cy="24098"/>
              </a:xfrm>
              <a:custGeom>
                <a:avLst/>
                <a:gdLst>
                  <a:gd name="connsiteX0" fmla="*/ 0 w 14565"/>
                  <a:gd name="connsiteY0" fmla="*/ 476 h 24098"/>
                  <a:gd name="connsiteX1" fmla="*/ 2380 w 14565"/>
                  <a:gd name="connsiteY1" fmla="*/ 476 h 24098"/>
                  <a:gd name="connsiteX2" fmla="*/ 2380 w 14565"/>
                  <a:gd name="connsiteY2" fmla="*/ 3905 h 24098"/>
                  <a:gd name="connsiteX3" fmla="*/ 7806 w 14565"/>
                  <a:gd name="connsiteY3" fmla="*/ 0 h 24098"/>
                  <a:gd name="connsiteX4" fmla="*/ 14565 w 14565"/>
                  <a:gd name="connsiteY4" fmla="*/ 9144 h 24098"/>
                  <a:gd name="connsiteX5" fmla="*/ 7616 w 14565"/>
                  <a:gd name="connsiteY5" fmla="*/ 18383 h 24098"/>
                  <a:gd name="connsiteX6" fmla="*/ 2570 w 14565"/>
                  <a:gd name="connsiteY6" fmla="*/ 15240 h 24098"/>
                  <a:gd name="connsiteX7" fmla="*/ 2570 w 14565"/>
                  <a:gd name="connsiteY7" fmla="*/ 24098 h 24098"/>
                  <a:gd name="connsiteX8" fmla="*/ 0 w 14565"/>
                  <a:gd name="connsiteY8" fmla="*/ 24098 h 24098"/>
                  <a:gd name="connsiteX9" fmla="*/ 0 w 14565"/>
                  <a:gd name="connsiteY9" fmla="*/ 476 h 24098"/>
                  <a:gd name="connsiteX10" fmla="*/ 7044 w 14565"/>
                  <a:gd name="connsiteY10" fmla="*/ 16192 h 24098"/>
                  <a:gd name="connsiteX11" fmla="*/ 11709 w 14565"/>
                  <a:gd name="connsiteY11" fmla="*/ 9239 h 24098"/>
                  <a:gd name="connsiteX12" fmla="*/ 7140 w 14565"/>
                  <a:gd name="connsiteY12" fmla="*/ 2381 h 24098"/>
                  <a:gd name="connsiteX13" fmla="*/ 2570 w 14565"/>
                  <a:gd name="connsiteY13" fmla="*/ 7811 h 24098"/>
                  <a:gd name="connsiteX14" fmla="*/ 2570 w 14565"/>
                  <a:gd name="connsiteY14" fmla="*/ 10763 h 24098"/>
                  <a:gd name="connsiteX15" fmla="*/ 7044 w 14565"/>
                  <a:gd name="connsiteY15" fmla="*/ 16192 h 24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565" h="24098">
                    <a:moveTo>
                      <a:pt x="0" y="476"/>
                    </a:moveTo>
                    <a:lnTo>
                      <a:pt x="2380" y="476"/>
                    </a:lnTo>
                    <a:lnTo>
                      <a:pt x="2380" y="3905"/>
                    </a:lnTo>
                    <a:cubicBezTo>
                      <a:pt x="3617" y="1333"/>
                      <a:pt x="5426" y="0"/>
                      <a:pt x="7806" y="0"/>
                    </a:cubicBezTo>
                    <a:cubicBezTo>
                      <a:pt x="11614" y="0"/>
                      <a:pt x="14565" y="3524"/>
                      <a:pt x="14565" y="9144"/>
                    </a:cubicBezTo>
                    <a:cubicBezTo>
                      <a:pt x="14565" y="14859"/>
                      <a:pt x="11519" y="18383"/>
                      <a:pt x="7616" y="18383"/>
                    </a:cubicBezTo>
                    <a:cubicBezTo>
                      <a:pt x="5617" y="18383"/>
                      <a:pt x="3713" y="17336"/>
                      <a:pt x="2570" y="15240"/>
                    </a:cubicBezTo>
                    <a:lnTo>
                      <a:pt x="2570" y="24098"/>
                    </a:lnTo>
                    <a:lnTo>
                      <a:pt x="0" y="24098"/>
                    </a:lnTo>
                    <a:lnTo>
                      <a:pt x="0" y="476"/>
                    </a:lnTo>
                    <a:close/>
                    <a:moveTo>
                      <a:pt x="7044" y="16192"/>
                    </a:moveTo>
                    <a:cubicBezTo>
                      <a:pt x="9900" y="16192"/>
                      <a:pt x="11709" y="13716"/>
                      <a:pt x="11709" y="9239"/>
                    </a:cubicBezTo>
                    <a:cubicBezTo>
                      <a:pt x="11709" y="4858"/>
                      <a:pt x="9900" y="2381"/>
                      <a:pt x="7140" y="2381"/>
                    </a:cubicBezTo>
                    <a:cubicBezTo>
                      <a:pt x="4665" y="2381"/>
                      <a:pt x="2570" y="4572"/>
                      <a:pt x="2570" y="7811"/>
                    </a:cubicBezTo>
                    <a:lnTo>
                      <a:pt x="2570" y="10763"/>
                    </a:lnTo>
                    <a:cubicBezTo>
                      <a:pt x="2570" y="14192"/>
                      <a:pt x="4474" y="16192"/>
                      <a:pt x="7044" y="16192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 142">
                <a:extLst>
                  <a:ext uri="{FF2B5EF4-FFF2-40B4-BE49-F238E27FC236}">
                    <a16:creationId xmlns:a16="http://schemas.microsoft.com/office/drawing/2014/main" id="{1F4A35D6-4B30-4D46-8523-6BE640FFF2C9}"/>
                  </a:ext>
                </a:extLst>
              </p:cNvPr>
              <p:cNvSpPr/>
              <p:nvPr/>
            </p:nvSpPr>
            <p:spPr>
              <a:xfrm>
                <a:off x="7207788" y="4945761"/>
                <a:ext cx="13708" cy="18192"/>
              </a:xfrm>
              <a:custGeom>
                <a:avLst/>
                <a:gdLst>
                  <a:gd name="connsiteX0" fmla="*/ 13708 w 13708"/>
                  <a:gd name="connsiteY0" fmla="*/ 17717 h 18192"/>
                  <a:gd name="connsiteX1" fmla="*/ 11328 w 13708"/>
                  <a:gd name="connsiteY1" fmla="*/ 17717 h 18192"/>
                  <a:gd name="connsiteX2" fmla="*/ 11328 w 13708"/>
                  <a:gd name="connsiteY2" fmla="*/ 14478 h 18192"/>
                  <a:gd name="connsiteX3" fmla="*/ 5712 w 13708"/>
                  <a:gd name="connsiteY3" fmla="*/ 18193 h 18192"/>
                  <a:gd name="connsiteX4" fmla="*/ 0 w 13708"/>
                  <a:gd name="connsiteY4" fmla="*/ 11239 h 18192"/>
                  <a:gd name="connsiteX5" fmla="*/ 0 w 13708"/>
                  <a:gd name="connsiteY5" fmla="*/ 95 h 18192"/>
                  <a:gd name="connsiteX6" fmla="*/ 2475 w 13708"/>
                  <a:gd name="connsiteY6" fmla="*/ 95 h 18192"/>
                  <a:gd name="connsiteX7" fmla="*/ 2475 w 13708"/>
                  <a:gd name="connsiteY7" fmla="*/ 11430 h 18192"/>
                  <a:gd name="connsiteX8" fmla="*/ 6093 w 13708"/>
                  <a:gd name="connsiteY8" fmla="*/ 15907 h 18192"/>
                  <a:gd name="connsiteX9" fmla="*/ 11138 w 13708"/>
                  <a:gd name="connsiteY9" fmla="*/ 9715 h 18192"/>
                  <a:gd name="connsiteX10" fmla="*/ 11138 w 13708"/>
                  <a:gd name="connsiteY10" fmla="*/ 0 h 18192"/>
                  <a:gd name="connsiteX11" fmla="*/ 13613 w 13708"/>
                  <a:gd name="connsiteY11" fmla="*/ 0 h 18192"/>
                  <a:gd name="connsiteX12" fmla="*/ 13613 w 13708"/>
                  <a:gd name="connsiteY12" fmla="*/ 17717 h 18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708" h="18192">
                    <a:moveTo>
                      <a:pt x="13708" y="17717"/>
                    </a:moveTo>
                    <a:lnTo>
                      <a:pt x="11328" y="17717"/>
                    </a:lnTo>
                    <a:lnTo>
                      <a:pt x="11328" y="14478"/>
                    </a:lnTo>
                    <a:cubicBezTo>
                      <a:pt x="9900" y="17050"/>
                      <a:pt x="8092" y="18193"/>
                      <a:pt x="5712" y="18193"/>
                    </a:cubicBezTo>
                    <a:cubicBezTo>
                      <a:pt x="1999" y="18193"/>
                      <a:pt x="0" y="15811"/>
                      <a:pt x="0" y="11239"/>
                    </a:cubicBezTo>
                    <a:lnTo>
                      <a:pt x="0" y="95"/>
                    </a:lnTo>
                    <a:lnTo>
                      <a:pt x="2475" y="95"/>
                    </a:lnTo>
                    <a:lnTo>
                      <a:pt x="2475" y="11430"/>
                    </a:lnTo>
                    <a:cubicBezTo>
                      <a:pt x="2475" y="14383"/>
                      <a:pt x="3808" y="15907"/>
                      <a:pt x="6093" y="15907"/>
                    </a:cubicBezTo>
                    <a:cubicBezTo>
                      <a:pt x="8853" y="15907"/>
                      <a:pt x="11138" y="13430"/>
                      <a:pt x="11138" y="9715"/>
                    </a:cubicBezTo>
                    <a:lnTo>
                      <a:pt x="11138" y="0"/>
                    </a:lnTo>
                    <a:lnTo>
                      <a:pt x="13613" y="0"/>
                    </a:lnTo>
                    <a:lnTo>
                      <a:pt x="13613" y="17717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 143">
                <a:extLst>
                  <a:ext uri="{FF2B5EF4-FFF2-40B4-BE49-F238E27FC236}">
                    <a16:creationId xmlns:a16="http://schemas.microsoft.com/office/drawing/2014/main" id="{D3C09D39-56E8-C849-827B-74024AC63B07}"/>
                  </a:ext>
                </a:extLst>
              </p:cNvPr>
              <p:cNvSpPr/>
              <p:nvPr/>
            </p:nvSpPr>
            <p:spPr>
              <a:xfrm>
                <a:off x="7226256" y="4939760"/>
                <a:ext cx="14565" cy="24003"/>
              </a:xfrm>
              <a:custGeom>
                <a:avLst/>
                <a:gdLst>
                  <a:gd name="connsiteX0" fmla="*/ 0 w 14565"/>
                  <a:gd name="connsiteY0" fmla="*/ 0 h 24003"/>
                  <a:gd name="connsiteX1" fmla="*/ 2570 w 14565"/>
                  <a:gd name="connsiteY1" fmla="*/ 0 h 24003"/>
                  <a:gd name="connsiteX2" fmla="*/ 2570 w 14565"/>
                  <a:gd name="connsiteY2" fmla="*/ 9239 h 24003"/>
                  <a:gd name="connsiteX3" fmla="*/ 7806 w 14565"/>
                  <a:gd name="connsiteY3" fmla="*/ 5620 h 24003"/>
                  <a:gd name="connsiteX4" fmla="*/ 14565 w 14565"/>
                  <a:gd name="connsiteY4" fmla="*/ 14764 h 24003"/>
                  <a:gd name="connsiteX5" fmla="*/ 7711 w 14565"/>
                  <a:gd name="connsiteY5" fmla="*/ 24003 h 24003"/>
                  <a:gd name="connsiteX6" fmla="*/ 2380 w 14565"/>
                  <a:gd name="connsiteY6" fmla="*/ 20669 h 24003"/>
                  <a:gd name="connsiteX7" fmla="*/ 1333 w 14565"/>
                  <a:gd name="connsiteY7" fmla="*/ 23813 h 24003"/>
                  <a:gd name="connsiteX8" fmla="*/ 0 w 14565"/>
                  <a:gd name="connsiteY8" fmla="*/ 23813 h 24003"/>
                  <a:gd name="connsiteX9" fmla="*/ 0 w 14565"/>
                  <a:gd name="connsiteY9" fmla="*/ 0 h 24003"/>
                  <a:gd name="connsiteX10" fmla="*/ 7044 w 14565"/>
                  <a:gd name="connsiteY10" fmla="*/ 21812 h 24003"/>
                  <a:gd name="connsiteX11" fmla="*/ 11709 w 14565"/>
                  <a:gd name="connsiteY11" fmla="*/ 14859 h 24003"/>
                  <a:gd name="connsiteX12" fmla="*/ 7140 w 14565"/>
                  <a:gd name="connsiteY12" fmla="*/ 8001 h 24003"/>
                  <a:gd name="connsiteX13" fmla="*/ 2570 w 14565"/>
                  <a:gd name="connsiteY13" fmla="*/ 13430 h 24003"/>
                  <a:gd name="connsiteX14" fmla="*/ 2570 w 14565"/>
                  <a:gd name="connsiteY14" fmla="*/ 16288 h 24003"/>
                  <a:gd name="connsiteX15" fmla="*/ 7044 w 14565"/>
                  <a:gd name="connsiteY15" fmla="*/ 21812 h 24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565" h="24003">
                    <a:moveTo>
                      <a:pt x="0" y="0"/>
                    </a:moveTo>
                    <a:lnTo>
                      <a:pt x="2570" y="0"/>
                    </a:lnTo>
                    <a:lnTo>
                      <a:pt x="2570" y="9239"/>
                    </a:lnTo>
                    <a:cubicBezTo>
                      <a:pt x="3713" y="6858"/>
                      <a:pt x="5617" y="5620"/>
                      <a:pt x="7806" y="5620"/>
                    </a:cubicBezTo>
                    <a:cubicBezTo>
                      <a:pt x="11614" y="5620"/>
                      <a:pt x="14565" y="9144"/>
                      <a:pt x="14565" y="14764"/>
                    </a:cubicBezTo>
                    <a:cubicBezTo>
                      <a:pt x="14565" y="20479"/>
                      <a:pt x="11614" y="24003"/>
                      <a:pt x="7711" y="24003"/>
                    </a:cubicBezTo>
                    <a:cubicBezTo>
                      <a:pt x="5521" y="24003"/>
                      <a:pt x="3808" y="22955"/>
                      <a:pt x="2380" y="20669"/>
                    </a:cubicBezTo>
                    <a:lnTo>
                      <a:pt x="1333" y="23813"/>
                    </a:lnTo>
                    <a:lnTo>
                      <a:pt x="0" y="23813"/>
                    </a:lnTo>
                    <a:lnTo>
                      <a:pt x="0" y="0"/>
                    </a:lnTo>
                    <a:close/>
                    <a:moveTo>
                      <a:pt x="7044" y="21812"/>
                    </a:moveTo>
                    <a:cubicBezTo>
                      <a:pt x="9900" y="21812"/>
                      <a:pt x="11709" y="19336"/>
                      <a:pt x="11709" y="14859"/>
                    </a:cubicBezTo>
                    <a:cubicBezTo>
                      <a:pt x="11709" y="10478"/>
                      <a:pt x="9900" y="8001"/>
                      <a:pt x="7140" y="8001"/>
                    </a:cubicBezTo>
                    <a:cubicBezTo>
                      <a:pt x="4665" y="8001"/>
                      <a:pt x="2570" y="10192"/>
                      <a:pt x="2570" y="13430"/>
                    </a:cubicBezTo>
                    <a:lnTo>
                      <a:pt x="2570" y="16288"/>
                    </a:lnTo>
                    <a:cubicBezTo>
                      <a:pt x="2570" y="19812"/>
                      <a:pt x="4474" y="21812"/>
                      <a:pt x="7044" y="21812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 144">
                <a:extLst>
                  <a:ext uri="{FF2B5EF4-FFF2-40B4-BE49-F238E27FC236}">
                    <a16:creationId xmlns:a16="http://schemas.microsoft.com/office/drawing/2014/main" id="{692C25F6-1BCE-1240-BAB7-872FB33C6FA3}"/>
                  </a:ext>
                </a:extLst>
              </p:cNvPr>
              <p:cNvSpPr/>
              <p:nvPr/>
            </p:nvSpPr>
            <p:spPr>
              <a:xfrm>
                <a:off x="7244344" y="4939760"/>
                <a:ext cx="2570" cy="23717"/>
              </a:xfrm>
              <a:custGeom>
                <a:avLst/>
                <a:gdLst>
                  <a:gd name="connsiteX0" fmla="*/ 0 w 2570"/>
                  <a:gd name="connsiteY0" fmla="*/ 0 h 23717"/>
                  <a:gd name="connsiteX1" fmla="*/ 2570 w 2570"/>
                  <a:gd name="connsiteY1" fmla="*/ 0 h 23717"/>
                  <a:gd name="connsiteX2" fmla="*/ 2570 w 2570"/>
                  <a:gd name="connsiteY2" fmla="*/ 23717 h 23717"/>
                  <a:gd name="connsiteX3" fmla="*/ 0 w 2570"/>
                  <a:gd name="connsiteY3" fmla="*/ 23717 h 23717"/>
                  <a:gd name="connsiteX4" fmla="*/ 0 w 2570"/>
                  <a:gd name="connsiteY4" fmla="*/ 0 h 2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0" h="23717">
                    <a:moveTo>
                      <a:pt x="0" y="0"/>
                    </a:moveTo>
                    <a:lnTo>
                      <a:pt x="2570" y="0"/>
                    </a:lnTo>
                    <a:lnTo>
                      <a:pt x="2570" y="23717"/>
                    </a:lnTo>
                    <a:lnTo>
                      <a:pt x="0" y="237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 145">
                <a:extLst>
                  <a:ext uri="{FF2B5EF4-FFF2-40B4-BE49-F238E27FC236}">
                    <a16:creationId xmlns:a16="http://schemas.microsoft.com/office/drawing/2014/main" id="{7D75E367-8C5D-D340-9F34-D2B03E2B8341}"/>
                  </a:ext>
                </a:extLst>
              </p:cNvPr>
              <p:cNvSpPr/>
              <p:nvPr/>
            </p:nvSpPr>
            <p:spPr>
              <a:xfrm>
                <a:off x="7251864" y="4939760"/>
                <a:ext cx="2570" cy="23621"/>
              </a:xfrm>
              <a:custGeom>
                <a:avLst/>
                <a:gdLst>
                  <a:gd name="connsiteX0" fmla="*/ 0 w 2570"/>
                  <a:gd name="connsiteY0" fmla="*/ 0 h 23621"/>
                  <a:gd name="connsiteX1" fmla="*/ 2570 w 2570"/>
                  <a:gd name="connsiteY1" fmla="*/ 0 h 23621"/>
                  <a:gd name="connsiteX2" fmla="*/ 2570 w 2570"/>
                  <a:gd name="connsiteY2" fmla="*/ 2572 h 23621"/>
                  <a:gd name="connsiteX3" fmla="*/ 0 w 2570"/>
                  <a:gd name="connsiteY3" fmla="*/ 2572 h 23621"/>
                  <a:gd name="connsiteX4" fmla="*/ 0 w 2570"/>
                  <a:gd name="connsiteY4" fmla="*/ 0 h 23621"/>
                  <a:gd name="connsiteX5" fmla="*/ 0 w 2570"/>
                  <a:gd name="connsiteY5" fmla="*/ 6096 h 23621"/>
                  <a:gd name="connsiteX6" fmla="*/ 2570 w 2570"/>
                  <a:gd name="connsiteY6" fmla="*/ 6096 h 23621"/>
                  <a:gd name="connsiteX7" fmla="*/ 2570 w 2570"/>
                  <a:gd name="connsiteY7" fmla="*/ 23622 h 23621"/>
                  <a:gd name="connsiteX8" fmla="*/ 0 w 2570"/>
                  <a:gd name="connsiteY8" fmla="*/ 23622 h 23621"/>
                  <a:gd name="connsiteX9" fmla="*/ 0 w 2570"/>
                  <a:gd name="connsiteY9" fmla="*/ 6096 h 23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70" h="23621">
                    <a:moveTo>
                      <a:pt x="0" y="0"/>
                    </a:moveTo>
                    <a:lnTo>
                      <a:pt x="2570" y="0"/>
                    </a:lnTo>
                    <a:lnTo>
                      <a:pt x="2570" y="2572"/>
                    </a:lnTo>
                    <a:lnTo>
                      <a:pt x="0" y="2572"/>
                    </a:lnTo>
                    <a:lnTo>
                      <a:pt x="0" y="0"/>
                    </a:lnTo>
                    <a:close/>
                    <a:moveTo>
                      <a:pt x="0" y="6096"/>
                    </a:moveTo>
                    <a:lnTo>
                      <a:pt x="2570" y="6096"/>
                    </a:lnTo>
                    <a:lnTo>
                      <a:pt x="2570" y="23622"/>
                    </a:lnTo>
                    <a:lnTo>
                      <a:pt x="0" y="23622"/>
                    </a:lnTo>
                    <a:lnTo>
                      <a:pt x="0" y="6096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 146">
                <a:extLst>
                  <a:ext uri="{FF2B5EF4-FFF2-40B4-BE49-F238E27FC236}">
                    <a16:creationId xmlns:a16="http://schemas.microsoft.com/office/drawing/2014/main" id="{112EF149-292F-4742-9DA6-306B3386A06D}"/>
                  </a:ext>
                </a:extLst>
              </p:cNvPr>
              <p:cNvSpPr/>
              <p:nvPr/>
            </p:nvSpPr>
            <p:spPr>
              <a:xfrm>
                <a:off x="7258147" y="4945379"/>
                <a:ext cx="14184" cy="18478"/>
              </a:xfrm>
              <a:custGeom>
                <a:avLst/>
                <a:gdLst>
                  <a:gd name="connsiteX0" fmla="*/ 7521 w 14184"/>
                  <a:gd name="connsiteY0" fmla="*/ 2191 h 18478"/>
                  <a:gd name="connsiteX1" fmla="*/ 2761 w 14184"/>
                  <a:gd name="connsiteY1" fmla="*/ 9239 h 18478"/>
                  <a:gd name="connsiteX2" fmla="*/ 7521 w 14184"/>
                  <a:gd name="connsiteY2" fmla="*/ 16192 h 18478"/>
                  <a:gd name="connsiteX3" fmla="*/ 11804 w 14184"/>
                  <a:gd name="connsiteY3" fmla="*/ 11906 h 18478"/>
                  <a:gd name="connsiteX4" fmla="*/ 14184 w 14184"/>
                  <a:gd name="connsiteY4" fmla="*/ 12383 h 18478"/>
                  <a:gd name="connsiteX5" fmla="*/ 7425 w 14184"/>
                  <a:gd name="connsiteY5" fmla="*/ 18479 h 18478"/>
                  <a:gd name="connsiteX6" fmla="*/ 0 w 14184"/>
                  <a:gd name="connsiteY6" fmla="*/ 9239 h 18478"/>
                  <a:gd name="connsiteX7" fmla="*/ 7901 w 14184"/>
                  <a:gd name="connsiteY7" fmla="*/ 0 h 18478"/>
                  <a:gd name="connsiteX8" fmla="*/ 14184 w 14184"/>
                  <a:gd name="connsiteY8" fmla="*/ 6287 h 18478"/>
                  <a:gd name="connsiteX9" fmla="*/ 11709 w 14184"/>
                  <a:gd name="connsiteY9" fmla="*/ 6667 h 18478"/>
                  <a:gd name="connsiteX10" fmla="*/ 7521 w 14184"/>
                  <a:gd name="connsiteY10" fmla="*/ 2191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184" h="18478">
                    <a:moveTo>
                      <a:pt x="7521" y="2191"/>
                    </a:moveTo>
                    <a:cubicBezTo>
                      <a:pt x="4760" y="2191"/>
                      <a:pt x="2761" y="4763"/>
                      <a:pt x="2761" y="9239"/>
                    </a:cubicBezTo>
                    <a:cubicBezTo>
                      <a:pt x="2761" y="13621"/>
                      <a:pt x="4665" y="16192"/>
                      <a:pt x="7521" y="16192"/>
                    </a:cubicBezTo>
                    <a:cubicBezTo>
                      <a:pt x="9615" y="16192"/>
                      <a:pt x="11233" y="14669"/>
                      <a:pt x="11804" y="11906"/>
                    </a:cubicBezTo>
                    <a:lnTo>
                      <a:pt x="14184" y="12383"/>
                    </a:lnTo>
                    <a:cubicBezTo>
                      <a:pt x="13518" y="16288"/>
                      <a:pt x="11043" y="18479"/>
                      <a:pt x="7425" y="18479"/>
                    </a:cubicBezTo>
                    <a:cubicBezTo>
                      <a:pt x="3046" y="18479"/>
                      <a:pt x="0" y="14954"/>
                      <a:pt x="0" y="9239"/>
                    </a:cubicBezTo>
                    <a:cubicBezTo>
                      <a:pt x="0" y="3620"/>
                      <a:pt x="3237" y="0"/>
                      <a:pt x="7901" y="0"/>
                    </a:cubicBezTo>
                    <a:cubicBezTo>
                      <a:pt x="11233" y="0"/>
                      <a:pt x="13613" y="2286"/>
                      <a:pt x="14184" y="6287"/>
                    </a:cubicBezTo>
                    <a:lnTo>
                      <a:pt x="11709" y="6667"/>
                    </a:lnTo>
                    <a:cubicBezTo>
                      <a:pt x="11328" y="3905"/>
                      <a:pt x="9615" y="2191"/>
                      <a:pt x="7521" y="2191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 147">
                <a:extLst>
                  <a:ext uri="{FF2B5EF4-FFF2-40B4-BE49-F238E27FC236}">
                    <a16:creationId xmlns:a16="http://schemas.microsoft.com/office/drawing/2014/main" id="{C571F995-40AD-4046-BDEE-A1F7DE38794C}"/>
                  </a:ext>
                </a:extLst>
              </p:cNvPr>
              <p:cNvSpPr/>
              <p:nvPr/>
            </p:nvSpPr>
            <p:spPr>
              <a:xfrm>
                <a:off x="7274521" y="4945475"/>
                <a:ext cx="15136" cy="18383"/>
              </a:xfrm>
              <a:custGeom>
                <a:avLst/>
                <a:gdLst>
                  <a:gd name="connsiteX0" fmla="*/ 11995 w 15136"/>
                  <a:gd name="connsiteY0" fmla="*/ 14668 h 18383"/>
                  <a:gd name="connsiteX1" fmla="*/ 5997 w 15136"/>
                  <a:gd name="connsiteY1" fmla="*/ 18383 h 18383"/>
                  <a:gd name="connsiteX2" fmla="*/ 0 w 15136"/>
                  <a:gd name="connsiteY2" fmla="*/ 13049 h 18383"/>
                  <a:gd name="connsiteX3" fmla="*/ 10567 w 15136"/>
                  <a:gd name="connsiteY3" fmla="*/ 7048 h 18383"/>
                  <a:gd name="connsiteX4" fmla="*/ 12090 w 15136"/>
                  <a:gd name="connsiteY4" fmla="*/ 7048 h 18383"/>
                  <a:gd name="connsiteX5" fmla="*/ 12090 w 15136"/>
                  <a:gd name="connsiteY5" fmla="*/ 6001 h 18383"/>
                  <a:gd name="connsiteX6" fmla="*/ 7711 w 15136"/>
                  <a:gd name="connsiteY6" fmla="*/ 2095 h 18383"/>
                  <a:gd name="connsiteX7" fmla="*/ 3046 w 15136"/>
                  <a:gd name="connsiteY7" fmla="*/ 5143 h 18383"/>
                  <a:gd name="connsiteX8" fmla="*/ 571 w 15136"/>
                  <a:gd name="connsiteY8" fmla="*/ 4763 h 18383"/>
                  <a:gd name="connsiteX9" fmla="*/ 8187 w 15136"/>
                  <a:gd name="connsiteY9" fmla="*/ 0 h 18383"/>
                  <a:gd name="connsiteX10" fmla="*/ 14660 w 15136"/>
                  <a:gd name="connsiteY10" fmla="*/ 6953 h 18383"/>
                  <a:gd name="connsiteX11" fmla="*/ 14660 w 15136"/>
                  <a:gd name="connsiteY11" fmla="*/ 14478 h 18383"/>
                  <a:gd name="connsiteX12" fmla="*/ 15136 w 15136"/>
                  <a:gd name="connsiteY12" fmla="*/ 18097 h 18383"/>
                  <a:gd name="connsiteX13" fmla="*/ 12471 w 15136"/>
                  <a:gd name="connsiteY13" fmla="*/ 18097 h 18383"/>
                  <a:gd name="connsiteX14" fmla="*/ 11995 w 15136"/>
                  <a:gd name="connsiteY14" fmla="*/ 14668 h 18383"/>
                  <a:gd name="connsiteX15" fmla="*/ 9901 w 15136"/>
                  <a:gd name="connsiteY15" fmla="*/ 9049 h 18383"/>
                  <a:gd name="connsiteX16" fmla="*/ 2761 w 15136"/>
                  <a:gd name="connsiteY16" fmla="*/ 13049 h 18383"/>
                  <a:gd name="connsiteX17" fmla="*/ 6378 w 15136"/>
                  <a:gd name="connsiteY17" fmla="*/ 16192 h 18383"/>
                  <a:gd name="connsiteX18" fmla="*/ 11900 w 15136"/>
                  <a:gd name="connsiteY18" fmla="*/ 10001 h 18383"/>
                  <a:gd name="connsiteX19" fmla="*/ 11900 w 15136"/>
                  <a:gd name="connsiteY19" fmla="*/ 9049 h 18383"/>
                  <a:gd name="connsiteX20" fmla="*/ 9901 w 15136"/>
                  <a:gd name="connsiteY20" fmla="*/ 9049 h 18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136" h="18383">
                    <a:moveTo>
                      <a:pt x="11995" y="14668"/>
                    </a:moveTo>
                    <a:cubicBezTo>
                      <a:pt x="10852" y="17050"/>
                      <a:pt x="8568" y="18383"/>
                      <a:pt x="5997" y="18383"/>
                    </a:cubicBezTo>
                    <a:cubicBezTo>
                      <a:pt x="2380" y="18383"/>
                      <a:pt x="0" y="16097"/>
                      <a:pt x="0" y="13049"/>
                    </a:cubicBezTo>
                    <a:cubicBezTo>
                      <a:pt x="0" y="9049"/>
                      <a:pt x="3522" y="7048"/>
                      <a:pt x="10567" y="7048"/>
                    </a:cubicBezTo>
                    <a:cubicBezTo>
                      <a:pt x="11043" y="7048"/>
                      <a:pt x="11519" y="7048"/>
                      <a:pt x="12090" y="7048"/>
                    </a:cubicBezTo>
                    <a:lnTo>
                      <a:pt x="12090" y="6001"/>
                    </a:lnTo>
                    <a:cubicBezTo>
                      <a:pt x="12090" y="3334"/>
                      <a:pt x="10662" y="2095"/>
                      <a:pt x="7711" y="2095"/>
                    </a:cubicBezTo>
                    <a:cubicBezTo>
                      <a:pt x="5045" y="2095"/>
                      <a:pt x="3522" y="3048"/>
                      <a:pt x="3046" y="5143"/>
                    </a:cubicBezTo>
                    <a:lnTo>
                      <a:pt x="571" y="4763"/>
                    </a:lnTo>
                    <a:cubicBezTo>
                      <a:pt x="1333" y="1619"/>
                      <a:pt x="3808" y="0"/>
                      <a:pt x="8187" y="0"/>
                    </a:cubicBezTo>
                    <a:cubicBezTo>
                      <a:pt x="12756" y="0"/>
                      <a:pt x="14660" y="2191"/>
                      <a:pt x="14660" y="6953"/>
                    </a:cubicBezTo>
                    <a:lnTo>
                      <a:pt x="14660" y="14478"/>
                    </a:lnTo>
                    <a:cubicBezTo>
                      <a:pt x="14660" y="15811"/>
                      <a:pt x="14756" y="16954"/>
                      <a:pt x="15136" y="18097"/>
                    </a:cubicBezTo>
                    <a:lnTo>
                      <a:pt x="12471" y="18097"/>
                    </a:lnTo>
                    <a:cubicBezTo>
                      <a:pt x="12090" y="16954"/>
                      <a:pt x="11995" y="15907"/>
                      <a:pt x="11995" y="14668"/>
                    </a:cubicBezTo>
                    <a:close/>
                    <a:moveTo>
                      <a:pt x="9901" y="9049"/>
                    </a:moveTo>
                    <a:cubicBezTo>
                      <a:pt x="5141" y="9049"/>
                      <a:pt x="2761" y="10477"/>
                      <a:pt x="2761" y="13049"/>
                    </a:cubicBezTo>
                    <a:cubicBezTo>
                      <a:pt x="2761" y="14954"/>
                      <a:pt x="4094" y="16192"/>
                      <a:pt x="6378" y="16192"/>
                    </a:cubicBezTo>
                    <a:cubicBezTo>
                      <a:pt x="9425" y="16192"/>
                      <a:pt x="11900" y="13430"/>
                      <a:pt x="11900" y="10001"/>
                    </a:cubicBezTo>
                    <a:lnTo>
                      <a:pt x="11900" y="9049"/>
                    </a:lnTo>
                    <a:cubicBezTo>
                      <a:pt x="11233" y="9049"/>
                      <a:pt x="10567" y="9049"/>
                      <a:pt x="9901" y="9049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 148">
                <a:extLst>
                  <a:ext uri="{FF2B5EF4-FFF2-40B4-BE49-F238E27FC236}">
                    <a16:creationId xmlns:a16="http://schemas.microsoft.com/office/drawing/2014/main" id="{11CAA26F-F646-6247-86C2-9F8E821CB206}"/>
                  </a:ext>
                </a:extLst>
              </p:cNvPr>
              <p:cNvSpPr/>
              <p:nvPr/>
            </p:nvSpPr>
            <p:spPr>
              <a:xfrm>
                <a:off x="7291276" y="4941474"/>
                <a:ext cx="10471" cy="22479"/>
              </a:xfrm>
              <a:custGeom>
                <a:avLst/>
                <a:gdLst>
                  <a:gd name="connsiteX0" fmla="*/ 3046 w 10471"/>
                  <a:gd name="connsiteY0" fmla="*/ 6382 h 22479"/>
                  <a:gd name="connsiteX1" fmla="*/ 0 w 10471"/>
                  <a:gd name="connsiteY1" fmla="*/ 6382 h 22479"/>
                  <a:gd name="connsiteX2" fmla="*/ 0 w 10471"/>
                  <a:gd name="connsiteY2" fmla="*/ 4477 h 22479"/>
                  <a:gd name="connsiteX3" fmla="*/ 3046 w 10471"/>
                  <a:gd name="connsiteY3" fmla="*/ 4477 h 22479"/>
                  <a:gd name="connsiteX4" fmla="*/ 3046 w 10471"/>
                  <a:gd name="connsiteY4" fmla="*/ 286 h 22479"/>
                  <a:gd name="connsiteX5" fmla="*/ 5712 w 10471"/>
                  <a:gd name="connsiteY5" fmla="*/ 0 h 22479"/>
                  <a:gd name="connsiteX6" fmla="*/ 5712 w 10471"/>
                  <a:gd name="connsiteY6" fmla="*/ 4477 h 22479"/>
                  <a:gd name="connsiteX7" fmla="*/ 9900 w 10471"/>
                  <a:gd name="connsiteY7" fmla="*/ 4477 h 22479"/>
                  <a:gd name="connsiteX8" fmla="*/ 9900 w 10471"/>
                  <a:gd name="connsiteY8" fmla="*/ 6382 h 22479"/>
                  <a:gd name="connsiteX9" fmla="*/ 5712 w 10471"/>
                  <a:gd name="connsiteY9" fmla="*/ 6382 h 22479"/>
                  <a:gd name="connsiteX10" fmla="*/ 5712 w 10471"/>
                  <a:gd name="connsiteY10" fmla="*/ 15526 h 22479"/>
                  <a:gd name="connsiteX11" fmla="*/ 8663 w 10471"/>
                  <a:gd name="connsiteY11" fmla="*/ 20193 h 22479"/>
                  <a:gd name="connsiteX12" fmla="*/ 10472 w 10471"/>
                  <a:gd name="connsiteY12" fmla="*/ 20003 h 22479"/>
                  <a:gd name="connsiteX13" fmla="*/ 10472 w 10471"/>
                  <a:gd name="connsiteY13" fmla="*/ 22193 h 22479"/>
                  <a:gd name="connsiteX14" fmla="*/ 8282 w 10471"/>
                  <a:gd name="connsiteY14" fmla="*/ 22479 h 22479"/>
                  <a:gd name="connsiteX15" fmla="*/ 3808 w 10471"/>
                  <a:gd name="connsiteY15" fmla="*/ 20383 h 22479"/>
                  <a:gd name="connsiteX16" fmla="*/ 3046 w 10471"/>
                  <a:gd name="connsiteY16" fmla="*/ 15431 h 22479"/>
                  <a:gd name="connsiteX17" fmla="*/ 3046 w 10471"/>
                  <a:gd name="connsiteY17" fmla="*/ 6382 h 22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1" h="22479">
                    <a:moveTo>
                      <a:pt x="3046" y="6382"/>
                    </a:moveTo>
                    <a:lnTo>
                      <a:pt x="0" y="6382"/>
                    </a:lnTo>
                    <a:lnTo>
                      <a:pt x="0" y="4477"/>
                    </a:lnTo>
                    <a:lnTo>
                      <a:pt x="3046" y="4477"/>
                    </a:lnTo>
                    <a:lnTo>
                      <a:pt x="3046" y="286"/>
                    </a:lnTo>
                    <a:lnTo>
                      <a:pt x="5712" y="0"/>
                    </a:lnTo>
                    <a:lnTo>
                      <a:pt x="5712" y="4477"/>
                    </a:lnTo>
                    <a:lnTo>
                      <a:pt x="9900" y="4477"/>
                    </a:lnTo>
                    <a:lnTo>
                      <a:pt x="9900" y="6382"/>
                    </a:lnTo>
                    <a:lnTo>
                      <a:pt x="5712" y="6382"/>
                    </a:lnTo>
                    <a:lnTo>
                      <a:pt x="5712" y="15526"/>
                    </a:lnTo>
                    <a:cubicBezTo>
                      <a:pt x="5712" y="18764"/>
                      <a:pt x="5997" y="20193"/>
                      <a:pt x="8663" y="20193"/>
                    </a:cubicBezTo>
                    <a:cubicBezTo>
                      <a:pt x="9234" y="20193"/>
                      <a:pt x="9805" y="20193"/>
                      <a:pt x="10472" y="20003"/>
                    </a:cubicBezTo>
                    <a:lnTo>
                      <a:pt x="10472" y="22193"/>
                    </a:lnTo>
                    <a:cubicBezTo>
                      <a:pt x="9710" y="22384"/>
                      <a:pt x="9044" y="22479"/>
                      <a:pt x="8282" y="22479"/>
                    </a:cubicBezTo>
                    <a:cubicBezTo>
                      <a:pt x="6188" y="22479"/>
                      <a:pt x="4760" y="21908"/>
                      <a:pt x="3808" y="20383"/>
                    </a:cubicBezTo>
                    <a:cubicBezTo>
                      <a:pt x="3046" y="19336"/>
                      <a:pt x="3046" y="17717"/>
                      <a:pt x="3046" y="15431"/>
                    </a:cubicBezTo>
                    <a:lnTo>
                      <a:pt x="3046" y="6382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 149">
                <a:extLst>
                  <a:ext uri="{FF2B5EF4-FFF2-40B4-BE49-F238E27FC236}">
                    <a16:creationId xmlns:a16="http://schemas.microsoft.com/office/drawing/2014/main" id="{4519FD28-C904-3D4A-82B9-F7782F7395F4}"/>
                  </a:ext>
                </a:extLst>
              </p:cNvPr>
              <p:cNvSpPr/>
              <p:nvPr/>
            </p:nvSpPr>
            <p:spPr>
              <a:xfrm>
                <a:off x="7304127" y="4939760"/>
                <a:ext cx="2570" cy="23621"/>
              </a:xfrm>
              <a:custGeom>
                <a:avLst/>
                <a:gdLst>
                  <a:gd name="connsiteX0" fmla="*/ 0 w 2570"/>
                  <a:gd name="connsiteY0" fmla="*/ 0 h 23621"/>
                  <a:gd name="connsiteX1" fmla="*/ 2570 w 2570"/>
                  <a:gd name="connsiteY1" fmla="*/ 0 h 23621"/>
                  <a:gd name="connsiteX2" fmla="*/ 2570 w 2570"/>
                  <a:gd name="connsiteY2" fmla="*/ 2572 h 23621"/>
                  <a:gd name="connsiteX3" fmla="*/ 0 w 2570"/>
                  <a:gd name="connsiteY3" fmla="*/ 2572 h 23621"/>
                  <a:gd name="connsiteX4" fmla="*/ 0 w 2570"/>
                  <a:gd name="connsiteY4" fmla="*/ 0 h 23621"/>
                  <a:gd name="connsiteX5" fmla="*/ 0 w 2570"/>
                  <a:gd name="connsiteY5" fmla="*/ 6096 h 23621"/>
                  <a:gd name="connsiteX6" fmla="*/ 2570 w 2570"/>
                  <a:gd name="connsiteY6" fmla="*/ 6096 h 23621"/>
                  <a:gd name="connsiteX7" fmla="*/ 2570 w 2570"/>
                  <a:gd name="connsiteY7" fmla="*/ 23622 h 23621"/>
                  <a:gd name="connsiteX8" fmla="*/ 0 w 2570"/>
                  <a:gd name="connsiteY8" fmla="*/ 23622 h 23621"/>
                  <a:gd name="connsiteX9" fmla="*/ 0 w 2570"/>
                  <a:gd name="connsiteY9" fmla="*/ 6096 h 23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70" h="23621">
                    <a:moveTo>
                      <a:pt x="0" y="0"/>
                    </a:moveTo>
                    <a:lnTo>
                      <a:pt x="2570" y="0"/>
                    </a:lnTo>
                    <a:lnTo>
                      <a:pt x="2570" y="2572"/>
                    </a:lnTo>
                    <a:lnTo>
                      <a:pt x="0" y="2572"/>
                    </a:lnTo>
                    <a:lnTo>
                      <a:pt x="0" y="0"/>
                    </a:lnTo>
                    <a:close/>
                    <a:moveTo>
                      <a:pt x="0" y="6096"/>
                    </a:moveTo>
                    <a:lnTo>
                      <a:pt x="2570" y="6096"/>
                    </a:lnTo>
                    <a:lnTo>
                      <a:pt x="2570" y="23622"/>
                    </a:lnTo>
                    <a:lnTo>
                      <a:pt x="0" y="23622"/>
                    </a:lnTo>
                    <a:lnTo>
                      <a:pt x="0" y="6096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 150">
                <a:extLst>
                  <a:ext uri="{FF2B5EF4-FFF2-40B4-BE49-F238E27FC236}">
                    <a16:creationId xmlns:a16="http://schemas.microsoft.com/office/drawing/2014/main" id="{A15DA980-06DF-5F42-AE08-F84E10BA04E6}"/>
                  </a:ext>
                </a:extLst>
              </p:cNvPr>
              <p:cNvSpPr/>
              <p:nvPr/>
            </p:nvSpPr>
            <p:spPr>
              <a:xfrm>
                <a:off x="7310315" y="4945475"/>
                <a:ext cx="15802" cy="18478"/>
              </a:xfrm>
              <a:custGeom>
                <a:avLst/>
                <a:gdLst>
                  <a:gd name="connsiteX0" fmla="*/ 0 w 15802"/>
                  <a:gd name="connsiteY0" fmla="*/ 9239 h 18478"/>
                  <a:gd name="connsiteX1" fmla="*/ 7901 w 15802"/>
                  <a:gd name="connsiteY1" fmla="*/ 0 h 18478"/>
                  <a:gd name="connsiteX2" fmla="*/ 15803 w 15802"/>
                  <a:gd name="connsiteY2" fmla="*/ 9239 h 18478"/>
                  <a:gd name="connsiteX3" fmla="*/ 7901 w 15802"/>
                  <a:gd name="connsiteY3" fmla="*/ 18478 h 18478"/>
                  <a:gd name="connsiteX4" fmla="*/ 0 w 15802"/>
                  <a:gd name="connsiteY4" fmla="*/ 9239 h 18478"/>
                  <a:gd name="connsiteX5" fmla="*/ 12851 w 15802"/>
                  <a:gd name="connsiteY5" fmla="*/ 9239 h 18478"/>
                  <a:gd name="connsiteX6" fmla="*/ 7806 w 15802"/>
                  <a:gd name="connsiteY6" fmla="*/ 2191 h 18478"/>
                  <a:gd name="connsiteX7" fmla="*/ 2761 w 15802"/>
                  <a:gd name="connsiteY7" fmla="*/ 9239 h 18478"/>
                  <a:gd name="connsiteX8" fmla="*/ 7806 w 15802"/>
                  <a:gd name="connsiteY8" fmla="*/ 16288 h 18478"/>
                  <a:gd name="connsiteX9" fmla="*/ 12851 w 15802"/>
                  <a:gd name="connsiteY9" fmla="*/ 9239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802" h="18478">
                    <a:moveTo>
                      <a:pt x="0" y="9239"/>
                    </a:moveTo>
                    <a:cubicBezTo>
                      <a:pt x="0" y="3524"/>
                      <a:pt x="3237" y="0"/>
                      <a:pt x="7901" y="0"/>
                    </a:cubicBezTo>
                    <a:cubicBezTo>
                      <a:pt x="12566" y="0"/>
                      <a:pt x="15803" y="3619"/>
                      <a:pt x="15803" y="9239"/>
                    </a:cubicBezTo>
                    <a:cubicBezTo>
                      <a:pt x="15803" y="14859"/>
                      <a:pt x="12566" y="18478"/>
                      <a:pt x="7901" y="18478"/>
                    </a:cubicBezTo>
                    <a:cubicBezTo>
                      <a:pt x="3141" y="18478"/>
                      <a:pt x="0" y="14859"/>
                      <a:pt x="0" y="9239"/>
                    </a:cubicBezTo>
                    <a:close/>
                    <a:moveTo>
                      <a:pt x="12851" y="9239"/>
                    </a:moveTo>
                    <a:cubicBezTo>
                      <a:pt x="12851" y="4763"/>
                      <a:pt x="10852" y="2191"/>
                      <a:pt x="7806" y="2191"/>
                    </a:cubicBezTo>
                    <a:cubicBezTo>
                      <a:pt x="4760" y="2191"/>
                      <a:pt x="2761" y="4763"/>
                      <a:pt x="2761" y="9239"/>
                    </a:cubicBezTo>
                    <a:cubicBezTo>
                      <a:pt x="2761" y="13716"/>
                      <a:pt x="4760" y="16288"/>
                      <a:pt x="7806" y="16288"/>
                    </a:cubicBezTo>
                    <a:cubicBezTo>
                      <a:pt x="10852" y="16288"/>
                      <a:pt x="12851" y="13621"/>
                      <a:pt x="12851" y="9239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 151">
                <a:extLst>
                  <a:ext uri="{FF2B5EF4-FFF2-40B4-BE49-F238E27FC236}">
                    <a16:creationId xmlns:a16="http://schemas.microsoft.com/office/drawing/2014/main" id="{AB8E2080-7FD3-464C-9BCC-EA6CD4F9D12D}"/>
                  </a:ext>
                </a:extLst>
              </p:cNvPr>
              <p:cNvSpPr/>
              <p:nvPr/>
            </p:nvSpPr>
            <p:spPr>
              <a:xfrm>
                <a:off x="7329545" y="4945379"/>
                <a:ext cx="13803" cy="18192"/>
              </a:xfrm>
              <a:custGeom>
                <a:avLst/>
                <a:gdLst>
                  <a:gd name="connsiteX0" fmla="*/ 0 w 13803"/>
                  <a:gd name="connsiteY0" fmla="*/ 476 h 18192"/>
                  <a:gd name="connsiteX1" fmla="*/ 2380 w 13803"/>
                  <a:gd name="connsiteY1" fmla="*/ 476 h 18192"/>
                  <a:gd name="connsiteX2" fmla="*/ 2380 w 13803"/>
                  <a:gd name="connsiteY2" fmla="*/ 3715 h 18192"/>
                  <a:gd name="connsiteX3" fmla="*/ 8092 w 13803"/>
                  <a:gd name="connsiteY3" fmla="*/ 0 h 18192"/>
                  <a:gd name="connsiteX4" fmla="*/ 13803 w 13803"/>
                  <a:gd name="connsiteY4" fmla="*/ 6953 h 18192"/>
                  <a:gd name="connsiteX5" fmla="*/ 13803 w 13803"/>
                  <a:gd name="connsiteY5" fmla="*/ 18098 h 18192"/>
                  <a:gd name="connsiteX6" fmla="*/ 11233 w 13803"/>
                  <a:gd name="connsiteY6" fmla="*/ 18098 h 18192"/>
                  <a:gd name="connsiteX7" fmla="*/ 11233 w 13803"/>
                  <a:gd name="connsiteY7" fmla="*/ 6763 h 18192"/>
                  <a:gd name="connsiteX8" fmla="*/ 7616 w 13803"/>
                  <a:gd name="connsiteY8" fmla="*/ 2286 h 18192"/>
                  <a:gd name="connsiteX9" fmla="*/ 2570 w 13803"/>
                  <a:gd name="connsiteY9" fmla="*/ 8477 h 18192"/>
                  <a:gd name="connsiteX10" fmla="*/ 2570 w 13803"/>
                  <a:gd name="connsiteY10" fmla="*/ 18193 h 18192"/>
                  <a:gd name="connsiteX11" fmla="*/ 0 w 13803"/>
                  <a:gd name="connsiteY11" fmla="*/ 18193 h 18192"/>
                  <a:gd name="connsiteX12" fmla="*/ 0 w 13803"/>
                  <a:gd name="connsiteY12" fmla="*/ 476 h 18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03" h="18192">
                    <a:moveTo>
                      <a:pt x="0" y="476"/>
                    </a:moveTo>
                    <a:lnTo>
                      <a:pt x="2380" y="476"/>
                    </a:lnTo>
                    <a:lnTo>
                      <a:pt x="2380" y="3715"/>
                    </a:lnTo>
                    <a:cubicBezTo>
                      <a:pt x="3808" y="1143"/>
                      <a:pt x="5617" y="0"/>
                      <a:pt x="8092" y="0"/>
                    </a:cubicBezTo>
                    <a:cubicBezTo>
                      <a:pt x="11804" y="0"/>
                      <a:pt x="13803" y="2381"/>
                      <a:pt x="13803" y="6953"/>
                    </a:cubicBezTo>
                    <a:lnTo>
                      <a:pt x="13803" y="18098"/>
                    </a:lnTo>
                    <a:lnTo>
                      <a:pt x="11233" y="18098"/>
                    </a:lnTo>
                    <a:lnTo>
                      <a:pt x="11233" y="6763"/>
                    </a:lnTo>
                    <a:cubicBezTo>
                      <a:pt x="11233" y="3905"/>
                      <a:pt x="9901" y="2286"/>
                      <a:pt x="7616" y="2286"/>
                    </a:cubicBezTo>
                    <a:cubicBezTo>
                      <a:pt x="4855" y="2286"/>
                      <a:pt x="2570" y="4763"/>
                      <a:pt x="2570" y="8477"/>
                    </a:cubicBezTo>
                    <a:lnTo>
                      <a:pt x="2570" y="18193"/>
                    </a:lnTo>
                    <a:lnTo>
                      <a:pt x="0" y="18193"/>
                    </a:lnTo>
                    <a:lnTo>
                      <a:pt x="0" y="476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 152">
                <a:extLst>
                  <a:ext uri="{FF2B5EF4-FFF2-40B4-BE49-F238E27FC236}">
                    <a16:creationId xmlns:a16="http://schemas.microsoft.com/office/drawing/2014/main" id="{FEA353D7-9726-0F46-A788-C620CABA5A0A}"/>
                  </a:ext>
                </a:extLst>
              </p:cNvPr>
              <p:cNvSpPr/>
              <p:nvPr/>
            </p:nvSpPr>
            <p:spPr>
              <a:xfrm>
                <a:off x="7357628" y="4945284"/>
                <a:ext cx="8662" cy="18192"/>
              </a:xfrm>
              <a:custGeom>
                <a:avLst/>
                <a:gdLst>
                  <a:gd name="connsiteX0" fmla="*/ 95 w 8662"/>
                  <a:gd name="connsiteY0" fmla="*/ 571 h 18192"/>
                  <a:gd name="connsiteX1" fmla="*/ 2570 w 8662"/>
                  <a:gd name="connsiteY1" fmla="*/ 571 h 18192"/>
                  <a:gd name="connsiteX2" fmla="*/ 2570 w 8662"/>
                  <a:gd name="connsiteY2" fmla="*/ 4477 h 18192"/>
                  <a:gd name="connsiteX3" fmla="*/ 7711 w 8662"/>
                  <a:gd name="connsiteY3" fmla="*/ 0 h 18192"/>
                  <a:gd name="connsiteX4" fmla="*/ 8663 w 8662"/>
                  <a:gd name="connsiteY4" fmla="*/ 95 h 18192"/>
                  <a:gd name="connsiteX5" fmla="*/ 8663 w 8662"/>
                  <a:gd name="connsiteY5" fmla="*/ 2762 h 18192"/>
                  <a:gd name="connsiteX6" fmla="*/ 8187 w 8662"/>
                  <a:gd name="connsiteY6" fmla="*/ 2762 h 18192"/>
                  <a:gd name="connsiteX7" fmla="*/ 2666 w 8662"/>
                  <a:gd name="connsiteY7" fmla="*/ 9334 h 18192"/>
                  <a:gd name="connsiteX8" fmla="*/ 2666 w 8662"/>
                  <a:gd name="connsiteY8" fmla="*/ 18193 h 18192"/>
                  <a:gd name="connsiteX9" fmla="*/ 0 w 8662"/>
                  <a:gd name="connsiteY9" fmla="*/ 18193 h 18192"/>
                  <a:gd name="connsiteX10" fmla="*/ 0 w 8662"/>
                  <a:gd name="connsiteY10" fmla="*/ 571 h 18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62" h="18192">
                    <a:moveTo>
                      <a:pt x="95" y="571"/>
                    </a:moveTo>
                    <a:lnTo>
                      <a:pt x="2570" y="571"/>
                    </a:lnTo>
                    <a:lnTo>
                      <a:pt x="2570" y="4477"/>
                    </a:lnTo>
                    <a:cubicBezTo>
                      <a:pt x="3618" y="1524"/>
                      <a:pt x="5236" y="0"/>
                      <a:pt x="7711" y="0"/>
                    </a:cubicBezTo>
                    <a:cubicBezTo>
                      <a:pt x="7997" y="0"/>
                      <a:pt x="8282" y="0"/>
                      <a:pt x="8663" y="95"/>
                    </a:cubicBezTo>
                    <a:lnTo>
                      <a:pt x="8663" y="2762"/>
                    </a:lnTo>
                    <a:cubicBezTo>
                      <a:pt x="8473" y="2762"/>
                      <a:pt x="8377" y="2762"/>
                      <a:pt x="8187" y="2762"/>
                    </a:cubicBezTo>
                    <a:cubicBezTo>
                      <a:pt x="4855" y="2762"/>
                      <a:pt x="2666" y="5239"/>
                      <a:pt x="2666" y="9334"/>
                    </a:cubicBezTo>
                    <a:lnTo>
                      <a:pt x="2666" y="18193"/>
                    </a:lnTo>
                    <a:lnTo>
                      <a:pt x="0" y="18193"/>
                    </a:lnTo>
                    <a:lnTo>
                      <a:pt x="0" y="571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 153">
                <a:extLst>
                  <a:ext uri="{FF2B5EF4-FFF2-40B4-BE49-F238E27FC236}">
                    <a16:creationId xmlns:a16="http://schemas.microsoft.com/office/drawing/2014/main" id="{6D17C2F8-5964-404F-BB03-787B145413CC}"/>
                  </a:ext>
                </a:extLst>
              </p:cNvPr>
              <p:cNvSpPr/>
              <p:nvPr/>
            </p:nvSpPr>
            <p:spPr>
              <a:xfrm>
                <a:off x="7366957" y="4945475"/>
                <a:ext cx="15612" cy="18478"/>
              </a:xfrm>
              <a:custGeom>
                <a:avLst/>
                <a:gdLst>
                  <a:gd name="connsiteX0" fmla="*/ 7901 w 15612"/>
                  <a:gd name="connsiteY0" fmla="*/ 18478 h 18478"/>
                  <a:gd name="connsiteX1" fmla="*/ 0 w 15612"/>
                  <a:gd name="connsiteY1" fmla="*/ 9239 h 18478"/>
                  <a:gd name="connsiteX2" fmla="*/ 7901 w 15612"/>
                  <a:gd name="connsiteY2" fmla="*/ 0 h 18478"/>
                  <a:gd name="connsiteX3" fmla="*/ 15612 w 15612"/>
                  <a:gd name="connsiteY3" fmla="*/ 9049 h 18478"/>
                  <a:gd name="connsiteX4" fmla="*/ 15612 w 15612"/>
                  <a:gd name="connsiteY4" fmla="*/ 9430 h 18478"/>
                  <a:gd name="connsiteX5" fmla="*/ 2856 w 15612"/>
                  <a:gd name="connsiteY5" fmla="*/ 9430 h 18478"/>
                  <a:gd name="connsiteX6" fmla="*/ 2856 w 15612"/>
                  <a:gd name="connsiteY6" fmla="*/ 9525 h 18478"/>
                  <a:gd name="connsiteX7" fmla="*/ 8092 w 15612"/>
                  <a:gd name="connsiteY7" fmla="*/ 16288 h 18478"/>
                  <a:gd name="connsiteX8" fmla="*/ 12852 w 15612"/>
                  <a:gd name="connsiteY8" fmla="*/ 12859 h 18478"/>
                  <a:gd name="connsiteX9" fmla="*/ 15327 w 15612"/>
                  <a:gd name="connsiteY9" fmla="*/ 13335 h 18478"/>
                  <a:gd name="connsiteX10" fmla="*/ 7901 w 15612"/>
                  <a:gd name="connsiteY10" fmla="*/ 18478 h 18478"/>
                  <a:gd name="connsiteX11" fmla="*/ 12756 w 15612"/>
                  <a:gd name="connsiteY11" fmla="*/ 7525 h 18478"/>
                  <a:gd name="connsiteX12" fmla="*/ 7996 w 15612"/>
                  <a:gd name="connsiteY12" fmla="*/ 2191 h 18478"/>
                  <a:gd name="connsiteX13" fmla="*/ 2856 w 15612"/>
                  <a:gd name="connsiteY13" fmla="*/ 7525 h 18478"/>
                  <a:gd name="connsiteX14" fmla="*/ 12756 w 15612"/>
                  <a:gd name="connsiteY14" fmla="*/ 7525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612" h="18478">
                    <a:moveTo>
                      <a:pt x="7901" y="18478"/>
                    </a:moveTo>
                    <a:cubicBezTo>
                      <a:pt x="3142" y="18478"/>
                      <a:pt x="0" y="14954"/>
                      <a:pt x="0" y="9239"/>
                    </a:cubicBezTo>
                    <a:cubicBezTo>
                      <a:pt x="0" y="3619"/>
                      <a:pt x="3237" y="0"/>
                      <a:pt x="7901" y="0"/>
                    </a:cubicBezTo>
                    <a:cubicBezTo>
                      <a:pt x="12566" y="0"/>
                      <a:pt x="15612" y="3429"/>
                      <a:pt x="15612" y="9049"/>
                    </a:cubicBezTo>
                    <a:cubicBezTo>
                      <a:pt x="15612" y="9144"/>
                      <a:pt x="15612" y="9239"/>
                      <a:pt x="15612" y="9430"/>
                    </a:cubicBezTo>
                    <a:lnTo>
                      <a:pt x="2856" y="9430"/>
                    </a:lnTo>
                    <a:cubicBezTo>
                      <a:pt x="2856" y="9430"/>
                      <a:pt x="2856" y="9525"/>
                      <a:pt x="2856" y="9525"/>
                    </a:cubicBezTo>
                    <a:cubicBezTo>
                      <a:pt x="2856" y="13811"/>
                      <a:pt x="4855" y="16288"/>
                      <a:pt x="8092" y="16288"/>
                    </a:cubicBezTo>
                    <a:cubicBezTo>
                      <a:pt x="10281" y="16288"/>
                      <a:pt x="11995" y="15049"/>
                      <a:pt x="12852" y="12859"/>
                    </a:cubicBezTo>
                    <a:lnTo>
                      <a:pt x="15327" y="13335"/>
                    </a:lnTo>
                    <a:cubicBezTo>
                      <a:pt x="14184" y="16669"/>
                      <a:pt x="11519" y="18478"/>
                      <a:pt x="7901" y="18478"/>
                    </a:cubicBezTo>
                    <a:close/>
                    <a:moveTo>
                      <a:pt x="12756" y="7525"/>
                    </a:moveTo>
                    <a:cubicBezTo>
                      <a:pt x="12661" y="4096"/>
                      <a:pt x="10852" y="2191"/>
                      <a:pt x="7996" y="2191"/>
                    </a:cubicBezTo>
                    <a:cubicBezTo>
                      <a:pt x="5141" y="2191"/>
                      <a:pt x="3332" y="4096"/>
                      <a:pt x="2856" y="7525"/>
                    </a:cubicBezTo>
                    <a:lnTo>
                      <a:pt x="12756" y="7525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 154">
                <a:extLst>
                  <a:ext uri="{FF2B5EF4-FFF2-40B4-BE49-F238E27FC236}">
                    <a16:creationId xmlns:a16="http://schemas.microsoft.com/office/drawing/2014/main" id="{220B3535-C7B0-C74C-86BE-C98FDDD2DD53}"/>
                  </a:ext>
                </a:extLst>
              </p:cNvPr>
              <p:cNvSpPr/>
              <p:nvPr/>
            </p:nvSpPr>
            <p:spPr>
              <a:xfrm>
                <a:off x="7383807" y="4939474"/>
                <a:ext cx="10947" cy="24003"/>
              </a:xfrm>
              <a:custGeom>
                <a:avLst/>
                <a:gdLst>
                  <a:gd name="connsiteX0" fmla="*/ 3142 w 10947"/>
                  <a:gd name="connsiteY0" fmla="*/ 8382 h 24003"/>
                  <a:gd name="connsiteX1" fmla="*/ 0 w 10947"/>
                  <a:gd name="connsiteY1" fmla="*/ 8382 h 24003"/>
                  <a:gd name="connsiteX2" fmla="*/ 0 w 10947"/>
                  <a:gd name="connsiteY2" fmla="*/ 6477 h 24003"/>
                  <a:gd name="connsiteX3" fmla="*/ 3142 w 10947"/>
                  <a:gd name="connsiteY3" fmla="*/ 6477 h 24003"/>
                  <a:gd name="connsiteX4" fmla="*/ 3142 w 10947"/>
                  <a:gd name="connsiteY4" fmla="*/ 6382 h 24003"/>
                  <a:gd name="connsiteX5" fmla="*/ 8377 w 10947"/>
                  <a:gd name="connsiteY5" fmla="*/ 0 h 24003"/>
                  <a:gd name="connsiteX6" fmla="*/ 10948 w 10947"/>
                  <a:gd name="connsiteY6" fmla="*/ 191 h 24003"/>
                  <a:gd name="connsiteX7" fmla="*/ 10948 w 10947"/>
                  <a:gd name="connsiteY7" fmla="*/ 2381 h 24003"/>
                  <a:gd name="connsiteX8" fmla="*/ 8853 w 10947"/>
                  <a:gd name="connsiteY8" fmla="*/ 2191 h 24003"/>
                  <a:gd name="connsiteX9" fmla="*/ 5712 w 10947"/>
                  <a:gd name="connsiteY9" fmla="*/ 5810 h 24003"/>
                  <a:gd name="connsiteX10" fmla="*/ 5712 w 10947"/>
                  <a:gd name="connsiteY10" fmla="*/ 6477 h 24003"/>
                  <a:gd name="connsiteX11" fmla="*/ 9901 w 10947"/>
                  <a:gd name="connsiteY11" fmla="*/ 6477 h 24003"/>
                  <a:gd name="connsiteX12" fmla="*/ 9901 w 10947"/>
                  <a:gd name="connsiteY12" fmla="*/ 8382 h 24003"/>
                  <a:gd name="connsiteX13" fmla="*/ 5712 w 10947"/>
                  <a:gd name="connsiteY13" fmla="*/ 8382 h 24003"/>
                  <a:gd name="connsiteX14" fmla="*/ 5712 w 10947"/>
                  <a:gd name="connsiteY14" fmla="*/ 24003 h 24003"/>
                  <a:gd name="connsiteX15" fmla="*/ 3142 w 10947"/>
                  <a:gd name="connsiteY15" fmla="*/ 24003 h 24003"/>
                  <a:gd name="connsiteX16" fmla="*/ 3142 w 10947"/>
                  <a:gd name="connsiteY16" fmla="*/ 8382 h 24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947" h="24003">
                    <a:moveTo>
                      <a:pt x="3142" y="8382"/>
                    </a:moveTo>
                    <a:lnTo>
                      <a:pt x="0" y="8382"/>
                    </a:lnTo>
                    <a:lnTo>
                      <a:pt x="0" y="6477"/>
                    </a:lnTo>
                    <a:lnTo>
                      <a:pt x="3142" y="6477"/>
                    </a:lnTo>
                    <a:cubicBezTo>
                      <a:pt x="3142" y="6477"/>
                      <a:pt x="3142" y="6382"/>
                      <a:pt x="3142" y="6382"/>
                    </a:cubicBezTo>
                    <a:cubicBezTo>
                      <a:pt x="3142" y="2096"/>
                      <a:pt x="4855" y="0"/>
                      <a:pt x="8377" y="0"/>
                    </a:cubicBezTo>
                    <a:cubicBezTo>
                      <a:pt x="9234" y="0"/>
                      <a:pt x="10091" y="95"/>
                      <a:pt x="10948" y="191"/>
                    </a:cubicBezTo>
                    <a:lnTo>
                      <a:pt x="10948" y="2381"/>
                    </a:lnTo>
                    <a:cubicBezTo>
                      <a:pt x="9996" y="2191"/>
                      <a:pt x="9329" y="2191"/>
                      <a:pt x="8853" y="2191"/>
                    </a:cubicBezTo>
                    <a:cubicBezTo>
                      <a:pt x="6664" y="2191"/>
                      <a:pt x="5712" y="3334"/>
                      <a:pt x="5712" y="5810"/>
                    </a:cubicBezTo>
                    <a:cubicBezTo>
                      <a:pt x="5712" y="6001"/>
                      <a:pt x="5712" y="6287"/>
                      <a:pt x="5712" y="6477"/>
                    </a:cubicBezTo>
                    <a:lnTo>
                      <a:pt x="9901" y="6477"/>
                    </a:lnTo>
                    <a:lnTo>
                      <a:pt x="9901" y="8382"/>
                    </a:lnTo>
                    <a:lnTo>
                      <a:pt x="5712" y="8382"/>
                    </a:lnTo>
                    <a:lnTo>
                      <a:pt x="5712" y="24003"/>
                    </a:lnTo>
                    <a:lnTo>
                      <a:pt x="3142" y="24003"/>
                    </a:lnTo>
                    <a:lnTo>
                      <a:pt x="3142" y="8382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 155">
                <a:extLst>
                  <a:ext uri="{FF2B5EF4-FFF2-40B4-BE49-F238E27FC236}">
                    <a16:creationId xmlns:a16="http://schemas.microsoft.com/office/drawing/2014/main" id="{9E94EDF9-489D-C04E-A0A5-19CB667BF62A}"/>
                  </a:ext>
                </a:extLst>
              </p:cNvPr>
              <p:cNvSpPr/>
              <p:nvPr/>
            </p:nvSpPr>
            <p:spPr>
              <a:xfrm>
                <a:off x="7395706" y="4939760"/>
                <a:ext cx="2570" cy="23717"/>
              </a:xfrm>
              <a:custGeom>
                <a:avLst/>
                <a:gdLst>
                  <a:gd name="connsiteX0" fmla="*/ 0 w 2570"/>
                  <a:gd name="connsiteY0" fmla="*/ 0 h 23717"/>
                  <a:gd name="connsiteX1" fmla="*/ 2570 w 2570"/>
                  <a:gd name="connsiteY1" fmla="*/ 0 h 23717"/>
                  <a:gd name="connsiteX2" fmla="*/ 2570 w 2570"/>
                  <a:gd name="connsiteY2" fmla="*/ 23717 h 23717"/>
                  <a:gd name="connsiteX3" fmla="*/ 0 w 2570"/>
                  <a:gd name="connsiteY3" fmla="*/ 23717 h 23717"/>
                  <a:gd name="connsiteX4" fmla="*/ 0 w 2570"/>
                  <a:gd name="connsiteY4" fmla="*/ 0 h 2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0" h="23717">
                    <a:moveTo>
                      <a:pt x="0" y="0"/>
                    </a:moveTo>
                    <a:lnTo>
                      <a:pt x="2570" y="0"/>
                    </a:lnTo>
                    <a:lnTo>
                      <a:pt x="2570" y="23717"/>
                    </a:lnTo>
                    <a:lnTo>
                      <a:pt x="0" y="237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 156">
                <a:extLst>
                  <a:ext uri="{FF2B5EF4-FFF2-40B4-BE49-F238E27FC236}">
                    <a16:creationId xmlns:a16="http://schemas.microsoft.com/office/drawing/2014/main" id="{F53C4240-8D7E-7E4E-8581-58F774879E7C}"/>
                  </a:ext>
                </a:extLst>
              </p:cNvPr>
              <p:cNvSpPr/>
              <p:nvPr/>
            </p:nvSpPr>
            <p:spPr>
              <a:xfrm>
                <a:off x="7401894" y="4945475"/>
                <a:ext cx="15612" cy="18478"/>
              </a:xfrm>
              <a:custGeom>
                <a:avLst/>
                <a:gdLst>
                  <a:gd name="connsiteX0" fmla="*/ 7901 w 15612"/>
                  <a:gd name="connsiteY0" fmla="*/ 18478 h 18478"/>
                  <a:gd name="connsiteX1" fmla="*/ 0 w 15612"/>
                  <a:gd name="connsiteY1" fmla="*/ 9239 h 18478"/>
                  <a:gd name="connsiteX2" fmla="*/ 7901 w 15612"/>
                  <a:gd name="connsiteY2" fmla="*/ 0 h 18478"/>
                  <a:gd name="connsiteX3" fmla="*/ 15612 w 15612"/>
                  <a:gd name="connsiteY3" fmla="*/ 9049 h 18478"/>
                  <a:gd name="connsiteX4" fmla="*/ 15612 w 15612"/>
                  <a:gd name="connsiteY4" fmla="*/ 9430 h 18478"/>
                  <a:gd name="connsiteX5" fmla="*/ 2856 w 15612"/>
                  <a:gd name="connsiteY5" fmla="*/ 9430 h 18478"/>
                  <a:gd name="connsiteX6" fmla="*/ 2856 w 15612"/>
                  <a:gd name="connsiteY6" fmla="*/ 9525 h 18478"/>
                  <a:gd name="connsiteX7" fmla="*/ 8092 w 15612"/>
                  <a:gd name="connsiteY7" fmla="*/ 16288 h 18478"/>
                  <a:gd name="connsiteX8" fmla="*/ 12852 w 15612"/>
                  <a:gd name="connsiteY8" fmla="*/ 12859 h 18478"/>
                  <a:gd name="connsiteX9" fmla="*/ 15327 w 15612"/>
                  <a:gd name="connsiteY9" fmla="*/ 13335 h 18478"/>
                  <a:gd name="connsiteX10" fmla="*/ 7901 w 15612"/>
                  <a:gd name="connsiteY10" fmla="*/ 18478 h 18478"/>
                  <a:gd name="connsiteX11" fmla="*/ 12757 w 15612"/>
                  <a:gd name="connsiteY11" fmla="*/ 7525 h 18478"/>
                  <a:gd name="connsiteX12" fmla="*/ 7997 w 15612"/>
                  <a:gd name="connsiteY12" fmla="*/ 2191 h 18478"/>
                  <a:gd name="connsiteX13" fmla="*/ 2856 w 15612"/>
                  <a:gd name="connsiteY13" fmla="*/ 7525 h 18478"/>
                  <a:gd name="connsiteX14" fmla="*/ 12757 w 15612"/>
                  <a:gd name="connsiteY14" fmla="*/ 7525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612" h="18478">
                    <a:moveTo>
                      <a:pt x="7901" y="18478"/>
                    </a:moveTo>
                    <a:cubicBezTo>
                      <a:pt x="3142" y="18478"/>
                      <a:pt x="0" y="14954"/>
                      <a:pt x="0" y="9239"/>
                    </a:cubicBezTo>
                    <a:cubicBezTo>
                      <a:pt x="0" y="3619"/>
                      <a:pt x="3237" y="0"/>
                      <a:pt x="7901" y="0"/>
                    </a:cubicBezTo>
                    <a:cubicBezTo>
                      <a:pt x="12566" y="0"/>
                      <a:pt x="15612" y="3429"/>
                      <a:pt x="15612" y="9049"/>
                    </a:cubicBezTo>
                    <a:cubicBezTo>
                      <a:pt x="15612" y="9144"/>
                      <a:pt x="15612" y="9239"/>
                      <a:pt x="15612" y="9430"/>
                    </a:cubicBezTo>
                    <a:lnTo>
                      <a:pt x="2856" y="9430"/>
                    </a:lnTo>
                    <a:cubicBezTo>
                      <a:pt x="2856" y="9430"/>
                      <a:pt x="2856" y="9525"/>
                      <a:pt x="2856" y="9525"/>
                    </a:cubicBezTo>
                    <a:cubicBezTo>
                      <a:pt x="2856" y="13811"/>
                      <a:pt x="4855" y="16288"/>
                      <a:pt x="8092" y="16288"/>
                    </a:cubicBezTo>
                    <a:cubicBezTo>
                      <a:pt x="10281" y="16288"/>
                      <a:pt x="11995" y="15049"/>
                      <a:pt x="12852" y="12859"/>
                    </a:cubicBezTo>
                    <a:lnTo>
                      <a:pt x="15327" y="13335"/>
                    </a:lnTo>
                    <a:cubicBezTo>
                      <a:pt x="14089" y="16669"/>
                      <a:pt x="11519" y="18478"/>
                      <a:pt x="7901" y="18478"/>
                    </a:cubicBezTo>
                    <a:close/>
                    <a:moveTo>
                      <a:pt x="12757" y="7525"/>
                    </a:moveTo>
                    <a:cubicBezTo>
                      <a:pt x="12661" y="4096"/>
                      <a:pt x="10853" y="2191"/>
                      <a:pt x="7997" y="2191"/>
                    </a:cubicBezTo>
                    <a:cubicBezTo>
                      <a:pt x="5141" y="2191"/>
                      <a:pt x="3332" y="4096"/>
                      <a:pt x="2856" y="7525"/>
                    </a:cubicBezTo>
                    <a:lnTo>
                      <a:pt x="12757" y="7525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 157">
                <a:extLst>
                  <a:ext uri="{FF2B5EF4-FFF2-40B4-BE49-F238E27FC236}">
                    <a16:creationId xmlns:a16="http://schemas.microsoft.com/office/drawing/2014/main" id="{E2D7D6F6-3B4E-3540-9127-9846061C4496}"/>
                  </a:ext>
                </a:extLst>
              </p:cNvPr>
              <p:cNvSpPr/>
              <p:nvPr/>
            </p:nvSpPr>
            <p:spPr>
              <a:xfrm>
                <a:off x="7419886" y="4945379"/>
                <a:ext cx="14184" cy="18478"/>
              </a:xfrm>
              <a:custGeom>
                <a:avLst/>
                <a:gdLst>
                  <a:gd name="connsiteX0" fmla="*/ 7521 w 14184"/>
                  <a:gd name="connsiteY0" fmla="*/ 2191 h 18478"/>
                  <a:gd name="connsiteX1" fmla="*/ 2761 w 14184"/>
                  <a:gd name="connsiteY1" fmla="*/ 9239 h 18478"/>
                  <a:gd name="connsiteX2" fmla="*/ 7521 w 14184"/>
                  <a:gd name="connsiteY2" fmla="*/ 16192 h 18478"/>
                  <a:gd name="connsiteX3" fmla="*/ 11804 w 14184"/>
                  <a:gd name="connsiteY3" fmla="*/ 11906 h 18478"/>
                  <a:gd name="connsiteX4" fmla="*/ 14184 w 14184"/>
                  <a:gd name="connsiteY4" fmla="*/ 12383 h 18478"/>
                  <a:gd name="connsiteX5" fmla="*/ 7425 w 14184"/>
                  <a:gd name="connsiteY5" fmla="*/ 18479 h 18478"/>
                  <a:gd name="connsiteX6" fmla="*/ 0 w 14184"/>
                  <a:gd name="connsiteY6" fmla="*/ 9239 h 18478"/>
                  <a:gd name="connsiteX7" fmla="*/ 7901 w 14184"/>
                  <a:gd name="connsiteY7" fmla="*/ 0 h 18478"/>
                  <a:gd name="connsiteX8" fmla="*/ 14184 w 14184"/>
                  <a:gd name="connsiteY8" fmla="*/ 6287 h 18478"/>
                  <a:gd name="connsiteX9" fmla="*/ 11709 w 14184"/>
                  <a:gd name="connsiteY9" fmla="*/ 6667 h 18478"/>
                  <a:gd name="connsiteX10" fmla="*/ 7521 w 14184"/>
                  <a:gd name="connsiteY10" fmla="*/ 2191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184" h="18478">
                    <a:moveTo>
                      <a:pt x="7521" y="2191"/>
                    </a:moveTo>
                    <a:cubicBezTo>
                      <a:pt x="4760" y="2191"/>
                      <a:pt x="2761" y="4763"/>
                      <a:pt x="2761" y="9239"/>
                    </a:cubicBezTo>
                    <a:cubicBezTo>
                      <a:pt x="2761" y="13621"/>
                      <a:pt x="4665" y="16192"/>
                      <a:pt x="7521" y="16192"/>
                    </a:cubicBezTo>
                    <a:cubicBezTo>
                      <a:pt x="9615" y="16192"/>
                      <a:pt x="11233" y="14669"/>
                      <a:pt x="11804" y="11906"/>
                    </a:cubicBezTo>
                    <a:lnTo>
                      <a:pt x="14184" y="12383"/>
                    </a:lnTo>
                    <a:cubicBezTo>
                      <a:pt x="13518" y="16288"/>
                      <a:pt x="11043" y="18479"/>
                      <a:pt x="7425" y="18479"/>
                    </a:cubicBezTo>
                    <a:cubicBezTo>
                      <a:pt x="3046" y="18479"/>
                      <a:pt x="0" y="14954"/>
                      <a:pt x="0" y="9239"/>
                    </a:cubicBezTo>
                    <a:cubicBezTo>
                      <a:pt x="0" y="3620"/>
                      <a:pt x="3237" y="0"/>
                      <a:pt x="7901" y="0"/>
                    </a:cubicBezTo>
                    <a:cubicBezTo>
                      <a:pt x="11233" y="0"/>
                      <a:pt x="13613" y="2286"/>
                      <a:pt x="14184" y="6287"/>
                    </a:cubicBezTo>
                    <a:lnTo>
                      <a:pt x="11709" y="6667"/>
                    </a:lnTo>
                    <a:cubicBezTo>
                      <a:pt x="11233" y="3905"/>
                      <a:pt x="9520" y="2191"/>
                      <a:pt x="7521" y="2191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 158">
                <a:extLst>
                  <a:ext uri="{FF2B5EF4-FFF2-40B4-BE49-F238E27FC236}">
                    <a16:creationId xmlns:a16="http://schemas.microsoft.com/office/drawing/2014/main" id="{8A306BE2-577F-974A-8630-376CAD8AEF6A}"/>
                  </a:ext>
                </a:extLst>
              </p:cNvPr>
              <p:cNvSpPr/>
              <p:nvPr/>
            </p:nvSpPr>
            <p:spPr>
              <a:xfrm>
                <a:off x="7435118" y="4941474"/>
                <a:ext cx="10471" cy="22479"/>
              </a:xfrm>
              <a:custGeom>
                <a:avLst/>
                <a:gdLst>
                  <a:gd name="connsiteX0" fmla="*/ 3046 w 10471"/>
                  <a:gd name="connsiteY0" fmla="*/ 6382 h 22479"/>
                  <a:gd name="connsiteX1" fmla="*/ 0 w 10471"/>
                  <a:gd name="connsiteY1" fmla="*/ 6382 h 22479"/>
                  <a:gd name="connsiteX2" fmla="*/ 0 w 10471"/>
                  <a:gd name="connsiteY2" fmla="*/ 4477 h 22479"/>
                  <a:gd name="connsiteX3" fmla="*/ 3046 w 10471"/>
                  <a:gd name="connsiteY3" fmla="*/ 4477 h 22479"/>
                  <a:gd name="connsiteX4" fmla="*/ 3046 w 10471"/>
                  <a:gd name="connsiteY4" fmla="*/ 286 h 22479"/>
                  <a:gd name="connsiteX5" fmla="*/ 5712 w 10471"/>
                  <a:gd name="connsiteY5" fmla="*/ 0 h 22479"/>
                  <a:gd name="connsiteX6" fmla="*/ 5712 w 10471"/>
                  <a:gd name="connsiteY6" fmla="*/ 4477 h 22479"/>
                  <a:gd name="connsiteX7" fmla="*/ 9900 w 10471"/>
                  <a:gd name="connsiteY7" fmla="*/ 4477 h 22479"/>
                  <a:gd name="connsiteX8" fmla="*/ 9900 w 10471"/>
                  <a:gd name="connsiteY8" fmla="*/ 6382 h 22479"/>
                  <a:gd name="connsiteX9" fmla="*/ 5712 w 10471"/>
                  <a:gd name="connsiteY9" fmla="*/ 6382 h 22479"/>
                  <a:gd name="connsiteX10" fmla="*/ 5712 w 10471"/>
                  <a:gd name="connsiteY10" fmla="*/ 15526 h 22479"/>
                  <a:gd name="connsiteX11" fmla="*/ 8663 w 10471"/>
                  <a:gd name="connsiteY11" fmla="*/ 20193 h 22479"/>
                  <a:gd name="connsiteX12" fmla="*/ 10472 w 10471"/>
                  <a:gd name="connsiteY12" fmla="*/ 20003 h 22479"/>
                  <a:gd name="connsiteX13" fmla="*/ 10472 w 10471"/>
                  <a:gd name="connsiteY13" fmla="*/ 22193 h 22479"/>
                  <a:gd name="connsiteX14" fmla="*/ 8282 w 10471"/>
                  <a:gd name="connsiteY14" fmla="*/ 22479 h 22479"/>
                  <a:gd name="connsiteX15" fmla="*/ 3808 w 10471"/>
                  <a:gd name="connsiteY15" fmla="*/ 20383 h 22479"/>
                  <a:gd name="connsiteX16" fmla="*/ 3046 w 10471"/>
                  <a:gd name="connsiteY16" fmla="*/ 15431 h 22479"/>
                  <a:gd name="connsiteX17" fmla="*/ 3046 w 10471"/>
                  <a:gd name="connsiteY17" fmla="*/ 6382 h 22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1" h="22479">
                    <a:moveTo>
                      <a:pt x="3046" y="6382"/>
                    </a:moveTo>
                    <a:lnTo>
                      <a:pt x="0" y="6382"/>
                    </a:lnTo>
                    <a:lnTo>
                      <a:pt x="0" y="4477"/>
                    </a:lnTo>
                    <a:lnTo>
                      <a:pt x="3046" y="4477"/>
                    </a:lnTo>
                    <a:lnTo>
                      <a:pt x="3046" y="286"/>
                    </a:lnTo>
                    <a:lnTo>
                      <a:pt x="5712" y="0"/>
                    </a:lnTo>
                    <a:lnTo>
                      <a:pt x="5712" y="4477"/>
                    </a:lnTo>
                    <a:lnTo>
                      <a:pt x="9900" y="4477"/>
                    </a:lnTo>
                    <a:lnTo>
                      <a:pt x="9900" y="6382"/>
                    </a:lnTo>
                    <a:lnTo>
                      <a:pt x="5712" y="6382"/>
                    </a:lnTo>
                    <a:lnTo>
                      <a:pt x="5712" y="15526"/>
                    </a:lnTo>
                    <a:cubicBezTo>
                      <a:pt x="5712" y="18764"/>
                      <a:pt x="5997" y="20193"/>
                      <a:pt x="8663" y="20193"/>
                    </a:cubicBezTo>
                    <a:cubicBezTo>
                      <a:pt x="9234" y="20193"/>
                      <a:pt x="9805" y="20193"/>
                      <a:pt x="10472" y="20003"/>
                    </a:cubicBezTo>
                    <a:lnTo>
                      <a:pt x="10472" y="22193"/>
                    </a:lnTo>
                    <a:cubicBezTo>
                      <a:pt x="9710" y="22384"/>
                      <a:pt x="9044" y="22479"/>
                      <a:pt x="8282" y="22479"/>
                    </a:cubicBezTo>
                    <a:cubicBezTo>
                      <a:pt x="6188" y="22479"/>
                      <a:pt x="4760" y="21908"/>
                      <a:pt x="3808" y="20383"/>
                    </a:cubicBezTo>
                    <a:cubicBezTo>
                      <a:pt x="3046" y="19336"/>
                      <a:pt x="3046" y="17717"/>
                      <a:pt x="3046" y="15431"/>
                    </a:cubicBezTo>
                    <a:lnTo>
                      <a:pt x="3046" y="6382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 159">
                <a:extLst>
                  <a:ext uri="{FF2B5EF4-FFF2-40B4-BE49-F238E27FC236}">
                    <a16:creationId xmlns:a16="http://schemas.microsoft.com/office/drawing/2014/main" id="{B4B2CA68-209A-A94F-BAB6-4444E38450BE}"/>
                  </a:ext>
                </a:extLst>
              </p:cNvPr>
              <p:cNvSpPr/>
              <p:nvPr/>
            </p:nvSpPr>
            <p:spPr>
              <a:xfrm>
                <a:off x="7446351" y="4945475"/>
                <a:ext cx="13993" cy="18478"/>
              </a:xfrm>
              <a:custGeom>
                <a:avLst/>
                <a:gdLst>
                  <a:gd name="connsiteX0" fmla="*/ 2190 w 13993"/>
                  <a:gd name="connsiteY0" fmla="*/ 12954 h 18478"/>
                  <a:gd name="connsiteX1" fmla="*/ 7140 w 13993"/>
                  <a:gd name="connsiteY1" fmla="*/ 16288 h 18478"/>
                  <a:gd name="connsiteX2" fmla="*/ 11138 w 13993"/>
                  <a:gd name="connsiteY2" fmla="*/ 13335 h 18478"/>
                  <a:gd name="connsiteX3" fmla="*/ 6093 w 13993"/>
                  <a:gd name="connsiteY3" fmla="*/ 10192 h 18478"/>
                  <a:gd name="connsiteX4" fmla="*/ 476 w 13993"/>
                  <a:gd name="connsiteY4" fmla="*/ 5239 h 18478"/>
                  <a:gd name="connsiteX5" fmla="*/ 6759 w 13993"/>
                  <a:gd name="connsiteY5" fmla="*/ 0 h 18478"/>
                  <a:gd name="connsiteX6" fmla="*/ 13137 w 13993"/>
                  <a:gd name="connsiteY6" fmla="*/ 4477 h 18478"/>
                  <a:gd name="connsiteX7" fmla="*/ 10757 w 13993"/>
                  <a:gd name="connsiteY7" fmla="*/ 4953 h 18478"/>
                  <a:gd name="connsiteX8" fmla="*/ 6759 w 13993"/>
                  <a:gd name="connsiteY8" fmla="*/ 2191 h 18478"/>
                  <a:gd name="connsiteX9" fmla="*/ 3237 w 13993"/>
                  <a:gd name="connsiteY9" fmla="*/ 4953 h 18478"/>
                  <a:gd name="connsiteX10" fmla="*/ 8568 w 13993"/>
                  <a:gd name="connsiteY10" fmla="*/ 8001 h 18478"/>
                  <a:gd name="connsiteX11" fmla="*/ 13994 w 13993"/>
                  <a:gd name="connsiteY11" fmla="*/ 13049 h 18478"/>
                  <a:gd name="connsiteX12" fmla="*/ 7330 w 13993"/>
                  <a:gd name="connsiteY12" fmla="*/ 18478 h 18478"/>
                  <a:gd name="connsiteX13" fmla="*/ 0 w 13993"/>
                  <a:gd name="connsiteY13" fmla="*/ 13430 h 18478"/>
                  <a:gd name="connsiteX14" fmla="*/ 2190 w 13993"/>
                  <a:gd name="connsiteY14" fmla="*/ 12954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993" h="18478">
                    <a:moveTo>
                      <a:pt x="2190" y="12954"/>
                    </a:moveTo>
                    <a:cubicBezTo>
                      <a:pt x="2951" y="15145"/>
                      <a:pt x="4760" y="16288"/>
                      <a:pt x="7140" y="16288"/>
                    </a:cubicBezTo>
                    <a:cubicBezTo>
                      <a:pt x="9615" y="16288"/>
                      <a:pt x="11138" y="15049"/>
                      <a:pt x="11138" y="13335"/>
                    </a:cubicBezTo>
                    <a:cubicBezTo>
                      <a:pt x="11138" y="11144"/>
                      <a:pt x="9329" y="10954"/>
                      <a:pt x="6093" y="10192"/>
                    </a:cubicBezTo>
                    <a:cubicBezTo>
                      <a:pt x="2285" y="9239"/>
                      <a:pt x="476" y="8096"/>
                      <a:pt x="476" y="5239"/>
                    </a:cubicBezTo>
                    <a:cubicBezTo>
                      <a:pt x="476" y="2286"/>
                      <a:pt x="2951" y="0"/>
                      <a:pt x="6759" y="0"/>
                    </a:cubicBezTo>
                    <a:cubicBezTo>
                      <a:pt x="9996" y="0"/>
                      <a:pt x="12280" y="1619"/>
                      <a:pt x="13137" y="4477"/>
                    </a:cubicBezTo>
                    <a:lnTo>
                      <a:pt x="10757" y="4953"/>
                    </a:lnTo>
                    <a:cubicBezTo>
                      <a:pt x="10186" y="3143"/>
                      <a:pt x="8853" y="2191"/>
                      <a:pt x="6759" y="2191"/>
                    </a:cubicBezTo>
                    <a:cubicBezTo>
                      <a:pt x="4570" y="2191"/>
                      <a:pt x="3237" y="3334"/>
                      <a:pt x="3237" y="4953"/>
                    </a:cubicBezTo>
                    <a:cubicBezTo>
                      <a:pt x="3237" y="7144"/>
                      <a:pt x="5236" y="7144"/>
                      <a:pt x="8568" y="8001"/>
                    </a:cubicBezTo>
                    <a:cubicBezTo>
                      <a:pt x="12185" y="8953"/>
                      <a:pt x="13994" y="10287"/>
                      <a:pt x="13994" y="13049"/>
                    </a:cubicBezTo>
                    <a:cubicBezTo>
                      <a:pt x="13994" y="16192"/>
                      <a:pt x="11328" y="18478"/>
                      <a:pt x="7330" y="18478"/>
                    </a:cubicBezTo>
                    <a:cubicBezTo>
                      <a:pt x="3427" y="18478"/>
                      <a:pt x="761" y="16573"/>
                      <a:pt x="0" y="13430"/>
                    </a:cubicBezTo>
                    <a:lnTo>
                      <a:pt x="2190" y="12954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 160">
                <a:extLst>
                  <a:ext uri="{FF2B5EF4-FFF2-40B4-BE49-F238E27FC236}">
                    <a16:creationId xmlns:a16="http://schemas.microsoft.com/office/drawing/2014/main" id="{8654D31B-FB5B-C441-B05B-D52ADB8898EC}"/>
                  </a:ext>
                </a:extLst>
              </p:cNvPr>
              <p:cNvSpPr/>
              <p:nvPr/>
            </p:nvSpPr>
            <p:spPr>
              <a:xfrm>
                <a:off x="7470912" y="4941474"/>
                <a:ext cx="10471" cy="22479"/>
              </a:xfrm>
              <a:custGeom>
                <a:avLst/>
                <a:gdLst>
                  <a:gd name="connsiteX0" fmla="*/ 3046 w 10471"/>
                  <a:gd name="connsiteY0" fmla="*/ 6382 h 22479"/>
                  <a:gd name="connsiteX1" fmla="*/ 0 w 10471"/>
                  <a:gd name="connsiteY1" fmla="*/ 6382 h 22479"/>
                  <a:gd name="connsiteX2" fmla="*/ 0 w 10471"/>
                  <a:gd name="connsiteY2" fmla="*/ 4477 h 22479"/>
                  <a:gd name="connsiteX3" fmla="*/ 3046 w 10471"/>
                  <a:gd name="connsiteY3" fmla="*/ 4477 h 22479"/>
                  <a:gd name="connsiteX4" fmla="*/ 3046 w 10471"/>
                  <a:gd name="connsiteY4" fmla="*/ 286 h 22479"/>
                  <a:gd name="connsiteX5" fmla="*/ 5712 w 10471"/>
                  <a:gd name="connsiteY5" fmla="*/ 0 h 22479"/>
                  <a:gd name="connsiteX6" fmla="*/ 5712 w 10471"/>
                  <a:gd name="connsiteY6" fmla="*/ 4477 h 22479"/>
                  <a:gd name="connsiteX7" fmla="*/ 9901 w 10471"/>
                  <a:gd name="connsiteY7" fmla="*/ 4477 h 22479"/>
                  <a:gd name="connsiteX8" fmla="*/ 9901 w 10471"/>
                  <a:gd name="connsiteY8" fmla="*/ 6382 h 22479"/>
                  <a:gd name="connsiteX9" fmla="*/ 5712 w 10471"/>
                  <a:gd name="connsiteY9" fmla="*/ 6382 h 22479"/>
                  <a:gd name="connsiteX10" fmla="*/ 5712 w 10471"/>
                  <a:gd name="connsiteY10" fmla="*/ 15526 h 22479"/>
                  <a:gd name="connsiteX11" fmla="*/ 8663 w 10471"/>
                  <a:gd name="connsiteY11" fmla="*/ 20193 h 22479"/>
                  <a:gd name="connsiteX12" fmla="*/ 10472 w 10471"/>
                  <a:gd name="connsiteY12" fmla="*/ 20003 h 22479"/>
                  <a:gd name="connsiteX13" fmla="*/ 10472 w 10471"/>
                  <a:gd name="connsiteY13" fmla="*/ 22193 h 22479"/>
                  <a:gd name="connsiteX14" fmla="*/ 8282 w 10471"/>
                  <a:gd name="connsiteY14" fmla="*/ 22479 h 22479"/>
                  <a:gd name="connsiteX15" fmla="*/ 3808 w 10471"/>
                  <a:gd name="connsiteY15" fmla="*/ 20383 h 22479"/>
                  <a:gd name="connsiteX16" fmla="*/ 3046 w 10471"/>
                  <a:gd name="connsiteY16" fmla="*/ 15431 h 22479"/>
                  <a:gd name="connsiteX17" fmla="*/ 3046 w 10471"/>
                  <a:gd name="connsiteY17" fmla="*/ 6382 h 22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1" h="22479">
                    <a:moveTo>
                      <a:pt x="3046" y="6382"/>
                    </a:moveTo>
                    <a:lnTo>
                      <a:pt x="0" y="6382"/>
                    </a:lnTo>
                    <a:lnTo>
                      <a:pt x="0" y="4477"/>
                    </a:lnTo>
                    <a:lnTo>
                      <a:pt x="3046" y="4477"/>
                    </a:lnTo>
                    <a:lnTo>
                      <a:pt x="3046" y="286"/>
                    </a:lnTo>
                    <a:lnTo>
                      <a:pt x="5712" y="0"/>
                    </a:lnTo>
                    <a:lnTo>
                      <a:pt x="5712" y="4477"/>
                    </a:lnTo>
                    <a:lnTo>
                      <a:pt x="9901" y="4477"/>
                    </a:lnTo>
                    <a:lnTo>
                      <a:pt x="9901" y="6382"/>
                    </a:lnTo>
                    <a:lnTo>
                      <a:pt x="5712" y="6382"/>
                    </a:lnTo>
                    <a:lnTo>
                      <a:pt x="5712" y="15526"/>
                    </a:lnTo>
                    <a:cubicBezTo>
                      <a:pt x="5712" y="18764"/>
                      <a:pt x="5997" y="20193"/>
                      <a:pt x="8663" y="20193"/>
                    </a:cubicBezTo>
                    <a:cubicBezTo>
                      <a:pt x="9234" y="20193"/>
                      <a:pt x="9805" y="20193"/>
                      <a:pt x="10472" y="20003"/>
                    </a:cubicBezTo>
                    <a:lnTo>
                      <a:pt x="10472" y="22193"/>
                    </a:lnTo>
                    <a:cubicBezTo>
                      <a:pt x="9710" y="22384"/>
                      <a:pt x="9044" y="22479"/>
                      <a:pt x="8282" y="22479"/>
                    </a:cubicBezTo>
                    <a:cubicBezTo>
                      <a:pt x="6188" y="22479"/>
                      <a:pt x="4760" y="21908"/>
                      <a:pt x="3808" y="20383"/>
                    </a:cubicBezTo>
                    <a:cubicBezTo>
                      <a:pt x="3046" y="19336"/>
                      <a:pt x="3046" y="17717"/>
                      <a:pt x="3046" y="15431"/>
                    </a:cubicBezTo>
                    <a:lnTo>
                      <a:pt x="3046" y="6382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 161">
                <a:extLst>
                  <a:ext uri="{FF2B5EF4-FFF2-40B4-BE49-F238E27FC236}">
                    <a16:creationId xmlns:a16="http://schemas.microsoft.com/office/drawing/2014/main" id="{463285CF-27EE-734F-91ED-2AE26BA88FAD}"/>
                  </a:ext>
                </a:extLst>
              </p:cNvPr>
              <p:cNvSpPr/>
              <p:nvPr/>
            </p:nvSpPr>
            <p:spPr>
              <a:xfrm>
                <a:off x="7483668" y="4939760"/>
                <a:ext cx="13803" cy="23812"/>
              </a:xfrm>
              <a:custGeom>
                <a:avLst/>
                <a:gdLst>
                  <a:gd name="connsiteX0" fmla="*/ 0 w 13803"/>
                  <a:gd name="connsiteY0" fmla="*/ 0 h 23812"/>
                  <a:gd name="connsiteX1" fmla="*/ 2570 w 13803"/>
                  <a:gd name="connsiteY1" fmla="*/ 0 h 23812"/>
                  <a:gd name="connsiteX2" fmla="*/ 2570 w 13803"/>
                  <a:gd name="connsiteY2" fmla="*/ 9239 h 23812"/>
                  <a:gd name="connsiteX3" fmla="*/ 8091 w 13803"/>
                  <a:gd name="connsiteY3" fmla="*/ 5620 h 23812"/>
                  <a:gd name="connsiteX4" fmla="*/ 13803 w 13803"/>
                  <a:gd name="connsiteY4" fmla="*/ 12573 h 23812"/>
                  <a:gd name="connsiteX5" fmla="*/ 13803 w 13803"/>
                  <a:gd name="connsiteY5" fmla="*/ 23717 h 23812"/>
                  <a:gd name="connsiteX6" fmla="*/ 11233 w 13803"/>
                  <a:gd name="connsiteY6" fmla="*/ 23717 h 23812"/>
                  <a:gd name="connsiteX7" fmla="*/ 11233 w 13803"/>
                  <a:gd name="connsiteY7" fmla="*/ 12383 h 23812"/>
                  <a:gd name="connsiteX8" fmla="*/ 7616 w 13803"/>
                  <a:gd name="connsiteY8" fmla="*/ 7906 h 23812"/>
                  <a:gd name="connsiteX9" fmla="*/ 2570 w 13803"/>
                  <a:gd name="connsiteY9" fmla="*/ 14097 h 23812"/>
                  <a:gd name="connsiteX10" fmla="*/ 2570 w 13803"/>
                  <a:gd name="connsiteY10" fmla="*/ 23813 h 23812"/>
                  <a:gd name="connsiteX11" fmla="*/ 0 w 13803"/>
                  <a:gd name="connsiteY11" fmla="*/ 23813 h 23812"/>
                  <a:gd name="connsiteX12" fmla="*/ 0 w 13803"/>
                  <a:gd name="connsiteY12" fmla="*/ 0 h 2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03" h="23812">
                    <a:moveTo>
                      <a:pt x="0" y="0"/>
                    </a:moveTo>
                    <a:lnTo>
                      <a:pt x="2570" y="0"/>
                    </a:lnTo>
                    <a:lnTo>
                      <a:pt x="2570" y="9239"/>
                    </a:lnTo>
                    <a:cubicBezTo>
                      <a:pt x="3808" y="6858"/>
                      <a:pt x="5617" y="5620"/>
                      <a:pt x="8091" y="5620"/>
                    </a:cubicBezTo>
                    <a:cubicBezTo>
                      <a:pt x="11804" y="5620"/>
                      <a:pt x="13803" y="8001"/>
                      <a:pt x="13803" y="12573"/>
                    </a:cubicBezTo>
                    <a:lnTo>
                      <a:pt x="13803" y="23717"/>
                    </a:lnTo>
                    <a:lnTo>
                      <a:pt x="11233" y="23717"/>
                    </a:lnTo>
                    <a:lnTo>
                      <a:pt x="11233" y="12383"/>
                    </a:lnTo>
                    <a:cubicBezTo>
                      <a:pt x="11233" y="9525"/>
                      <a:pt x="9900" y="7906"/>
                      <a:pt x="7616" y="7906"/>
                    </a:cubicBezTo>
                    <a:cubicBezTo>
                      <a:pt x="4855" y="7906"/>
                      <a:pt x="2570" y="10382"/>
                      <a:pt x="2570" y="14097"/>
                    </a:cubicBezTo>
                    <a:lnTo>
                      <a:pt x="2570" y="23813"/>
                    </a:lnTo>
                    <a:lnTo>
                      <a:pt x="0" y="238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 162">
                <a:extLst>
                  <a:ext uri="{FF2B5EF4-FFF2-40B4-BE49-F238E27FC236}">
                    <a16:creationId xmlns:a16="http://schemas.microsoft.com/office/drawing/2014/main" id="{10C5BDD9-AA7A-4648-9505-DA8F47AE1D2F}"/>
                  </a:ext>
                </a:extLst>
              </p:cNvPr>
              <p:cNvSpPr/>
              <p:nvPr/>
            </p:nvSpPr>
            <p:spPr>
              <a:xfrm>
                <a:off x="7500708" y="4945475"/>
                <a:ext cx="15612" cy="18478"/>
              </a:xfrm>
              <a:custGeom>
                <a:avLst/>
                <a:gdLst>
                  <a:gd name="connsiteX0" fmla="*/ 7901 w 15612"/>
                  <a:gd name="connsiteY0" fmla="*/ 18478 h 18478"/>
                  <a:gd name="connsiteX1" fmla="*/ 0 w 15612"/>
                  <a:gd name="connsiteY1" fmla="*/ 9239 h 18478"/>
                  <a:gd name="connsiteX2" fmla="*/ 7901 w 15612"/>
                  <a:gd name="connsiteY2" fmla="*/ 0 h 18478"/>
                  <a:gd name="connsiteX3" fmla="*/ 15612 w 15612"/>
                  <a:gd name="connsiteY3" fmla="*/ 9049 h 18478"/>
                  <a:gd name="connsiteX4" fmla="*/ 15612 w 15612"/>
                  <a:gd name="connsiteY4" fmla="*/ 9430 h 18478"/>
                  <a:gd name="connsiteX5" fmla="*/ 2856 w 15612"/>
                  <a:gd name="connsiteY5" fmla="*/ 9430 h 18478"/>
                  <a:gd name="connsiteX6" fmla="*/ 2856 w 15612"/>
                  <a:gd name="connsiteY6" fmla="*/ 9525 h 18478"/>
                  <a:gd name="connsiteX7" fmla="*/ 8092 w 15612"/>
                  <a:gd name="connsiteY7" fmla="*/ 16288 h 18478"/>
                  <a:gd name="connsiteX8" fmla="*/ 12852 w 15612"/>
                  <a:gd name="connsiteY8" fmla="*/ 12859 h 18478"/>
                  <a:gd name="connsiteX9" fmla="*/ 15327 w 15612"/>
                  <a:gd name="connsiteY9" fmla="*/ 13335 h 18478"/>
                  <a:gd name="connsiteX10" fmla="*/ 7901 w 15612"/>
                  <a:gd name="connsiteY10" fmla="*/ 18478 h 18478"/>
                  <a:gd name="connsiteX11" fmla="*/ 12852 w 15612"/>
                  <a:gd name="connsiteY11" fmla="*/ 7525 h 18478"/>
                  <a:gd name="connsiteX12" fmla="*/ 8092 w 15612"/>
                  <a:gd name="connsiteY12" fmla="*/ 2191 h 18478"/>
                  <a:gd name="connsiteX13" fmla="*/ 2951 w 15612"/>
                  <a:gd name="connsiteY13" fmla="*/ 7525 h 18478"/>
                  <a:gd name="connsiteX14" fmla="*/ 12852 w 15612"/>
                  <a:gd name="connsiteY14" fmla="*/ 7525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612" h="18478">
                    <a:moveTo>
                      <a:pt x="7901" y="18478"/>
                    </a:moveTo>
                    <a:cubicBezTo>
                      <a:pt x="3142" y="18478"/>
                      <a:pt x="0" y="14954"/>
                      <a:pt x="0" y="9239"/>
                    </a:cubicBezTo>
                    <a:cubicBezTo>
                      <a:pt x="0" y="3619"/>
                      <a:pt x="3237" y="0"/>
                      <a:pt x="7901" y="0"/>
                    </a:cubicBezTo>
                    <a:cubicBezTo>
                      <a:pt x="12566" y="0"/>
                      <a:pt x="15612" y="3429"/>
                      <a:pt x="15612" y="9049"/>
                    </a:cubicBezTo>
                    <a:cubicBezTo>
                      <a:pt x="15612" y="9144"/>
                      <a:pt x="15612" y="9239"/>
                      <a:pt x="15612" y="9430"/>
                    </a:cubicBezTo>
                    <a:lnTo>
                      <a:pt x="2856" y="9430"/>
                    </a:lnTo>
                    <a:cubicBezTo>
                      <a:pt x="2856" y="9430"/>
                      <a:pt x="2856" y="9525"/>
                      <a:pt x="2856" y="9525"/>
                    </a:cubicBezTo>
                    <a:cubicBezTo>
                      <a:pt x="2856" y="13811"/>
                      <a:pt x="4855" y="16288"/>
                      <a:pt x="8092" y="16288"/>
                    </a:cubicBezTo>
                    <a:cubicBezTo>
                      <a:pt x="10281" y="16288"/>
                      <a:pt x="11995" y="15049"/>
                      <a:pt x="12852" y="12859"/>
                    </a:cubicBezTo>
                    <a:lnTo>
                      <a:pt x="15327" y="13335"/>
                    </a:lnTo>
                    <a:cubicBezTo>
                      <a:pt x="14184" y="16669"/>
                      <a:pt x="11614" y="18478"/>
                      <a:pt x="7901" y="18478"/>
                    </a:cubicBezTo>
                    <a:close/>
                    <a:moveTo>
                      <a:pt x="12852" y="7525"/>
                    </a:moveTo>
                    <a:cubicBezTo>
                      <a:pt x="12756" y="4096"/>
                      <a:pt x="10948" y="2191"/>
                      <a:pt x="8092" y="2191"/>
                    </a:cubicBezTo>
                    <a:cubicBezTo>
                      <a:pt x="5236" y="2191"/>
                      <a:pt x="3427" y="4096"/>
                      <a:pt x="2951" y="7525"/>
                    </a:cubicBezTo>
                    <a:lnTo>
                      <a:pt x="12852" y="7525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 163">
                <a:extLst>
                  <a:ext uri="{FF2B5EF4-FFF2-40B4-BE49-F238E27FC236}">
                    <a16:creationId xmlns:a16="http://schemas.microsoft.com/office/drawing/2014/main" id="{4D624D36-1655-F045-ADD8-E4B27CD8F54D}"/>
                  </a:ext>
                </a:extLst>
              </p:cNvPr>
              <p:cNvSpPr/>
              <p:nvPr/>
            </p:nvSpPr>
            <p:spPr>
              <a:xfrm>
                <a:off x="7527078" y="4945856"/>
                <a:ext cx="14850" cy="17525"/>
              </a:xfrm>
              <a:custGeom>
                <a:avLst/>
                <a:gdLst>
                  <a:gd name="connsiteX0" fmla="*/ 0 w 14850"/>
                  <a:gd name="connsiteY0" fmla="*/ 0 h 17525"/>
                  <a:gd name="connsiteX1" fmla="*/ 2570 w 14850"/>
                  <a:gd name="connsiteY1" fmla="*/ 0 h 17525"/>
                  <a:gd name="connsiteX2" fmla="*/ 7520 w 14850"/>
                  <a:gd name="connsiteY2" fmla="*/ 14954 h 17525"/>
                  <a:gd name="connsiteX3" fmla="*/ 12471 w 14850"/>
                  <a:gd name="connsiteY3" fmla="*/ 0 h 17525"/>
                  <a:gd name="connsiteX4" fmla="*/ 14851 w 14850"/>
                  <a:gd name="connsiteY4" fmla="*/ 0 h 17525"/>
                  <a:gd name="connsiteX5" fmla="*/ 8663 w 14850"/>
                  <a:gd name="connsiteY5" fmla="*/ 17526 h 17525"/>
                  <a:gd name="connsiteX6" fmla="*/ 5807 w 14850"/>
                  <a:gd name="connsiteY6" fmla="*/ 17526 h 17525"/>
                  <a:gd name="connsiteX7" fmla="*/ 0 w 14850"/>
                  <a:gd name="connsiteY7" fmla="*/ 0 h 1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50" h="17525">
                    <a:moveTo>
                      <a:pt x="0" y="0"/>
                    </a:moveTo>
                    <a:lnTo>
                      <a:pt x="2570" y="0"/>
                    </a:lnTo>
                    <a:lnTo>
                      <a:pt x="7520" y="14954"/>
                    </a:lnTo>
                    <a:lnTo>
                      <a:pt x="12471" y="0"/>
                    </a:lnTo>
                    <a:lnTo>
                      <a:pt x="14851" y="0"/>
                    </a:lnTo>
                    <a:lnTo>
                      <a:pt x="8663" y="17526"/>
                    </a:lnTo>
                    <a:lnTo>
                      <a:pt x="5807" y="175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 164">
                <a:extLst>
                  <a:ext uri="{FF2B5EF4-FFF2-40B4-BE49-F238E27FC236}">
                    <a16:creationId xmlns:a16="http://schemas.microsoft.com/office/drawing/2014/main" id="{CAEE1861-DAEF-B849-B728-CE81C3391AE6}"/>
                  </a:ext>
                </a:extLst>
              </p:cNvPr>
              <p:cNvSpPr/>
              <p:nvPr/>
            </p:nvSpPr>
            <p:spPr>
              <a:xfrm>
                <a:off x="7544118" y="4939760"/>
                <a:ext cx="2570" cy="23621"/>
              </a:xfrm>
              <a:custGeom>
                <a:avLst/>
                <a:gdLst>
                  <a:gd name="connsiteX0" fmla="*/ 0 w 2570"/>
                  <a:gd name="connsiteY0" fmla="*/ 0 h 23621"/>
                  <a:gd name="connsiteX1" fmla="*/ 2570 w 2570"/>
                  <a:gd name="connsiteY1" fmla="*/ 0 h 23621"/>
                  <a:gd name="connsiteX2" fmla="*/ 2570 w 2570"/>
                  <a:gd name="connsiteY2" fmla="*/ 2572 h 23621"/>
                  <a:gd name="connsiteX3" fmla="*/ 0 w 2570"/>
                  <a:gd name="connsiteY3" fmla="*/ 2572 h 23621"/>
                  <a:gd name="connsiteX4" fmla="*/ 0 w 2570"/>
                  <a:gd name="connsiteY4" fmla="*/ 0 h 23621"/>
                  <a:gd name="connsiteX5" fmla="*/ 0 w 2570"/>
                  <a:gd name="connsiteY5" fmla="*/ 6096 h 23621"/>
                  <a:gd name="connsiteX6" fmla="*/ 2570 w 2570"/>
                  <a:gd name="connsiteY6" fmla="*/ 6096 h 23621"/>
                  <a:gd name="connsiteX7" fmla="*/ 2570 w 2570"/>
                  <a:gd name="connsiteY7" fmla="*/ 23622 h 23621"/>
                  <a:gd name="connsiteX8" fmla="*/ 0 w 2570"/>
                  <a:gd name="connsiteY8" fmla="*/ 23622 h 23621"/>
                  <a:gd name="connsiteX9" fmla="*/ 0 w 2570"/>
                  <a:gd name="connsiteY9" fmla="*/ 6096 h 23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70" h="23621">
                    <a:moveTo>
                      <a:pt x="0" y="0"/>
                    </a:moveTo>
                    <a:lnTo>
                      <a:pt x="2570" y="0"/>
                    </a:lnTo>
                    <a:lnTo>
                      <a:pt x="2570" y="2572"/>
                    </a:lnTo>
                    <a:lnTo>
                      <a:pt x="0" y="2572"/>
                    </a:lnTo>
                    <a:lnTo>
                      <a:pt x="0" y="0"/>
                    </a:lnTo>
                    <a:close/>
                    <a:moveTo>
                      <a:pt x="0" y="6096"/>
                    </a:moveTo>
                    <a:lnTo>
                      <a:pt x="2570" y="6096"/>
                    </a:lnTo>
                    <a:lnTo>
                      <a:pt x="2570" y="23622"/>
                    </a:lnTo>
                    <a:lnTo>
                      <a:pt x="0" y="23622"/>
                    </a:lnTo>
                    <a:lnTo>
                      <a:pt x="0" y="6096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 165">
                <a:extLst>
                  <a:ext uri="{FF2B5EF4-FFF2-40B4-BE49-F238E27FC236}">
                    <a16:creationId xmlns:a16="http://schemas.microsoft.com/office/drawing/2014/main" id="{43681B7A-1FEE-B740-A51B-5F01C3FA9983}"/>
                  </a:ext>
                </a:extLst>
              </p:cNvPr>
              <p:cNvSpPr/>
              <p:nvPr/>
            </p:nvSpPr>
            <p:spPr>
              <a:xfrm>
                <a:off x="7550211" y="4945475"/>
                <a:ext cx="15612" cy="18478"/>
              </a:xfrm>
              <a:custGeom>
                <a:avLst/>
                <a:gdLst>
                  <a:gd name="connsiteX0" fmla="*/ 7901 w 15612"/>
                  <a:gd name="connsiteY0" fmla="*/ 18478 h 18478"/>
                  <a:gd name="connsiteX1" fmla="*/ 0 w 15612"/>
                  <a:gd name="connsiteY1" fmla="*/ 9239 h 18478"/>
                  <a:gd name="connsiteX2" fmla="*/ 7901 w 15612"/>
                  <a:gd name="connsiteY2" fmla="*/ 0 h 18478"/>
                  <a:gd name="connsiteX3" fmla="*/ 15612 w 15612"/>
                  <a:gd name="connsiteY3" fmla="*/ 9049 h 18478"/>
                  <a:gd name="connsiteX4" fmla="*/ 15612 w 15612"/>
                  <a:gd name="connsiteY4" fmla="*/ 9430 h 18478"/>
                  <a:gd name="connsiteX5" fmla="*/ 2856 w 15612"/>
                  <a:gd name="connsiteY5" fmla="*/ 9430 h 18478"/>
                  <a:gd name="connsiteX6" fmla="*/ 2856 w 15612"/>
                  <a:gd name="connsiteY6" fmla="*/ 9525 h 18478"/>
                  <a:gd name="connsiteX7" fmla="*/ 8092 w 15612"/>
                  <a:gd name="connsiteY7" fmla="*/ 16288 h 18478"/>
                  <a:gd name="connsiteX8" fmla="*/ 12852 w 15612"/>
                  <a:gd name="connsiteY8" fmla="*/ 12859 h 18478"/>
                  <a:gd name="connsiteX9" fmla="*/ 15327 w 15612"/>
                  <a:gd name="connsiteY9" fmla="*/ 13335 h 18478"/>
                  <a:gd name="connsiteX10" fmla="*/ 7901 w 15612"/>
                  <a:gd name="connsiteY10" fmla="*/ 18478 h 18478"/>
                  <a:gd name="connsiteX11" fmla="*/ 12852 w 15612"/>
                  <a:gd name="connsiteY11" fmla="*/ 7525 h 18478"/>
                  <a:gd name="connsiteX12" fmla="*/ 8092 w 15612"/>
                  <a:gd name="connsiteY12" fmla="*/ 2191 h 18478"/>
                  <a:gd name="connsiteX13" fmla="*/ 2951 w 15612"/>
                  <a:gd name="connsiteY13" fmla="*/ 7525 h 18478"/>
                  <a:gd name="connsiteX14" fmla="*/ 12852 w 15612"/>
                  <a:gd name="connsiteY14" fmla="*/ 7525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612" h="18478">
                    <a:moveTo>
                      <a:pt x="7901" y="18478"/>
                    </a:moveTo>
                    <a:cubicBezTo>
                      <a:pt x="3141" y="18478"/>
                      <a:pt x="0" y="14954"/>
                      <a:pt x="0" y="9239"/>
                    </a:cubicBezTo>
                    <a:cubicBezTo>
                      <a:pt x="0" y="3619"/>
                      <a:pt x="3237" y="0"/>
                      <a:pt x="7901" y="0"/>
                    </a:cubicBezTo>
                    <a:cubicBezTo>
                      <a:pt x="12566" y="0"/>
                      <a:pt x="15612" y="3429"/>
                      <a:pt x="15612" y="9049"/>
                    </a:cubicBezTo>
                    <a:cubicBezTo>
                      <a:pt x="15612" y="9144"/>
                      <a:pt x="15612" y="9239"/>
                      <a:pt x="15612" y="9430"/>
                    </a:cubicBezTo>
                    <a:lnTo>
                      <a:pt x="2856" y="9430"/>
                    </a:lnTo>
                    <a:cubicBezTo>
                      <a:pt x="2856" y="9430"/>
                      <a:pt x="2856" y="9525"/>
                      <a:pt x="2856" y="9525"/>
                    </a:cubicBezTo>
                    <a:cubicBezTo>
                      <a:pt x="2856" y="13811"/>
                      <a:pt x="4855" y="16288"/>
                      <a:pt x="8092" y="16288"/>
                    </a:cubicBezTo>
                    <a:cubicBezTo>
                      <a:pt x="10281" y="16288"/>
                      <a:pt x="11995" y="15049"/>
                      <a:pt x="12852" y="12859"/>
                    </a:cubicBezTo>
                    <a:lnTo>
                      <a:pt x="15327" y="13335"/>
                    </a:lnTo>
                    <a:cubicBezTo>
                      <a:pt x="14184" y="16669"/>
                      <a:pt x="11519" y="18478"/>
                      <a:pt x="7901" y="18478"/>
                    </a:cubicBezTo>
                    <a:close/>
                    <a:moveTo>
                      <a:pt x="12852" y="7525"/>
                    </a:moveTo>
                    <a:cubicBezTo>
                      <a:pt x="12756" y="4096"/>
                      <a:pt x="10948" y="2191"/>
                      <a:pt x="8092" y="2191"/>
                    </a:cubicBezTo>
                    <a:cubicBezTo>
                      <a:pt x="5236" y="2191"/>
                      <a:pt x="3427" y="4096"/>
                      <a:pt x="2951" y="7525"/>
                    </a:cubicBezTo>
                    <a:lnTo>
                      <a:pt x="12852" y="7525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 166">
                <a:extLst>
                  <a:ext uri="{FF2B5EF4-FFF2-40B4-BE49-F238E27FC236}">
                    <a16:creationId xmlns:a16="http://schemas.microsoft.com/office/drawing/2014/main" id="{4F75582B-2B7E-2745-AF31-A7A2A6CC2039}"/>
                  </a:ext>
                </a:extLst>
              </p:cNvPr>
              <p:cNvSpPr/>
              <p:nvPr/>
            </p:nvSpPr>
            <p:spPr>
              <a:xfrm>
                <a:off x="7567156" y="4945856"/>
                <a:ext cx="22371" cy="17525"/>
              </a:xfrm>
              <a:custGeom>
                <a:avLst/>
                <a:gdLst>
                  <a:gd name="connsiteX0" fmla="*/ 0 w 22371"/>
                  <a:gd name="connsiteY0" fmla="*/ 0 h 17525"/>
                  <a:gd name="connsiteX1" fmla="*/ 2570 w 22371"/>
                  <a:gd name="connsiteY1" fmla="*/ 0 h 17525"/>
                  <a:gd name="connsiteX2" fmla="*/ 6473 w 22371"/>
                  <a:gd name="connsiteY2" fmla="*/ 14097 h 17525"/>
                  <a:gd name="connsiteX3" fmla="*/ 10091 w 22371"/>
                  <a:gd name="connsiteY3" fmla="*/ 0 h 17525"/>
                  <a:gd name="connsiteX4" fmla="*/ 12090 w 22371"/>
                  <a:gd name="connsiteY4" fmla="*/ 0 h 17525"/>
                  <a:gd name="connsiteX5" fmla="*/ 15993 w 22371"/>
                  <a:gd name="connsiteY5" fmla="*/ 14097 h 17525"/>
                  <a:gd name="connsiteX6" fmla="*/ 20086 w 22371"/>
                  <a:gd name="connsiteY6" fmla="*/ 0 h 17525"/>
                  <a:gd name="connsiteX7" fmla="*/ 22371 w 22371"/>
                  <a:gd name="connsiteY7" fmla="*/ 0 h 17525"/>
                  <a:gd name="connsiteX8" fmla="*/ 17040 w 22371"/>
                  <a:gd name="connsiteY8" fmla="*/ 17526 h 17525"/>
                  <a:gd name="connsiteX9" fmla="*/ 14755 w 22371"/>
                  <a:gd name="connsiteY9" fmla="*/ 17526 h 17525"/>
                  <a:gd name="connsiteX10" fmla="*/ 10948 w 22371"/>
                  <a:gd name="connsiteY10" fmla="*/ 3620 h 17525"/>
                  <a:gd name="connsiteX11" fmla="*/ 7425 w 22371"/>
                  <a:gd name="connsiteY11" fmla="*/ 17526 h 17525"/>
                  <a:gd name="connsiteX12" fmla="*/ 5045 w 22371"/>
                  <a:gd name="connsiteY12" fmla="*/ 17526 h 17525"/>
                  <a:gd name="connsiteX13" fmla="*/ 0 w 22371"/>
                  <a:gd name="connsiteY13" fmla="*/ 0 h 1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371" h="17525">
                    <a:moveTo>
                      <a:pt x="0" y="0"/>
                    </a:moveTo>
                    <a:lnTo>
                      <a:pt x="2570" y="0"/>
                    </a:lnTo>
                    <a:lnTo>
                      <a:pt x="6473" y="14097"/>
                    </a:lnTo>
                    <a:lnTo>
                      <a:pt x="10091" y="0"/>
                    </a:lnTo>
                    <a:lnTo>
                      <a:pt x="12090" y="0"/>
                    </a:lnTo>
                    <a:lnTo>
                      <a:pt x="15993" y="14097"/>
                    </a:lnTo>
                    <a:lnTo>
                      <a:pt x="20086" y="0"/>
                    </a:lnTo>
                    <a:lnTo>
                      <a:pt x="22371" y="0"/>
                    </a:lnTo>
                    <a:lnTo>
                      <a:pt x="17040" y="17526"/>
                    </a:lnTo>
                    <a:lnTo>
                      <a:pt x="14755" y="17526"/>
                    </a:lnTo>
                    <a:lnTo>
                      <a:pt x="10948" y="3620"/>
                    </a:lnTo>
                    <a:lnTo>
                      <a:pt x="7425" y="17526"/>
                    </a:lnTo>
                    <a:lnTo>
                      <a:pt x="5045" y="175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 167">
                <a:extLst>
                  <a:ext uri="{FF2B5EF4-FFF2-40B4-BE49-F238E27FC236}">
                    <a16:creationId xmlns:a16="http://schemas.microsoft.com/office/drawing/2014/main" id="{A03338D6-46B3-A54D-8FA2-0E270C867ECF}"/>
                  </a:ext>
                </a:extLst>
              </p:cNvPr>
              <p:cNvSpPr/>
              <p:nvPr/>
            </p:nvSpPr>
            <p:spPr>
              <a:xfrm>
                <a:off x="7590193" y="4945475"/>
                <a:ext cx="13993" cy="18478"/>
              </a:xfrm>
              <a:custGeom>
                <a:avLst/>
                <a:gdLst>
                  <a:gd name="connsiteX0" fmla="*/ 2190 w 13993"/>
                  <a:gd name="connsiteY0" fmla="*/ 12954 h 18478"/>
                  <a:gd name="connsiteX1" fmla="*/ 7140 w 13993"/>
                  <a:gd name="connsiteY1" fmla="*/ 16288 h 18478"/>
                  <a:gd name="connsiteX2" fmla="*/ 11138 w 13993"/>
                  <a:gd name="connsiteY2" fmla="*/ 13335 h 18478"/>
                  <a:gd name="connsiteX3" fmla="*/ 6093 w 13993"/>
                  <a:gd name="connsiteY3" fmla="*/ 10192 h 18478"/>
                  <a:gd name="connsiteX4" fmla="*/ 476 w 13993"/>
                  <a:gd name="connsiteY4" fmla="*/ 5239 h 18478"/>
                  <a:gd name="connsiteX5" fmla="*/ 6759 w 13993"/>
                  <a:gd name="connsiteY5" fmla="*/ 0 h 18478"/>
                  <a:gd name="connsiteX6" fmla="*/ 13137 w 13993"/>
                  <a:gd name="connsiteY6" fmla="*/ 4477 h 18478"/>
                  <a:gd name="connsiteX7" fmla="*/ 10757 w 13993"/>
                  <a:gd name="connsiteY7" fmla="*/ 4953 h 18478"/>
                  <a:gd name="connsiteX8" fmla="*/ 6759 w 13993"/>
                  <a:gd name="connsiteY8" fmla="*/ 2191 h 18478"/>
                  <a:gd name="connsiteX9" fmla="*/ 3237 w 13993"/>
                  <a:gd name="connsiteY9" fmla="*/ 4953 h 18478"/>
                  <a:gd name="connsiteX10" fmla="*/ 8568 w 13993"/>
                  <a:gd name="connsiteY10" fmla="*/ 8001 h 18478"/>
                  <a:gd name="connsiteX11" fmla="*/ 13994 w 13993"/>
                  <a:gd name="connsiteY11" fmla="*/ 13049 h 18478"/>
                  <a:gd name="connsiteX12" fmla="*/ 7330 w 13993"/>
                  <a:gd name="connsiteY12" fmla="*/ 18478 h 18478"/>
                  <a:gd name="connsiteX13" fmla="*/ 0 w 13993"/>
                  <a:gd name="connsiteY13" fmla="*/ 13430 h 18478"/>
                  <a:gd name="connsiteX14" fmla="*/ 2190 w 13993"/>
                  <a:gd name="connsiteY14" fmla="*/ 12954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993" h="18478">
                    <a:moveTo>
                      <a:pt x="2190" y="12954"/>
                    </a:moveTo>
                    <a:cubicBezTo>
                      <a:pt x="2951" y="15145"/>
                      <a:pt x="4760" y="16288"/>
                      <a:pt x="7140" y="16288"/>
                    </a:cubicBezTo>
                    <a:cubicBezTo>
                      <a:pt x="9615" y="16288"/>
                      <a:pt x="11138" y="15049"/>
                      <a:pt x="11138" y="13335"/>
                    </a:cubicBezTo>
                    <a:cubicBezTo>
                      <a:pt x="11138" y="11144"/>
                      <a:pt x="9329" y="10954"/>
                      <a:pt x="6093" y="10192"/>
                    </a:cubicBezTo>
                    <a:cubicBezTo>
                      <a:pt x="2285" y="9239"/>
                      <a:pt x="476" y="8096"/>
                      <a:pt x="476" y="5239"/>
                    </a:cubicBezTo>
                    <a:cubicBezTo>
                      <a:pt x="476" y="2286"/>
                      <a:pt x="2951" y="0"/>
                      <a:pt x="6759" y="0"/>
                    </a:cubicBezTo>
                    <a:cubicBezTo>
                      <a:pt x="9996" y="0"/>
                      <a:pt x="12280" y="1619"/>
                      <a:pt x="13137" y="4477"/>
                    </a:cubicBezTo>
                    <a:lnTo>
                      <a:pt x="10757" y="4953"/>
                    </a:lnTo>
                    <a:cubicBezTo>
                      <a:pt x="10186" y="3143"/>
                      <a:pt x="8854" y="2191"/>
                      <a:pt x="6759" y="2191"/>
                    </a:cubicBezTo>
                    <a:cubicBezTo>
                      <a:pt x="4570" y="2191"/>
                      <a:pt x="3237" y="3334"/>
                      <a:pt x="3237" y="4953"/>
                    </a:cubicBezTo>
                    <a:cubicBezTo>
                      <a:pt x="3237" y="7144"/>
                      <a:pt x="5236" y="7144"/>
                      <a:pt x="8568" y="8001"/>
                    </a:cubicBezTo>
                    <a:cubicBezTo>
                      <a:pt x="12185" y="8953"/>
                      <a:pt x="13994" y="10287"/>
                      <a:pt x="13994" y="13049"/>
                    </a:cubicBezTo>
                    <a:cubicBezTo>
                      <a:pt x="13994" y="16192"/>
                      <a:pt x="11328" y="18478"/>
                      <a:pt x="7330" y="18478"/>
                    </a:cubicBezTo>
                    <a:cubicBezTo>
                      <a:pt x="3427" y="18478"/>
                      <a:pt x="762" y="16573"/>
                      <a:pt x="0" y="13430"/>
                    </a:cubicBezTo>
                    <a:lnTo>
                      <a:pt x="2190" y="12954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 168">
                <a:extLst>
                  <a:ext uri="{FF2B5EF4-FFF2-40B4-BE49-F238E27FC236}">
                    <a16:creationId xmlns:a16="http://schemas.microsoft.com/office/drawing/2014/main" id="{1E377E18-A6C3-3246-8619-6405E3BDFD51}"/>
                  </a:ext>
                </a:extLst>
              </p:cNvPr>
              <p:cNvSpPr/>
              <p:nvPr/>
            </p:nvSpPr>
            <p:spPr>
              <a:xfrm>
                <a:off x="7615801" y="4945475"/>
                <a:ext cx="15802" cy="18478"/>
              </a:xfrm>
              <a:custGeom>
                <a:avLst/>
                <a:gdLst>
                  <a:gd name="connsiteX0" fmla="*/ 0 w 15802"/>
                  <a:gd name="connsiteY0" fmla="*/ 9239 h 18478"/>
                  <a:gd name="connsiteX1" fmla="*/ 7901 w 15802"/>
                  <a:gd name="connsiteY1" fmla="*/ 0 h 18478"/>
                  <a:gd name="connsiteX2" fmla="*/ 15803 w 15802"/>
                  <a:gd name="connsiteY2" fmla="*/ 9239 h 18478"/>
                  <a:gd name="connsiteX3" fmla="*/ 7901 w 15802"/>
                  <a:gd name="connsiteY3" fmla="*/ 18478 h 18478"/>
                  <a:gd name="connsiteX4" fmla="*/ 0 w 15802"/>
                  <a:gd name="connsiteY4" fmla="*/ 9239 h 18478"/>
                  <a:gd name="connsiteX5" fmla="*/ 12852 w 15802"/>
                  <a:gd name="connsiteY5" fmla="*/ 9239 h 18478"/>
                  <a:gd name="connsiteX6" fmla="*/ 7806 w 15802"/>
                  <a:gd name="connsiteY6" fmla="*/ 2191 h 18478"/>
                  <a:gd name="connsiteX7" fmla="*/ 2761 w 15802"/>
                  <a:gd name="connsiteY7" fmla="*/ 9239 h 18478"/>
                  <a:gd name="connsiteX8" fmla="*/ 7806 w 15802"/>
                  <a:gd name="connsiteY8" fmla="*/ 16288 h 18478"/>
                  <a:gd name="connsiteX9" fmla="*/ 12852 w 15802"/>
                  <a:gd name="connsiteY9" fmla="*/ 9239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802" h="18478">
                    <a:moveTo>
                      <a:pt x="0" y="9239"/>
                    </a:moveTo>
                    <a:cubicBezTo>
                      <a:pt x="0" y="3524"/>
                      <a:pt x="3237" y="0"/>
                      <a:pt x="7901" y="0"/>
                    </a:cubicBezTo>
                    <a:cubicBezTo>
                      <a:pt x="12566" y="0"/>
                      <a:pt x="15803" y="3619"/>
                      <a:pt x="15803" y="9239"/>
                    </a:cubicBezTo>
                    <a:cubicBezTo>
                      <a:pt x="15803" y="14859"/>
                      <a:pt x="12566" y="18478"/>
                      <a:pt x="7901" y="18478"/>
                    </a:cubicBezTo>
                    <a:cubicBezTo>
                      <a:pt x="3142" y="18478"/>
                      <a:pt x="0" y="14859"/>
                      <a:pt x="0" y="9239"/>
                    </a:cubicBezTo>
                    <a:close/>
                    <a:moveTo>
                      <a:pt x="12852" y="9239"/>
                    </a:moveTo>
                    <a:cubicBezTo>
                      <a:pt x="12852" y="4763"/>
                      <a:pt x="10853" y="2191"/>
                      <a:pt x="7806" y="2191"/>
                    </a:cubicBezTo>
                    <a:cubicBezTo>
                      <a:pt x="4760" y="2191"/>
                      <a:pt x="2761" y="4763"/>
                      <a:pt x="2761" y="9239"/>
                    </a:cubicBezTo>
                    <a:cubicBezTo>
                      <a:pt x="2761" y="13716"/>
                      <a:pt x="4760" y="16288"/>
                      <a:pt x="7806" y="16288"/>
                    </a:cubicBezTo>
                    <a:cubicBezTo>
                      <a:pt x="10853" y="16288"/>
                      <a:pt x="12852" y="13621"/>
                      <a:pt x="12852" y="9239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 169">
                <a:extLst>
                  <a:ext uri="{FF2B5EF4-FFF2-40B4-BE49-F238E27FC236}">
                    <a16:creationId xmlns:a16="http://schemas.microsoft.com/office/drawing/2014/main" id="{0A8DC607-8006-5744-8D6E-1A3D3C407B02}"/>
                  </a:ext>
                </a:extLst>
              </p:cNvPr>
              <p:cNvSpPr/>
              <p:nvPr/>
            </p:nvSpPr>
            <p:spPr>
              <a:xfrm>
                <a:off x="7635031" y="4945379"/>
                <a:ext cx="13803" cy="18192"/>
              </a:xfrm>
              <a:custGeom>
                <a:avLst/>
                <a:gdLst>
                  <a:gd name="connsiteX0" fmla="*/ 0 w 13803"/>
                  <a:gd name="connsiteY0" fmla="*/ 476 h 18192"/>
                  <a:gd name="connsiteX1" fmla="*/ 2380 w 13803"/>
                  <a:gd name="connsiteY1" fmla="*/ 476 h 18192"/>
                  <a:gd name="connsiteX2" fmla="*/ 2380 w 13803"/>
                  <a:gd name="connsiteY2" fmla="*/ 3715 h 18192"/>
                  <a:gd name="connsiteX3" fmla="*/ 8092 w 13803"/>
                  <a:gd name="connsiteY3" fmla="*/ 0 h 18192"/>
                  <a:gd name="connsiteX4" fmla="*/ 13803 w 13803"/>
                  <a:gd name="connsiteY4" fmla="*/ 6953 h 18192"/>
                  <a:gd name="connsiteX5" fmla="*/ 13803 w 13803"/>
                  <a:gd name="connsiteY5" fmla="*/ 18098 h 18192"/>
                  <a:gd name="connsiteX6" fmla="*/ 11233 w 13803"/>
                  <a:gd name="connsiteY6" fmla="*/ 18098 h 18192"/>
                  <a:gd name="connsiteX7" fmla="*/ 11233 w 13803"/>
                  <a:gd name="connsiteY7" fmla="*/ 6763 h 18192"/>
                  <a:gd name="connsiteX8" fmla="*/ 7616 w 13803"/>
                  <a:gd name="connsiteY8" fmla="*/ 2286 h 18192"/>
                  <a:gd name="connsiteX9" fmla="*/ 2570 w 13803"/>
                  <a:gd name="connsiteY9" fmla="*/ 8477 h 18192"/>
                  <a:gd name="connsiteX10" fmla="*/ 2570 w 13803"/>
                  <a:gd name="connsiteY10" fmla="*/ 18193 h 18192"/>
                  <a:gd name="connsiteX11" fmla="*/ 0 w 13803"/>
                  <a:gd name="connsiteY11" fmla="*/ 18193 h 18192"/>
                  <a:gd name="connsiteX12" fmla="*/ 0 w 13803"/>
                  <a:gd name="connsiteY12" fmla="*/ 476 h 18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03" h="18192">
                    <a:moveTo>
                      <a:pt x="0" y="476"/>
                    </a:moveTo>
                    <a:lnTo>
                      <a:pt x="2380" y="476"/>
                    </a:lnTo>
                    <a:lnTo>
                      <a:pt x="2380" y="3715"/>
                    </a:lnTo>
                    <a:cubicBezTo>
                      <a:pt x="3808" y="1143"/>
                      <a:pt x="5617" y="0"/>
                      <a:pt x="8092" y="0"/>
                    </a:cubicBezTo>
                    <a:cubicBezTo>
                      <a:pt x="11804" y="0"/>
                      <a:pt x="13803" y="2381"/>
                      <a:pt x="13803" y="6953"/>
                    </a:cubicBezTo>
                    <a:lnTo>
                      <a:pt x="13803" y="18098"/>
                    </a:lnTo>
                    <a:lnTo>
                      <a:pt x="11233" y="18098"/>
                    </a:lnTo>
                    <a:lnTo>
                      <a:pt x="11233" y="6763"/>
                    </a:lnTo>
                    <a:cubicBezTo>
                      <a:pt x="11233" y="3905"/>
                      <a:pt x="9900" y="2286"/>
                      <a:pt x="7616" y="2286"/>
                    </a:cubicBezTo>
                    <a:cubicBezTo>
                      <a:pt x="4855" y="2286"/>
                      <a:pt x="2570" y="4763"/>
                      <a:pt x="2570" y="8477"/>
                    </a:cubicBezTo>
                    <a:lnTo>
                      <a:pt x="2570" y="18193"/>
                    </a:lnTo>
                    <a:lnTo>
                      <a:pt x="0" y="18193"/>
                    </a:lnTo>
                    <a:lnTo>
                      <a:pt x="0" y="476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 170">
                <a:extLst>
                  <a:ext uri="{FF2B5EF4-FFF2-40B4-BE49-F238E27FC236}">
                    <a16:creationId xmlns:a16="http://schemas.microsoft.com/office/drawing/2014/main" id="{01F6F08B-BF6F-D648-9B18-73BE1A6F0D37}"/>
                  </a:ext>
                </a:extLst>
              </p:cNvPr>
              <p:cNvSpPr/>
              <p:nvPr/>
            </p:nvSpPr>
            <p:spPr>
              <a:xfrm>
                <a:off x="7653499" y="4939760"/>
                <a:ext cx="2570" cy="23717"/>
              </a:xfrm>
              <a:custGeom>
                <a:avLst/>
                <a:gdLst>
                  <a:gd name="connsiteX0" fmla="*/ 0 w 2570"/>
                  <a:gd name="connsiteY0" fmla="*/ 0 h 23717"/>
                  <a:gd name="connsiteX1" fmla="*/ 2570 w 2570"/>
                  <a:gd name="connsiteY1" fmla="*/ 0 h 23717"/>
                  <a:gd name="connsiteX2" fmla="*/ 2570 w 2570"/>
                  <a:gd name="connsiteY2" fmla="*/ 23717 h 23717"/>
                  <a:gd name="connsiteX3" fmla="*/ 0 w 2570"/>
                  <a:gd name="connsiteY3" fmla="*/ 23717 h 23717"/>
                  <a:gd name="connsiteX4" fmla="*/ 0 w 2570"/>
                  <a:gd name="connsiteY4" fmla="*/ 0 h 2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0" h="23717">
                    <a:moveTo>
                      <a:pt x="0" y="0"/>
                    </a:moveTo>
                    <a:lnTo>
                      <a:pt x="2570" y="0"/>
                    </a:lnTo>
                    <a:lnTo>
                      <a:pt x="2570" y="23717"/>
                    </a:lnTo>
                    <a:lnTo>
                      <a:pt x="0" y="237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 171">
                <a:extLst>
                  <a:ext uri="{FF2B5EF4-FFF2-40B4-BE49-F238E27FC236}">
                    <a16:creationId xmlns:a16="http://schemas.microsoft.com/office/drawing/2014/main" id="{76A6A20D-5387-0E43-B6E5-A9DF018DD0A8}"/>
                  </a:ext>
                </a:extLst>
              </p:cNvPr>
              <p:cNvSpPr/>
              <p:nvPr/>
            </p:nvSpPr>
            <p:spPr>
              <a:xfrm>
                <a:off x="7658354" y="4945951"/>
                <a:ext cx="14850" cy="24003"/>
              </a:xfrm>
              <a:custGeom>
                <a:avLst/>
                <a:gdLst>
                  <a:gd name="connsiteX0" fmla="*/ 191 w 14850"/>
                  <a:gd name="connsiteY0" fmla="*/ 21527 h 24003"/>
                  <a:gd name="connsiteX1" fmla="*/ 2190 w 14850"/>
                  <a:gd name="connsiteY1" fmla="*/ 21812 h 24003"/>
                  <a:gd name="connsiteX2" fmla="*/ 6283 w 14850"/>
                  <a:gd name="connsiteY2" fmla="*/ 17431 h 24003"/>
                  <a:gd name="connsiteX3" fmla="*/ 0 w 14850"/>
                  <a:gd name="connsiteY3" fmla="*/ 0 h 24003"/>
                  <a:gd name="connsiteX4" fmla="*/ 2665 w 14850"/>
                  <a:gd name="connsiteY4" fmla="*/ 0 h 24003"/>
                  <a:gd name="connsiteX5" fmla="*/ 7616 w 14850"/>
                  <a:gd name="connsiteY5" fmla="*/ 14097 h 24003"/>
                  <a:gd name="connsiteX6" fmla="*/ 12566 w 14850"/>
                  <a:gd name="connsiteY6" fmla="*/ 0 h 24003"/>
                  <a:gd name="connsiteX7" fmla="*/ 14851 w 14850"/>
                  <a:gd name="connsiteY7" fmla="*/ 0 h 24003"/>
                  <a:gd name="connsiteX8" fmla="*/ 7996 w 14850"/>
                  <a:gd name="connsiteY8" fmla="*/ 18955 h 24003"/>
                  <a:gd name="connsiteX9" fmla="*/ 2190 w 14850"/>
                  <a:gd name="connsiteY9" fmla="*/ 24003 h 24003"/>
                  <a:gd name="connsiteX10" fmla="*/ 191 w 14850"/>
                  <a:gd name="connsiteY10" fmla="*/ 23717 h 24003"/>
                  <a:gd name="connsiteX11" fmla="*/ 191 w 14850"/>
                  <a:gd name="connsiteY11" fmla="*/ 21527 h 24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850" h="24003">
                    <a:moveTo>
                      <a:pt x="191" y="21527"/>
                    </a:moveTo>
                    <a:cubicBezTo>
                      <a:pt x="1047" y="21717"/>
                      <a:pt x="1618" y="21812"/>
                      <a:pt x="2190" y="21812"/>
                    </a:cubicBezTo>
                    <a:cubicBezTo>
                      <a:pt x="4379" y="21812"/>
                      <a:pt x="5426" y="20479"/>
                      <a:pt x="6283" y="17431"/>
                    </a:cubicBezTo>
                    <a:lnTo>
                      <a:pt x="0" y="0"/>
                    </a:lnTo>
                    <a:lnTo>
                      <a:pt x="2665" y="0"/>
                    </a:lnTo>
                    <a:lnTo>
                      <a:pt x="7616" y="14097"/>
                    </a:lnTo>
                    <a:lnTo>
                      <a:pt x="12566" y="0"/>
                    </a:lnTo>
                    <a:lnTo>
                      <a:pt x="14851" y="0"/>
                    </a:lnTo>
                    <a:lnTo>
                      <a:pt x="7996" y="18955"/>
                    </a:lnTo>
                    <a:cubicBezTo>
                      <a:pt x="6664" y="22670"/>
                      <a:pt x="5236" y="24003"/>
                      <a:pt x="2190" y="24003"/>
                    </a:cubicBezTo>
                    <a:cubicBezTo>
                      <a:pt x="1523" y="24003"/>
                      <a:pt x="857" y="23908"/>
                      <a:pt x="191" y="23717"/>
                    </a:cubicBezTo>
                    <a:lnTo>
                      <a:pt x="191" y="21527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 172">
                <a:extLst>
                  <a:ext uri="{FF2B5EF4-FFF2-40B4-BE49-F238E27FC236}">
                    <a16:creationId xmlns:a16="http://schemas.microsoft.com/office/drawing/2014/main" id="{0498D380-E96F-8145-AAFE-80C331704276}"/>
                  </a:ext>
                </a:extLst>
              </p:cNvPr>
              <p:cNvSpPr/>
              <p:nvPr/>
            </p:nvSpPr>
            <p:spPr>
              <a:xfrm>
                <a:off x="7683867" y="4945475"/>
                <a:ext cx="15802" cy="18478"/>
              </a:xfrm>
              <a:custGeom>
                <a:avLst/>
                <a:gdLst>
                  <a:gd name="connsiteX0" fmla="*/ 0 w 15802"/>
                  <a:gd name="connsiteY0" fmla="*/ 9239 h 18478"/>
                  <a:gd name="connsiteX1" fmla="*/ 7901 w 15802"/>
                  <a:gd name="connsiteY1" fmla="*/ 0 h 18478"/>
                  <a:gd name="connsiteX2" fmla="*/ 15802 w 15802"/>
                  <a:gd name="connsiteY2" fmla="*/ 9239 h 18478"/>
                  <a:gd name="connsiteX3" fmla="*/ 7901 w 15802"/>
                  <a:gd name="connsiteY3" fmla="*/ 18478 h 18478"/>
                  <a:gd name="connsiteX4" fmla="*/ 0 w 15802"/>
                  <a:gd name="connsiteY4" fmla="*/ 9239 h 18478"/>
                  <a:gd name="connsiteX5" fmla="*/ 12851 w 15802"/>
                  <a:gd name="connsiteY5" fmla="*/ 9239 h 18478"/>
                  <a:gd name="connsiteX6" fmla="*/ 7806 w 15802"/>
                  <a:gd name="connsiteY6" fmla="*/ 2191 h 18478"/>
                  <a:gd name="connsiteX7" fmla="*/ 2760 w 15802"/>
                  <a:gd name="connsiteY7" fmla="*/ 9239 h 18478"/>
                  <a:gd name="connsiteX8" fmla="*/ 7806 w 15802"/>
                  <a:gd name="connsiteY8" fmla="*/ 16288 h 18478"/>
                  <a:gd name="connsiteX9" fmla="*/ 12851 w 15802"/>
                  <a:gd name="connsiteY9" fmla="*/ 9239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802" h="18478">
                    <a:moveTo>
                      <a:pt x="0" y="9239"/>
                    </a:moveTo>
                    <a:cubicBezTo>
                      <a:pt x="0" y="3524"/>
                      <a:pt x="3237" y="0"/>
                      <a:pt x="7901" y="0"/>
                    </a:cubicBezTo>
                    <a:cubicBezTo>
                      <a:pt x="12566" y="0"/>
                      <a:pt x="15802" y="3619"/>
                      <a:pt x="15802" y="9239"/>
                    </a:cubicBezTo>
                    <a:cubicBezTo>
                      <a:pt x="15802" y="14859"/>
                      <a:pt x="12566" y="18478"/>
                      <a:pt x="7901" y="18478"/>
                    </a:cubicBezTo>
                    <a:cubicBezTo>
                      <a:pt x="3141" y="18478"/>
                      <a:pt x="0" y="14859"/>
                      <a:pt x="0" y="9239"/>
                    </a:cubicBezTo>
                    <a:close/>
                    <a:moveTo>
                      <a:pt x="12851" y="9239"/>
                    </a:moveTo>
                    <a:cubicBezTo>
                      <a:pt x="12851" y="4763"/>
                      <a:pt x="10852" y="2191"/>
                      <a:pt x="7806" y="2191"/>
                    </a:cubicBezTo>
                    <a:cubicBezTo>
                      <a:pt x="4760" y="2191"/>
                      <a:pt x="2760" y="4763"/>
                      <a:pt x="2760" y="9239"/>
                    </a:cubicBezTo>
                    <a:cubicBezTo>
                      <a:pt x="2760" y="13716"/>
                      <a:pt x="4760" y="16288"/>
                      <a:pt x="7806" y="16288"/>
                    </a:cubicBezTo>
                    <a:cubicBezTo>
                      <a:pt x="10852" y="16288"/>
                      <a:pt x="12851" y="13621"/>
                      <a:pt x="12851" y="9239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 173">
                <a:extLst>
                  <a:ext uri="{FF2B5EF4-FFF2-40B4-BE49-F238E27FC236}">
                    <a16:creationId xmlns:a16="http://schemas.microsoft.com/office/drawing/2014/main" id="{4EBC44A7-3218-504A-A1FF-21CB8593ECDD}"/>
                  </a:ext>
                </a:extLst>
              </p:cNvPr>
              <p:cNvSpPr/>
              <p:nvPr/>
            </p:nvSpPr>
            <p:spPr>
              <a:xfrm>
                <a:off x="7700812" y="4939474"/>
                <a:ext cx="10947" cy="24003"/>
              </a:xfrm>
              <a:custGeom>
                <a:avLst/>
                <a:gdLst>
                  <a:gd name="connsiteX0" fmla="*/ 3141 w 10947"/>
                  <a:gd name="connsiteY0" fmla="*/ 8382 h 24003"/>
                  <a:gd name="connsiteX1" fmla="*/ 0 w 10947"/>
                  <a:gd name="connsiteY1" fmla="*/ 8382 h 24003"/>
                  <a:gd name="connsiteX2" fmla="*/ 0 w 10947"/>
                  <a:gd name="connsiteY2" fmla="*/ 6477 h 24003"/>
                  <a:gd name="connsiteX3" fmla="*/ 3141 w 10947"/>
                  <a:gd name="connsiteY3" fmla="*/ 6477 h 24003"/>
                  <a:gd name="connsiteX4" fmla="*/ 3141 w 10947"/>
                  <a:gd name="connsiteY4" fmla="*/ 6382 h 24003"/>
                  <a:gd name="connsiteX5" fmla="*/ 8377 w 10947"/>
                  <a:gd name="connsiteY5" fmla="*/ 0 h 24003"/>
                  <a:gd name="connsiteX6" fmla="*/ 10948 w 10947"/>
                  <a:gd name="connsiteY6" fmla="*/ 191 h 24003"/>
                  <a:gd name="connsiteX7" fmla="*/ 10948 w 10947"/>
                  <a:gd name="connsiteY7" fmla="*/ 2381 h 24003"/>
                  <a:gd name="connsiteX8" fmla="*/ 8853 w 10947"/>
                  <a:gd name="connsiteY8" fmla="*/ 2191 h 24003"/>
                  <a:gd name="connsiteX9" fmla="*/ 5712 w 10947"/>
                  <a:gd name="connsiteY9" fmla="*/ 5810 h 24003"/>
                  <a:gd name="connsiteX10" fmla="*/ 5712 w 10947"/>
                  <a:gd name="connsiteY10" fmla="*/ 6477 h 24003"/>
                  <a:gd name="connsiteX11" fmla="*/ 9900 w 10947"/>
                  <a:gd name="connsiteY11" fmla="*/ 6477 h 24003"/>
                  <a:gd name="connsiteX12" fmla="*/ 9900 w 10947"/>
                  <a:gd name="connsiteY12" fmla="*/ 8382 h 24003"/>
                  <a:gd name="connsiteX13" fmla="*/ 5712 w 10947"/>
                  <a:gd name="connsiteY13" fmla="*/ 8382 h 24003"/>
                  <a:gd name="connsiteX14" fmla="*/ 5712 w 10947"/>
                  <a:gd name="connsiteY14" fmla="*/ 24003 h 24003"/>
                  <a:gd name="connsiteX15" fmla="*/ 3141 w 10947"/>
                  <a:gd name="connsiteY15" fmla="*/ 24003 h 24003"/>
                  <a:gd name="connsiteX16" fmla="*/ 3141 w 10947"/>
                  <a:gd name="connsiteY16" fmla="*/ 8382 h 24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947" h="24003">
                    <a:moveTo>
                      <a:pt x="3141" y="8382"/>
                    </a:moveTo>
                    <a:lnTo>
                      <a:pt x="0" y="8382"/>
                    </a:lnTo>
                    <a:lnTo>
                      <a:pt x="0" y="6477"/>
                    </a:lnTo>
                    <a:lnTo>
                      <a:pt x="3141" y="6477"/>
                    </a:lnTo>
                    <a:cubicBezTo>
                      <a:pt x="3141" y="6477"/>
                      <a:pt x="3141" y="6382"/>
                      <a:pt x="3141" y="6382"/>
                    </a:cubicBezTo>
                    <a:cubicBezTo>
                      <a:pt x="3141" y="2096"/>
                      <a:pt x="4855" y="0"/>
                      <a:pt x="8377" y="0"/>
                    </a:cubicBezTo>
                    <a:cubicBezTo>
                      <a:pt x="9234" y="0"/>
                      <a:pt x="10091" y="95"/>
                      <a:pt x="10948" y="191"/>
                    </a:cubicBezTo>
                    <a:lnTo>
                      <a:pt x="10948" y="2381"/>
                    </a:lnTo>
                    <a:cubicBezTo>
                      <a:pt x="9996" y="2191"/>
                      <a:pt x="9329" y="2191"/>
                      <a:pt x="8853" y="2191"/>
                    </a:cubicBezTo>
                    <a:cubicBezTo>
                      <a:pt x="6664" y="2191"/>
                      <a:pt x="5712" y="3334"/>
                      <a:pt x="5712" y="5810"/>
                    </a:cubicBezTo>
                    <a:cubicBezTo>
                      <a:pt x="5712" y="6001"/>
                      <a:pt x="5712" y="6287"/>
                      <a:pt x="5712" y="6477"/>
                    </a:cubicBezTo>
                    <a:lnTo>
                      <a:pt x="9900" y="6477"/>
                    </a:lnTo>
                    <a:lnTo>
                      <a:pt x="9900" y="8382"/>
                    </a:lnTo>
                    <a:lnTo>
                      <a:pt x="5712" y="8382"/>
                    </a:lnTo>
                    <a:lnTo>
                      <a:pt x="5712" y="24003"/>
                    </a:lnTo>
                    <a:lnTo>
                      <a:pt x="3141" y="24003"/>
                    </a:lnTo>
                    <a:lnTo>
                      <a:pt x="3141" y="8382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 174">
                <a:extLst>
                  <a:ext uri="{FF2B5EF4-FFF2-40B4-BE49-F238E27FC236}">
                    <a16:creationId xmlns:a16="http://schemas.microsoft.com/office/drawing/2014/main" id="{1E4E7626-0A88-F244-A4FE-2A201E3D7E23}"/>
                  </a:ext>
                </a:extLst>
              </p:cNvPr>
              <p:cNvSpPr/>
              <p:nvPr/>
            </p:nvSpPr>
            <p:spPr>
              <a:xfrm>
                <a:off x="7720232" y="4941474"/>
                <a:ext cx="10471" cy="22479"/>
              </a:xfrm>
              <a:custGeom>
                <a:avLst/>
                <a:gdLst>
                  <a:gd name="connsiteX0" fmla="*/ 3046 w 10471"/>
                  <a:gd name="connsiteY0" fmla="*/ 6382 h 22479"/>
                  <a:gd name="connsiteX1" fmla="*/ 0 w 10471"/>
                  <a:gd name="connsiteY1" fmla="*/ 6382 h 22479"/>
                  <a:gd name="connsiteX2" fmla="*/ 0 w 10471"/>
                  <a:gd name="connsiteY2" fmla="*/ 4477 h 22479"/>
                  <a:gd name="connsiteX3" fmla="*/ 3046 w 10471"/>
                  <a:gd name="connsiteY3" fmla="*/ 4477 h 22479"/>
                  <a:gd name="connsiteX4" fmla="*/ 3046 w 10471"/>
                  <a:gd name="connsiteY4" fmla="*/ 286 h 22479"/>
                  <a:gd name="connsiteX5" fmla="*/ 5712 w 10471"/>
                  <a:gd name="connsiteY5" fmla="*/ 0 h 22479"/>
                  <a:gd name="connsiteX6" fmla="*/ 5712 w 10471"/>
                  <a:gd name="connsiteY6" fmla="*/ 4477 h 22479"/>
                  <a:gd name="connsiteX7" fmla="*/ 9901 w 10471"/>
                  <a:gd name="connsiteY7" fmla="*/ 4477 h 22479"/>
                  <a:gd name="connsiteX8" fmla="*/ 9901 w 10471"/>
                  <a:gd name="connsiteY8" fmla="*/ 6382 h 22479"/>
                  <a:gd name="connsiteX9" fmla="*/ 5712 w 10471"/>
                  <a:gd name="connsiteY9" fmla="*/ 6382 h 22479"/>
                  <a:gd name="connsiteX10" fmla="*/ 5712 w 10471"/>
                  <a:gd name="connsiteY10" fmla="*/ 15526 h 22479"/>
                  <a:gd name="connsiteX11" fmla="*/ 8663 w 10471"/>
                  <a:gd name="connsiteY11" fmla="*/ 20193 h 22479"/>
                  <a:gd name="connsiteX12" fmla="*/ 10472 w 10471"/>
                  <a:gd name="connsiteY12" fmla="*/ 20003 h 22479"/>
                  <a:gd name="connsiteX13" fmla="*/ 10472 w 10471"/>
                  <a:gd name="connsiteY13" fmla="*/ 22193 h 22479"/>
                  <a:gd name="connsiteX14" fmla="*/ 8282 w 10471"/>
                  <a:gd name="connsiteY14" fmla="*/ 22479 h 22479"/>
                  <a:gd name="connsiteX15" fmla="*/ 3808 w 10471"/>
                  <a:gd name="connsiteY15" fmla="*/ 20383 h 22479"/>
                  <a:gd name="connsiteX16" fmla="*/ 3046 w 10471"/>
                  <a:gd name="connsiteY16" fmla="*/ 15431 h 22479"/>
                  <a:gd name="connsiteX17" fmla="*/ 3046 w 10471"/>
                  <a:gd name="connsiteY17" fmla="*/ 6382 h 22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1" h="22479">
                    <a:moveTo>
                      <a:pt x="3046" y="6382"/>
                    </a:moveTo>
                    <a:lnTo>
                      <a:pt x="0" y="6382"/>
                    </a:lnTo>
                    <a:lnTo>
                      <a:pt x="0" y="4477"/>
                    </a:lnTo>
                    <a:lnTo>
                      <a:pt x="3046" y="4477"/>
                    </a:lnTo>
                    <a:lnTo>
                      <a:pt x="3046" y="286"/>
                    </a:lnTo>
                    <a:lnTo>
                      <a:pt x="5712" y="0"/>
                    </a:lnTo>
                    <a:lnTo>
                      <a:pt x="5712" y="4477"/>
                    </a:lnTo>
                    <a:lnTo>
                      <a:pt x="9901" y="4477"/>
                    </a:lnTo>
                    <a:lnTo>
                      <a:pt x="9901" y="6382"/>
                    </a:lnTo>
                    <a:lnTo>
                      <a:pt x="5712" y="6382"/>
                    </a:lnTo>
                    <a:lnTo>
                      <a:pt x="5712" y="15526"/>
                    </a:lnTo>
                    <a:cubicBezTo>
                      <a:pt x="5712" y="18764"/>
                      <a:pt x="5997" y="20193"/>
                      <a:pt x="8663" y="20193"/>
                    </a:cubicBezTo>
                    <a:cubicBezTo>
                      <a:pt x="9234" y="20193"/>
                      <a:pt x="9805" y="20193"/>
                      <a:pt x="10472" y="20003"/>
                    </a:cubicBezTo>
                    <a:lnTo>
                      <a:pt x="10472" y="22193"/>
                    </a:lnTo>
                    <a:cubicBezTo>
                      <a:pt x="9710" y="22384"/>
                      <a:pt x="9044" y="22479"/>
                      <a:pt x="8282" y="22479"/>
                    </a:cubicBezTo>
                    <a:cubicBezTo>
                      <a:pt x="6188" y="22479"/>
                      <a:pt x="4760" y="21908"/>
                      <a:pt x="3808" y="20383"/>
                    </a:cubicBezTo>
                    <a:cubicBezTo>
                      <a:pt x="3046" y="19336"/>
                      <a:pt x="3046" y="17717"/>
                      <a:pt x="3046" y="15431"/>
                    </a:cubicBezTo>
                    <a:lnTo>
                      <a:pt x="3046" y="6382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 175">
                <a:extLst>
                  <a:ext uri="{FF2B5EF4-FFF2-40B4-BE49-F238E27FC236}">
                    <a16:creationId xmlns:a16="http://schemas.microsoft.com/office/drawing/2014/main" id="{633A5C87-FEA1-1747-848E-22BC75631AC9}"/>
                  </a:ext>
                </a:extLst>
              </p:cNvPr>
              <p:cNvSpPr/>
              <p:nvPr/>
            </p:nvSpPr>
            <p:spPr>
              <a:xfrm>
                <a:off x="7732988" y="4939760"/>
                <a:ext cx="13803" cy="23812"/>
              </a:xfrm>
              <a:custGeom>
                <a:avLst/>
                <a:gdLst>
                  <a:gd name="connsiteX0" fmla="*/ 0 w 13803"/>
                  <a:gd name="connsiteY0" fmla="*/ 0 h 23812"/>
                  <a:gd name="connsiteX1" fmla="*/ 2570 w 13803"/>
                  <a:gd name="connsiteY1" fmla="*/ 0 h 23812"/>
                  <a:gd name="connsiteX2" fmla="*/ 2570 w 13803"/>
                  <a:gd name="connsiteY2" fmla="*/ 9239 h 23812"/>
                  <a:gd name="connsiteX3" fmla="*/ 8092 w 13803"/>
                  <a:gd name="connsiteY3" fmla="*/ 5620 h 23812"/>
                  <a:gd name="connsiteX4" fmla="*/ 13804 w 13803"/>
                  <a:gd name="connsiteY4" fmla="*/ 12573 h 23812"/>
                  <a:gd name="connsiteX5" fmla="*/ 13804 w 13803"/>
                  <a:gd name="connsiteY5" fmla="*/ 23717 h 23812"/>
                  <a:gd name="connsiteX6" fmla="*/ 11233 w 13803"/>
                  <a:gd name="connsiteY6" fmla="*/ 23717 h 23812"/>
                  <a:gd name="connsiteX7" fmla="*/ 11233 w 13803"/>
                  <a:gd name="connsiteY7" fmla="*/ 12383 h 23812"/>
                  <a:gd name="connsiteX8" fmla="*/ 7616 w 13803"/>
                  <a:gd name="connsiteY8" fmla="*/ 7906 h 23812"/>
                  <a:gd name="connsiteX9" fmla="*/ 2570 w 13803"/>
                  <a:gd name="connsiteY9" fmla="*/ 14097 h 23812"/>
                  <a:gd name="connsiteX10" fmla="*/ 2570 w 13803"/>
                  <a:gd name="connsiteY10" fmla="*/ 23813 h 23812"/>
                  <a:gd name="connsiteX11" fmla="*/ 0 w 13803"/>
                  <a:gd name="connsiteY11" fmla="*/ 23813 h 23812"/>
                  <a:gd name="connsiteX12" fmla="*/ 0 w 13803"/>
                  <a:gd name="connsiteY12" fmla="*/ 0 h 2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03" h="23812">
                    <a:moveTo>
                      <a:pt x="0" y="0"/>
                    </a:moveTo>
                    <a:lnTo>
                      <a:pt x="2570" y="0"/>
                    </a:lnTo>
                    <a:lnTo>
                      <a:pt x="2570" y="9239"/>
                    </a:lnTo>
                    <a:cubicBezTo>
                      <a:pt x="3808" y="6858"/>
                      <a:pt x="5617" y="5620"/>
                      <a:pt x="8092" y="5620"/>
                    </a:cubicBezTo>
                    <a:cubicBezTo>
                      <a:pt x="11805" y="5620"/>
                      <a:pt x="13804" y="8001"/>
                      <a:pt x="13804" y="12573"/>
                    </a:cubicBezTo>
                    <a:lnTo>
                      <a:pt x="13804" y="23717"/>
                    </a:lnTo>
                    <a:lnTo>
                      <a:pt x="11233" y="23717"/>
                    </a:lnTo>
                    <a:lnTo>
                      <a:pt x="11233" y="12383"/>
                    </a:lnTo>
                    <a:cubicBezTo>
                      <a:pt x="11233" y="9525"/>
                      <a:pt x="9901" y="7906"/>
                      <a:pt x="7616" y="7906"/>
                    </a:cubicBezTo>
                    <a:cubicBezTo>
                      <a:pt x="4855" y="7906"/>
                      <a:pt x="2570" y="10382"/>
                      <a:pt x="2570" y="14097"/>
                    </a:cubicBezTo>
                    <a:lnTo>
                      <a:pt x="2570" y="23813"/>
                    </a:lnTo>
                    <a:lnTo>
                      <a:pt x="0" y="238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 176">
                <a:extLst>
                  <a:ext uri="{FF2B5EF4-FFF2-40B4-BE49-F238E27FC236}">
                    <a16:creationId xmlns:a16="http://schemas.microsoft.com/office/drawing/2014/main" id="{08AD48D5-E243-654E-B222-E84AE9289C4B}"/>
                  </a:ext>
                </a:extLst>
              </p:cNvPr>
              <p:cNvSpPr/>
              <p:nvPr/>
            </p:nvSpPr>
            <p:spPr>
              <a:xfrm>
                <a:off x="7750028" y="4945475"/>
                <a:ext cx="15612" cy="18478"/>
              </a:xfrm>
              <a:custGeom>
                <a:avLst/>
                <a:gdLst>
                  <a:gd name="connsiteX0" fmla="*/ 7901 w 15612"/>
                  <a:gd name="connsiteY0" fmla="*/ 18478 h 18478"/>
                  <a:gd name="connsiteX1" fmla="*/ 0 w 15612"/>
                  <a:gd name="connsiteY1" fmla="*/ 9239 h 18478"/>
                  <a:gd name="connsiteX2" fmla="*/ 7901 w 15612"/>
                  <a:gd name="connsiteY2" fmla="*/ 0 h 18478"/>
                  <a:gd name="connsiteX3" fmla="*/ 15612 w 15612"/>
                  <a:gd name="connsiteY3" fmla="*/ 9049 h 18478"/>
                  <a:gd name="connsiteX4" fmla="*/ 15612 w 15612"/>
                  <a:gd name="connsiteY4" fmla="*/ 9430 h 18478"/>
                  <a:gd name="connsiteX5" fmla="*/ 2856 w 15612"/>
                  <a:gd name="connsiteY5" fmla="*/ 9430 h 18478"/>
                  <a:gd name="connsiteX6" fmla="*/ 2856 w 15612"/>
                  <a:gd name="connsiteY6" fmla="*/ 9525 h 18478"/>
                  <a:gd name="connsiteX7" fmla="*/ 8092 w 15612"/>
                  <a:gd name="connsiteY7" fmla="*/ 16288 h 18478"/>
                  <a:gd name="connsiteX8" fmla="*/ 12852 w 15612"/>
                  <a:gd name="connsiteY8" fmla="*/ 12859 h 18478"/>
                  <a:gd name="connsiteX9" fmla="*/ 15327 w 15612"/>
                  <a:gd name="connsiteY9" fmla="*/ 13335 h 18478"/>
                  <a:gd name="connsiteX10" fmla="*/ 7901 w 15612"/>
                  <a:gd name="connsiteY10" fmla="*/ 18478 h 18478"/>
                  <a:gd name="connsiteX11" fmla="*/ 12852 w 15612"/>
                  <a:gd name="connsiteY11" fmla="*/ 7525 h 18478"/>
                  <a:gd name="connsiteX12" fmla="*/ 8092 w 15612"/>
                  <a:gd name="connsiteY12" fmla="*/ 2191 h 18478"/>
                  <a:gd name="connsiteX13" fmla="*/ 2951 w 15612"/>
                  <a:gd name="connsiteY13" fmla="*/ 7525 h 18478"/>
                  <a:gd name="connsiteX14" fmla="*/ 12852 w 15612"/>
                  <a:gd name="connsiteY14" fmla="*/ 7525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612" h="18478">
                    <a:moveTo>
                      <a:pt x="7901" y="18478"/>
                    </a:moveTo>
                    <a:cubicBezTo>
                      <a:pt x="3142" y="18478"/>
                      <a:pt x="0" y="14954"/>
                      <a:pt x="0" y="9239"/>
                    </a:cubicBezTo>
                    <a:cubicBezTo>
                      <a:pt x="0" y="3619"/>
                      <a:pt x="3237" y="0"/>
                      <a:pt x="7901" y="0"/>
                    </a:cubicBezTo>
                    <a:cubicBezTo>
                      <a:pt x="12566" y="0"/>
                      <a:pt x="15612" y="3429"/>
                      <a:pt x="15612" y="9049"/>
                    </a:cubicBezTo>
                    <a:cubicBezTo>
                      <a:pt x="15612" y="9144"/>
                      <a:pt x="15612" y="9239"/>
                      <a:pt x="15612" y="9430"/>
                    </a:cubicBezTo>
                    <a:lnTo>
                      <a:pt x="2856" y="9430"/>
                    </a:lnTo>
                    <a:cubicBezTo>
                      <a:pt x="2856" y="9430"/>
                      <a:pt x="2856" y="9525"/>
                      <a:pt x="2856" y="9525"/>
                    </a:cubicBezTo>
                    <a:cubicBezTo>
                      <a:pt x="2856" y="13811"/>
                      <a:pt x="4855" y="16288"/>
                      <a:pt x="8092" y="16288"/>
                    </a:cubicBezTo>
                    <a:cubicBezTo>
                      <a:pt x="10281" y="16288"/>
                      <a:pt x="11995" y="15049"/>
                      <a:pt x="12852" y="12859"/>
                    </a:cubicBezTo>
                    <a:lnTo>
                      <a:pt x="15327" y="13335"/>
                    </a:lnTo>
                    <a:cubicBezTo>
                      <a:pt x="14184" y="16669"/>
                      <a:pt x="11519" y="18478"/>
                      <a:pt x="7901" y="18478"/>
                    </a:cubicBezTo>
                    <a:close/>
                    <a:moveTo>
                      <a:pt x="12852" y="7525"/>
                    </a:moveTo>
                    <a:cubicBezTo>
                      <a:pt x="12756" y="4096"/>
                      <a:pt x="10948" y="2191"/>
                      <a:pt x="8092" y="2191"/>
                    </a:cubicBezTo>
                    <a:cubicBezTo>
                      <a:pt x="5236" y="2191"/>
                      <a:pt x="3427" y="4096"/>
                      <a:pt x="2951" y="7525"/>
                    </a:cubicBezTo>
                    <a:lnTo>
                      <a:pt x="12852" y="7525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 177">
                <a:extLst>
                  <a:ext uri="{FF2B5EF4-FFF2-40B4-BE49-F238E27FC236}">
                    <a16:creationId xmlns:a16="http://schemas.microsoft.com/office/drawing/2014/main" id="{2B52A859-0F31-4344-9D8B-7314E65C0E16}"/>
                  </a:ext>
                </a:extLst>
              </p:cNvPr>
              <p:cNvSpPr/>
              <p:nvPr/>
            </p:nvSpPr>
            <p:spPr>
              <a:xfrm>
                <a:off x="7777730" y="4945475"/>
                <a:ext cx="15136" cy="18383"/>
              </a:xfrm>
              <a:custGeom>
                <a:avLst/>
                <a:gdLst>
                  <a:gd name="connsiteX0" fmla="*/ 12090 w 15136"/>
                  <a:gd name="connsiteY0" fmla="*/ 14668 h 18383"/>
                  <a:gd name="connsiteX1" fmla="*/ 5997 w 15136"/>
                  <a:gd name="connsiteY1" fmla="*/ 18383 h 18383"/>
                  <a:gd name="connsiteX2" fmla="*/ 0 w 15136"/>
                  <a:gd name="connsiteY2" fmla="*/ 13049 h 18383"/>
                  <a:gd name="connsiteX3" fmla="*/ 10567 w 15136"/>
                  <a:gd name="connsiteY3" fmla="*/ 7048 h 18383"/>
                  <a:gd name="connsiteX4" fmla="*/ 12090 w 15136"/>
                  <a:gd name="connsiteY4" fmla="*/ 7048 h 18383"/>
                  <a:gd name="connsiteX5" fmla="*/ 12090 w 15136"/>
                  <a:gd name="connsiteY5" fmla="*/ 6001 h 18383"/>
                  <a:gd name="connsiteX6" fmla="*/ 7711 w 15136"/>
                  <a:gd name="connsiteY6" fmla="*/ 2095 h 18383"/>
                  <a:gd name="connsiteX7" fmla="*/ 3046 w 15136"/>
                  <a:gd name="connsiteY7" fmla="*/ 5143 h 18383"/>
                  <a:gd name="connsiteX8" fmla="*/ 571 w 15136"/>
                  <a:gd name="connsiteY8" fmla="*/ 4763 h 18383"/>
                  <a:gd name="connsiteX9" fmla="*/ 8187 w 15136"/>
                  <a:gd name="connsiteY9" fmla="*/ 0 h 18383"/>
                  <a:gd name="connsiteX10" fmla="*/ 14660 w 15136"/>
                  <a:gd name="connsiteY10" fmla="*/ 6953 h 18383"/>
                  <a:gd name="connsiteX11" fmla="*/ 14660 w 15136"/>
                  <a:gd name="connsiteY11" fmla="*/ 14478 h 18383"/>
                  <a:gd name="connsiteX12" fmla="*/ 15136 w 15136"/>
                  <a:gd name="connsiteY12" fmla="*/ 18097 h 18383"/>
                  <a:gd name="connsiteX13" fmla="*/ 12471 w 15136"/>
                  <a:gd name="connsiteY13" fmla="*/ 18097 h 18383"/>
                  <a:gd name="connsiteX14" fmla="*/ 12090 w 15136"/>
                  <a:gd name="connsiteY14" fmla="*/ 14668 h 18383"/>
                  <a:gd name="connsiteX15" fmla="*/ 10091 w 15136"/>
                  <a:gd name="connsiteY15" fmla="*/ 9049 h 18383"/>
                  <a:gd name="connsiteX16" fmla="*/ 2951 w 15136"/>
                  <a:gd name="connsiteY16" fmla="*/ 13049 h 18383"/>
                  <a:gd name="connsiteX17" fmla="*/ 6569 w 15136"/>
                  <a:gd name="connsiteY17" fmla="*/ 16192 h 18383"/>
                  <a:gd name="connsiteX18" fmla="*/ 12090 w 15136"/>
                  <a:gd name="connsiteY18" fmla="*/ 10001 h 18383"/>
                  <a:gd name="connsiteX19" fmla="*/ 12090 w 15136"/>
                  <a:gd name="connsiteY19" fmla="*/ 9049 h 18383"/>
                  <a:gd name="connsiteX20" fmla="*/ 10091 w 15136"/>
                  <a:gd name="connsiteY20" fmla="*/ 9049 h 18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136" h="18383">
                    <a:moveTo>
                      <a:pt x="12090" y="14668"/>
                    </a:moveTo>
                    <a:cubicBezTo>
                      <a:pt x="10853" y="17050"/>
                      <a:pt x="8758" y="18383"/>
                      <a:pt x="5997" y="18383"/>
                    </a:cubicBezTo>
                    <a:cubicBezTo>
                      <a:pt x="2380" y="18383"/>
                      <a:pt x="0" y="16097"/>
                      <a:pt x="0" y="13049"/>
                    </a:cubicBezTo>
                    <a:cubicBezTo>
                      <a:pt x="0" y="9049"/>
                      <a:pt x="3522" y="7048"/>
                      <a:pt x="10567" y="7048"/>
                    </a:cubicBezTo>
                    <a:cubicBezTo>
                      <a:pt x="11043" y="7048"/>
                      <a:pt x="11519" y="7048"/>
                      <a:pt x="12090" y="7048"/>
                    </a:cubicBezTo>
                    <a:lnTo>
                      <a:pt x="12090" y="6001"/>
                    </a:lnTo>
                    <a:cubicBezTo>
                      <a:pt x="12090" y="3334"/>
                      <a:pt x="10662" y="2095"/>
                      <a:pt x="7711" y="2095"/>
                    </a:cubicBezTo>
                    <a:cubicBezTo>
                      <a:pt x="5045" y="2095"/>
                      <a:pt x="3522" y="3048"/>
                      <a:pt x="3046" y="5143"/>
                    </a:cubicBezTo>
                    <a:lnTo>
                      <a:pt x="571" y="4763"/>
                    </a:lnTo>
                    <a:cubicBezTo>
                      <a:pt x="1333" y="1619"/>
                      <a:pt x="3808" y="0"/>
                      <a:pt x="8187" y="0"/>
                    </a:cubicBezTo>
                    <a:cubicBezTo>
                      <a:pt x="12756" y="0"/>
                      <a:pt x="14660" y="2191"/>
                      <a:pt x="14660" y="6953"/>
                    </a:cubicBezTo>
                    <a:lnTo>
                      <a:pt x="14660" y="14478"/>
                    </a:lnTo>
                    <a:cubicBezTo>
                      <a:pt x="14660" y="15811"/>
                      <a:pt x="14755" y="16954"/>
                      <a:pt x="15136" y="18097"/>
                    </a:cubicBezTo>
                    <a:lnTo>
                      <a:pt x="12471" y="18097"/>
                    </a:lnTo>
                    <a:cubicBezTo>
                      <a:pt x="12280" y="16954"/>
                      <a:pt x="12090" y="15907"/>
                      <a:pt x="12090" y="14668"/>
                    </a:cubicBezTo>
                    <a:close/>
                    <a:moveTo>
                      <a:pt x="10091" y="9049"/>
                    </a:moveTo>
                    <a:cubicBezTo>
                      <a:pt x="5331" y="9049"/>
                      <a:pt x="2951" y="10477"/>
                      <a:pt x="2951" y="13049"/>
                    </a:cubicBezTo>
                    <a:cubicBezTo>
                      <a:pt x="2951" y="14954"/>
                      <a:pt x="4284" y="16192"/>
                      <a:pt x="6569" y="16192"/>
                    </a:cubicBezTo>
                    <a:cubicBezTo>
                      <a:pt x="9615" y="16192"/>
                      <a:pt x="12090" y="13430"/>
                      <a:pt x="12090" y="10001"/>
                    </a:cubicBezTo>
                    <a:lnTo>
                      <a:pt x="12090" y="9049"/>
                    </a:lnTo>
                    <a:cubicBezTo>
                      <a:pt x="11424" y="9049"/>
                      <a:pt x="10662" y="9049"/>
                      <a:pt x="10091" y="9049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 178">
                <a:extLst>
                  <a:ext uri="{FF2B5EF4-FFF2-40B4-BE49-F238E27FC236}">
                    <a16:creationId xmlns:a16="http://schemas.microsoft.com/office/drawing/2014/main" id="{C37BB2A1-C60B-114C-A237-ACBC1A846DD8}"/>
                  </a:ext>
                </a:extLst>
              </p:cNvPr>
              <p:cNvSpPr/>
              <p:nvPr/>
            </p:nvSpPr>
            <p:spPr>
              <a:xfrm>
                <a:off x="7796770" y="4945761"/>
                <a:ext cx="13708" cy="18192"/>
              </a:xfrm>
              <a:custGeom>
                <a:avLst/>
                <a:gdLst>
                  <a:gd name="connsiteX0" fmla="*/ 13708 w 13708"/>
                  <a:gd name="connsiteY0" fmla="*/ 17717 h 18192"/>
                  <a:gd name="connsiteX1" fmla="*/ 11328 w 13708"/>
                  <a:gd name="connsiteY1" fmla="*/ 17717 h 18192"/>
                  <a:gd name="connsiteX2" fmla="*/ 11328 w 13708"/>
                  <a:gd name="connsiteY2" fmla="*/ 14478 h 18192"/>
                  <a:gd name="connsiteX3" fmla="*/ 5712 w 13708"/>
                  <a:gd name="connsiteY3" fmla="*/ 18193 h 18192"/>
                  <a:gd name="connsiteX4" fmla="*/ 0 w 13708"/>
                  <a:gd name="connsiteY4" fmla="*/ 11239 h 18192"/>
                  <a:gd name="connsiteX5" fmla="*/ 0 w 13708"/>
                  <a:gd name="connsiteY5" fmla="*/ 95 h 18192"/>
                  <a:gd name="connsiteX6" fmla="*/ 2475 w 13708"/>
                  <a:gd name="connsiteY6" fmla="*/ 95 h 18192"/>
                  <a:gd name="connsiteX7" fmla="*/ 2475 w 13708"/>
                  <a:gd name="connsiteY7" fmla="*/ 11430 h 18192"/>
                  <a:gd name="connsiteX8" fmla="*/ 6093 w 13708"/>
                  <a:gd name="connsiteY8" fmla="*/ 15907 h 18192"/>
                  <a:gd name="connsiteX9" fmla="*/ 11138 w 13708"/>
                  <a:gd name="connsiteY9" fmla="*/ 9715 h 18192"/>
                  <a:gd name="connsiteX10" fmla="*/ 11138 w 13708"/>
                  <a:gd name="connsiteY10" fmla="*/ 0 h 18192"/>
                  <a:gd name="connsiteX11" fmla="*/ 13613 w 13708"/>
                  <a:gd name="connsiteY11" fmla="*/ 0 h 18192"/>
                  <a:gd name="connsiteX12" fmla="*/ 13613 w 13708"/>
                  <a:gd name="connsiteY12" fmla="*/ 17717 h 18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708" h="18192">
                    <a:moveTo>
                      <a:pt x="13708" y="17717"/>
                    </a:moveTo>
                    <a:lnTo>
                      <a:pt x="11328" y="17717"/>
                    </a:lnTo>
                    <a:lnTo>
                      <a:pt x="11328" y="14478"/>
                    </a:lnTo>
                    <a:cubicBezTo>
                      <a:pt x="9901" y="17050"/>
                      <a:pt x="8092" y="18193"/>
                      <a:pt x="5712" y="18193"/>
                    </a:cubicBezTo>
                    <a:cubicBezTo>
                      <a:pt x="1999" y="18193"/>
                      <a:pt x="0" y="15811"/>
                      <a:pt x="0" y="11239"/>
                    </a:cubicBezTo>
                    <a:lnTo>
                      <a:pt x="0" y="95"/>
                    </a:lnTo>
                    <a:lnTo>
                      <a:pt x="2475" y="95"/>
                    </a:lnTo>
                    <a:lnTo>
                      <a:pt x="2475" y="11430"/>
                    </a:lnTo>
                    <a:cubicBezTo>
                      <a:pt x="2475" y="14383"/>
                      <a:pt x="3808" y="15907"/>
                      <a:pt x="6093" y="15907"/>
                    </a:cubicBezTo>
                    <a:cubicBezTo>
                      <a:pt x="8853" y="15907"/>
                      <a:pt x="11138" y="13430"/>
                      <a:pt x="11138" y="9715"/>
                    </a:cubicBezTo>
                    <a:lnTo>
                      <a:pt x="11138" y="0"/>
                    </a:lnTo>
                    <a:lnTo>
                      <a:pt x="13613" y="0"/>
                    </a:lnTo>
                    <a:lnTo>
                      <a:pt x="13613" y="17717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 179">
                <a:extLst>
                  <a:ext uri="{FF2B5EF4-FFF2-40B4-BE49-F238E27FC236}">
                    <a16:creationId xmlns:a16="http://schemas.microsoft.com/office/drawing/2014/main" id="{B7D137B1-142B-3D42-8529-5DCF98F386DD}"/>
                  </a:ext>
                </a:extLst>
              </p:cNvPr>
              <p:cNvSpPr/>
              <p:nvPr/>
            </p:nvSpPr>
            <p:spPr>
              <a:xfrm>
                <a:off x="7812858" y="4941474"/>
                <a:ext cx="10471" cy="22479"/>
              </a:xfrm>
              <a:custGeom>
                <a:avLst/>
                <a:gdLst>
                  <a:gd name="connsiteX0" fmla="*/ 3046 w 10471"/>
                  <a:gd name="connsiteY0" fmla="*/ 6382 h 22479"/>
                  <a:gd name="connsiteX1" fmla="*/ 0 w 10471"/>
                  <a:gd name="connsiteY1" fmla="*/ 6382 h 22479"/>
                  <a:gd name="connsiteX2" fmla="*/ 0 w 10471"/>
                  <a:gd name="connsiteY2" fmla="*/ 4477 h 22479"/>
                  <a:gd name="connsiteX3" fmla="*/ 3046 w 10471"/>
                  <a:gd name="connsiteY3" fmla="*/ 4477 h 22479"/>
                  <a:gd name="connsiteX4" fmla="*/ 3046 w 10471"/>
                  <a:gd name="connsiteY4" fmla="*/ 286 h 22479"/>
                  <a:gd name="connsiteX5" fmla="*/ 5712 w 10471"/>
                  <a:gd name="connsiteY5" fmla="*/ 0 h 22479"/>
                  <a:gd name="connsiteX6" fmla="*/ 5712 w 10471"/>
                  <a:gd name="connsiteY6" fmla="*/ 4477 h 22479"/>
                  <a:gd name="connsiteX7" fmla="*/ 9901 w 10471"/>
                  <a:gd name="connsiteY7" fmla="*/ 4477 h 22479"/>
                  <a:gd name="connsiteX8" fmla="*/ 9901 w 10471"/>
                  <a:gd name="connsiteY8" fmla="*/ 6382 h 22479"/>
                  <a:gd name="connsiteX9" fmla="*/ 5712 w 10471"/>
                  <a:gd name="connsiteY9" fmla="*/ 6382 h 22479"/>
                  <a:gd name="connsiteX10" fmla="*/ 5712 w 10471"/>
                  <a:gd name="connsiteY10" fmla="*/ 15526 h 22479"/>
                  <a:gd name="connsiteX11" fmla="*/ 8663 w 10471"/>
                  <a:gd name="connsiteY11" fmla="*/ 20193 h 22479"/>
                  <a:gd name="connsiteX12" fmla="*/ 10472 w 10471"/>
                  <a:gd name="connsiteY12" fmla="*/ 20003 h 22479"/>
                  <a:gd name="connsiteX13" fmla="*/ 10472 w 10471"/>
                  <a:gd name="connsiteY13" fmla="*/ 22193 h 22479"/>
                  <a:gd name="connsiteX14" fmla="*/ 8282 w 10471"/>
                  <a:gd name="connsiteY14" fmla="*/ 22479 h 22479"/>
                  <a:gd name="connsiteX15" fmla="*/ 3808 w 10471"/>
                  <a:gd name="connsiteY15" fmla="*/ 20383 h 22479"/>
                  <a:gd name="connsiteX16" fmla="*/ 3046 w 10471"/>
                  <a:gd name="connsiteY16" fmla="*/ 15431 h 22479"/>
                  <a:gd name="connsiteX17" fmla="*/ 3046 w 10471"/>
                  <a:gd name="connsiteY17" fmla="*/ 6382 h 22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1" h="22479">
                    <a:moveTo>
                      <a:pt x="3046" y="6382"/>
                    </a:moveTo>
                    <a:lnTo>
                      <a:pt x="0" y="6382"/>
                    </a:lnTo>
                    <a:lnTo>
                      <a:pt x="0" y="4477"/>
                    </a:lnTo>
                    <a:lnTo>
                      <a:pt x="3046" y="4477"/>
                    </a:lnTo>
                    <a:lnTo>
                      <a:pt x="3046" y="286"/>
                    </a:lnTo>
                    <a:lnTo>
                      <a:pt x="5712" y="0"/>
                    </a:lnTo>
                    <a:lnTo>
                      <a:pt x="5712" y="4477"/>
                    </a:lnTo>
                    <a:lnTo>
                      <a:pt x="9901" y="4477"/>
                    </a:lnTo>
                    <a:lnTo>
                      <a:pt x="9901" y="6382"/>
                    </a:lnTo>
                    <a:lnTo>
                      <a:pt x="5712" y="6382"/>
                    </a:lnTo>
                    <a:lnTo>
                      <a:pt x="5712" y="15526"/>
                    </a:lnTo>
                    <a:cubicBezTo>
                      <a:pt x="5712" y="18764"/>
                      <a:pt x="5997" y="20193"/>
                      <a:pt x="8663" y="20193"/>
                    </a:cubicBezTo>
                    <a:cubicBezTo>
                      <a:pt x="9234" y="20193"/>
                      <a:pt x="9805" y="20193"/>
                      <a:pt x="10472" y="20003"/>
                    </a:cubicBezTo>
                    <a:lnTo>
                      <a:pt x="10472" y="22193"/>
                    </a:lnTo>
                    <a:cubicBezTo>
                      <a:pt x="9710" y="22384"/>
                      <a:pt x="9044" y="22479"/>
                      <a:pt x="8282" y="22479"/>
                    </a:cubicBezTo>
                    <a:cubicBezTo>
                      <a:pt x="6188" y="22479"/>
                      <a:pt x="4760" y="21908"/>
                      <a:pt x="3808" y="20383"/>
                    </a:cubicBezTo>
                    <a:cubicBezTo>
                      <a:pt x="3046" y="19336"/>
                      <a:pt x="3046" y="17717"/>
                      <a:pt x="3046" y="15431"/>
                    </a:cubicBezTo>
                    <a:lnTo>
                      <a:pt x="3046" y="6382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 180">
                <a:extLst>
                  <a:ext uri="{FF2B5EF4-FFF2-40B4-BE49-F238E27FC236}">
                    <a16:creationId xmlns:a16="http://schemas.microsoft.com/office/drawing/2014/main" id="{565ED77E-119F-A248-B66C-43869AF06321}"/>
                  </a:ext>
                </a:extLst>
              </p:cNvPr>
              <p:cNvSpPr/>
              <p:nvPr/>
            </p:nvSpPr>
            <p:spPr>
              <a:xfrm>
                <a:off x="7825710" y="4939760"/>
                <a:ext cx="13803" cy="23812"/>
              </a:xfrm>
              <a:custGeom>
                <a:avLst/>
                <a:gdLst>
                  <a:gd name="connsiteX0" fmla="*/ 0 w 13803"/>
                  <a:gd name="connsiteY0" fmla="*/ 0 h 23812"/>
                  <a:gd name="connsiteX1" fmla="*/ 2570 w 13803"/>
                  <a:gd name="connsiteY1" fmla="*/ 0 h 23812"/>
                  <a:gd name="connsiteX2" fmla="*/ 2570 w 13803"/>
                  <a:gd name="connsiteY2" fmla="*/ 9239 h 23812"/>
                  <a:gd name="connsiteX3" fmla="*/ 8092 w 13803"/>
                  <a:gd name="connsiteY3" fmla="*/ 5620 h 23812"/>
                  <a:gd name="connsiteX4" fmla="*/ 13803 w 13803"/>
                  <a:gd name="connsiteY4" fmla="*/ 12573 h 23812"/>
                  <a:gd name="connsiteX5" fmla="*/ 13803 w 13803"/>
                  <a:gd name="connsiteY5" fmla="*/ 23717 h 23812"/>
                  <a:gd name="connsiteX6" fmla="*/ 11233 w 13803"/>
                  <a:gd name="connsiteY6" fmla="*/ 23717 h 23812"/>
                  <a:gd name="connsiteX7" fmla="*/ 11233 w 13803"/>
                  <a:gd name="connsiteY7" fmla="*/ 12383 h 23812"/>
                  <a:gd name="connsiteX8" fmla="*/ 7616 w 13803"/>
                  <a:gd name="connsiteY8" fmla="*/ 7906 h 23812"/>
                  <a:gd name="connsiteX9" fmla="*/ 2570 w 13803"/>
                  <a:gd name="connsiteY9" fmla="*/ 14097 h 23812"/>
                  <a:gd name="connsiteX10" fmla="*/ 2570 w 13803"/>
                  <a:gd name="connsiteY10" fmla="*/ 23813 h 23812"/>
                  <a:gd name="connsiteX11" fmla="*/ 0 w 13803"/>
                  <a:gd name="connsiteY11" fmla="*/ 23813 h 23812"/>
                  <a:gd name="connsiteX12" fmla="*/ 0 w 13803"/>
                  <a:gd name="connsiteY12" fmla="*/ 0 h 2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03" h="23812">
                    <a:moveTo>
                      <a:pt x="0" y="0"/>
                    </a:moveTo>
                    <a:lnTo>
                      <a:pt x="2570" y="0"/>
                    </a:lnTo>
                    <a:lnTo>
                      <a:pt x="2570" y="9239"/>
                    </a:lnTo>
                    <a:cubicBezTo>
                      <a:pt x="3808" y="6858"/>
                      <a:pt x="5617" y="5620"/>
                      <a:pt x="8092" y="5620"/>
                    </a:cubicBezTo>
                    <a:cubicBezTo>
                      <a:pt x="11804" y="5620"/>
                      <a:pt x="13803" y="8001"/>
                      <a:pt x="13803" y="12573"/>
                    </a:cubicBezTo>
                    <a:lnTo>
                      <a:pt x="13803" y="23717"/>
                    </a:lnTo>
                    <a:lnTo>
                      <a:pt x="11233" y="23717"/>
                    </a:lnTo>
                    <a:lnTo>
                      <a:pt x="11233" y="12383"/>
                    </a:lnTo>
                    <a:cubicBezTo>
                      <a:pt x="11233" y="9525"/>
                      <a:pt x="9901" y="7906"/>
                      <a:pt x="7616" y="7906"/>
                    </a:cubicBezTo>
                    <a:cubicBezTo>
                      <a:pt x="4855" y="7906"/>
                      <a:pt x="2570" y="10382"/>
                      <a:pt x="2570" y="14097"/>
                    </a:cubicBezTo>
                    <a:lnTo>
                      <a:pt x="2570" y="23813"/>
                    </a:lnTo>
                    <a:lnTo>
                      <a:pt x="0" y="238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 181">
                <a:extLst>
                  <a:ext uri="{FF2B5EF4-FFF2-40B4-BE49-F238E27FC236}">
                    <a16:creationId xmlns:a16="http://schemas.microsoft.com/office/drawing/2014/main" id="{5870D1B7-6F9F-1C4C-8A20-A795A4BD348C}"/>
                  </a:ext>
                </a:extLst>
              </p:cNvPr>
              <p:cNvSpPr/>
              <p:nvPr/>
            </p:nvSpPr>
            <p:spPr>
              <a:xfrm>
                <a:off x="7842750" y="4945475"/>
                <a:ext cx="15802" cy="18478"/>
              </a:xfrm>
              <a:custGeom>
                <a:avLst/>
                <a:gdLst>
                  <a:gd name="connsiteX0" fmla="*/ 0 w 15802"/>
                  <a:gd name="connsiteY0" fmla="*/ 9239 h 18478"/>
                  <a:gd name="connsiteX1" fmla="*/ 7901 w 15802"/>
                  <a:gd name="connsiteY1" fmla="*/ 0 h 18478"/>
                  <a:gd name="connsiteX2" fmla="*/ 15802 w 15802"/>
                  <a:gd name="connsiteY2" fmla="*/ 9239 h 18478"/>
                  <a:gd name="connsiteX3" fmla="*/ 7901 w 15802"/>
                  <a:gd name="connsiteY3" fmla="*/ 18478 h 18478"/>
                  <a:gd name="connsiteX4" fmla="*/ 0 w 15802"/>
                  <a:gd name="connsiteY4" fmla="*/ 9239 h 18478"/>
                  <a:gd name="connsiteX5" fmla="*/ 12947 w 15802"/>
                  <a:gd name="connsiteY5" fmla="*/ 9239 h 18478"/>
                  <a:gd name="connsiteX6" fmla="*/ 7901 w 15802"/>
                  <a:gd name="connsiteY6" fmla="*/ 2191 h 18478"/>
                  <a:gd name="connsiteX7" fmla="*/ 2856 w 15802"/>
                  <a:gd name="connsiteY7" fmla="*/ 9239 h 18478"/>
                  <a:gd name="connsiteX8" fmla="*/ 7901 w 15802"/>
                  <a:gd name="connsiteY8" fmla="*/ 16288 h 18478"/>
                  <a:gd name="connsiteX9" fmla="*/ 12947 w 15802"/>
                  <a:gd name="connsiteY9" fmla="*/ 9239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802" h="18478">
                    <a:moveTo>
                      <a:pt x="0" y="9239"/>
                    </a:moveTo>
                    <a:cubicBezTo>
                      <a:pt x="0" y="3524"/>
                      <a:pt x="3237" y="0"/>
                      <a:pt x="7901" y="0"/>
                    </a:cubicBezTo>
                    <a:cubicBezTo>
                      <a:pt x="12566" y="0"/>
                      <a:pt x="15802" y="3619"/>
                      <a:pt x="15802" y="9239"/>
                    </a:cubicBezTo>
                    <a:cubicBezTo>
                      <a:pt x="15802" y="14859"/>
                      <a:pt x="12566" y="18478"/>
                      <a:pt x="7901" y="18478"/>
                    </a:cubicBezTo>
                    <a:cubicBezTo>
                      <a:pt x="3237" y="18478"/>
                      <a:pt x="0" y="14859"/>
                      <a:pt x="0" y="9239"/>
                    </a:cubicBezTo>
                    <a:close/>
                    <a:moveTo>
                      <a:pt x="12947" y="9239"/>
                    </a:moveTo>
                    <a:cubicBezTo>
                      <a:pt x="12947" y="4763"/>
                      <a:pt x="10948" y="2191"/>
                      <a:pt x="7901" y="2191"/>
                    </a:cubicBezTo>
                    <a:cubicBezTo>
                      <a:pt x="4855" y="2191"/>
                      <a:pt x="2856" y="4763"/>
                      <a:pt x="2856" y="9239"/>
                    </a:cubicBezTo>
                    <a:cubicBezTo>
                      <a:pt x="2856" y="13716"/>
                      <a:pt x="4855" y="16288"/>
                      <a:pt x="7901" y="16288"/>
                    </a:cubicBezTo>
                    <a:cubicBezTo>
                      <a:pt x="10948" y="16288"/>
                      <a:pt x="12947" y="13621"/>
                      <a:pt x="12947" y="9239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 182">
                <a:extLst>
                  <a:ext uri="{FF2B5EF4-FFF2-40B4-BE49-F238E27FC236}">
                    <a16:creationId xmlns:a16="http://schemas.microsoft.com/office/drawing/2014/main" id="{99F0A103-96FC-9043-9EAF-3753C8D13D14}"/>
                  </a:ext>
                </a:extLst>
              </p:cNvPr>
              <p:cNvSpPr/>
              <p:nvPr/>
            </p:nvSpPr>
            <p:spPr>
              <a:xfrm>
                <a:off x="7861980" y="4945284"/>
                <a:ext cx="8662" cy="18192"/>
              </a:xfrm>
              <a:custGeom>
                <a:avLst/>
                <a:gdLst>
                  <a:gd name="connsiteX0" fmla="*/ 95 w 8662"/>
                  <a:gd name="connsiteY0" fmla="*/ 571 h 18192"/>
                  <a:gd name="connsiteX1" fmla="*/ 2570 w 8662"/>
                  <a:gd name="connsiteY1" fmla="*/ 571 h 18192"/>
                  <a:gd name="connsiteX2" fmla="*/ 2570 w 8662"/>
                  <a:gd name="connsiteY2" fmla="*/ 4477 h 18192"/>
                  <a:gd name="connsiteX3" fmla="*/ 7711 w 8662"/>
                  <a:gd name="connsiteY3" fmla="*/ 0 h 18192"/>
                  <a:gd name="connsiteX4" fmla="*/ 8663 w 8662"/>
                  <a:gd name="connsiteY4" fmla="*/ 95 h 18192"/>
                  <a:gd name="connsiteX5" fmla="*/ 8663 w 8662"/>
                  <a:gd name="connsiteY5" fmla="*/ 2762 h 18192"/>
                  <a:gd name="connsiteX6" fmla="*/ 8187 w 8662"/>
                  <a:gd name="connsiteY6" fmla="*/ 2762 h 18192"/>
                  <a:gd name="connsiteX7" fmla="*/ 2665 w 8662"/>
                  <a:gd name="connsiteY7" fmla="*/ 9334 h 18192"/>
                  <a:gd name="connsiteX8" fmla="*/ 2665 w 8662"/>
                  <a:gd name="connsiteY8" fmla="*/ 18193 h 18192"/>
                  <a:gd name="connsiteX9" fmla="*/ 0 w 8662"/>
                  <a:gd name="connsiteY9" fmla="*/ 18193 h 18192"/>
                  <a:gd name="connsiteX10" fmla="*/ 0 w 8662"/>
                  <a:gd name="connsiteY10" fmla="*/ 571 h 18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62" h="18192">
                    <a:moveTo>
                      <a:pt x="95" y="571"/>
                    </a:moveTo>
                    <a:lnTo>
                      <a:pt x="2570" y="571"/>
                    </a:lnTo>
                    <a:lnTo>
                      <a:pt x="2570" y="4477"/>
                    </a:lnTo>
                    <a:cubicBezTo>
                      <a:pt x="3618" y="1524"/>
                      <a:pt x="5236" y="0"/>
                      <a:pt x="7711" y="0"/>
                    </a:cubicBezTo>
                    <a:cubicBezTo>
                      <a:pt x="7996" y="0"/>
                      <a:pt x="8282" y="0"/>
                      <a:pt x="8663" y="95"/>
                    </a:cubicBezTo>
                    <a:lnTo>
                      <a:pt x="8663" y="2762"/>
                    </a:lnTo>
                    <a:cubicBezTo>
                      <a:pt x="8472" y="2762"/>
                      <a:pt x="8377" y="2762"/>
                      <a:pt x="8187" y="2762"/>
                    </a:cubicBezTo>
                    <a:cubicBezTo>
                      <a:pt x="4855" y="2762"/>
                      <a:pt x="2665" y="5239"/>
                      <a:pt x="2665" y="9334"/>
                    </a:cubicBezTo>
                    <a:lnTo>
                      <a:pt x="2665" y="18193"/>
                    </a:lnTo>
                    <a:lnTo>
                      <a:pt x="0" y="18193"/>
                    </a:lnTo>
                    <a:lnTo>
                      <a:pt x="0" y="571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 183">
                <a:extLst>
                  <a:ext uri="{FF2B5EF4-FFF2-40B4-BE49-F238E27FC236}">
                    <a16:creationId xmlns:a16="http://schemas.microsoft.com/office/drawing/2014/main" id="{E9268425-B595-5043-B59C-D2A10FACBB50}"/>
                  </a:ext>
                </a:extLst>
              </p:cNvPr>
              <p:cNvSpPr/>
              <p:nvPr/>
            </p:nvSpPr>
            <p:spPr>
              <a:xfrm>
                <a:off x="7869976" y="4959667"/>
                <a:ext cx="4188" cy="8858"/>
              </a:xfrm>
              <a:custGeom>
                <a:avLst/>
                <a:gdLst>
                  <a:gd name="connsiteX0" fmla="*/ 286 w 4188"/>
                  <a:gd name="connsiteY0" fmla="*/ 0 h 8858"/>
                  <a:gd name="connsiteX1" fmla="*/ 4189 w 4188"/>
                  <a:gd name="connsiteY1" fmla="*/ 0 h 8858"/>
                  <a:gd name="connsiteX2" fmla="*/ 4189 w 4188"/>
                  <a:gd name="connsiteY2" fmla="*/ 3715 h 8858"/>
                  <a:gd name="connsiteX3" fmla="*/ 1618 w 4188"/>
                  <a:gd name="connsiteY3" fmla="*/ 8858 h 8858"/>
                  <a:gd name="connsiteX4" fmla="*/ 0 w 4188"/>
                  <a:gd name="connsiteY4" fmla="*/ 8858 h 8858"/>
                  <a:gd name="connsiteX5" fmla="*/ 2094 w 4188"/>
                  <a:gd name="connsiteY5" fmla="*/ 4096 h 8858"/>
                  <a:gd name="connsiteX6" fmla="*/ 286 w 4188"/>
                  <a:gd name="connsiteY6" fmla="*/ 4096 h 8858"/>
                  <a:gd name="connsiteX7" fmla="*/ 286 w 4188"/>
                  <a:gd name="connsiteY7" fmla="*/ 0 h 8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88" h="8858">
                    <a:moveTo>
                      <a:pt x="286" y="0"/>
                    </a:moveTo>
                    <a:lnTo>
                      <a:pt x="4189" y="0"/>
                    </a:lnTo>
                    <a:lnTo>
                      <a:pt x="4189" y="3715"/>
                    </a:lnTo>
                    <a:lnTo>
                      <a:pt x="1618" y="8858"/>
                    </a:lnTo>
                    <a:lnTo>
                      <a:pt x="0" y="8858"/>
                    </a:lnTo>
                    <a:lnTo>
                      <a:pt x="2094" y="4096"/>
                    </a:lnTo>
                    <a:lnTo>
                      <a:pt x="286" y="4096"/>
                    </a:lnTo>
                    <a:lnTo>
                      <a:pt x="286" y="0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 184">
                <a:extLst>
                  <a:ext uri="{FF2B5EF4-FFF2-40B4-BE49-F238E27FC236}">
                    <a16:creationId xmlns:a16="http://schemas.microsoft.com/office/drawing/2014/main" id="{7FB0626C-B622-B94D-8395-F5C572F7973C}"/>
                  </a:ext>
                </a:extLst>
              </p:cNvPr>
              <p:cNvSpPr/>
              <p:nvPr/>
            </p:nvSpPr>
            <p:spPr>
              <a:xfrm>
                <a:off x="6924769" y="4986432"/>
                <a:ext cx="15136" cy="18383"/>
              </a:xfrm>
              <a:custGeom>
                <a:avLst/>
                <a:gdLst>
                  <a:gd name="connsiteX0" fmla="*/ 11995 w 15136"/>
                  <a:gd name="connsiteY0" fmla="*/ 14669 h 18383"/>
                  <a:gd name="connsiteX1" fmla="*/ 5997 w 15136"/>
                  <a:gd name="connsiteY1" fmla="*/ 18383 h 18383"/>
                  <a:gd name="connsiteX2" fmla="*/ 0 w 15136"/>
                  <a:gd name="connsiteY2" fmla="*/ 13049 h 18383"/>
                  <a:gd name="connsiteX3" fmla="*/ 10567 w 15136"/>
                  <a:gd name="connsiteY3" fmla="*/ 7049 h 18383"/>
                  <a:gd name="connsiteX4" fmla="*/ 12090 w 15136"/>
                  <a:gd name="connsiteY4" fmla="*/ 7049 h 18383"/>
                  <a:gd name="connsiteX5" fmla="*/ 12090 w 15136"/>
                  <a:gd name="connsiteY5" fmla="*/ 6001 h 18383"/>
                  <a:gd name="connsiteX6" fmla="*/ 7711 w 15136"/>
                  <a:gd name="connsiteY6" fmla="*/ 2096 h 18383"/>
                  <a:gd name="connsiteX7" fmla="*/ 3046 w 15136"/>
                  <a:gd name="connsiteY7" fmla="*/ 5144 h 18383"/>
                  <a:gd name="connsiteX8" fmla="*/ 571 w 15136"/>
                  <a:gd name="connsiteY8" fmla="*/ 4763 h 18383"/>
                  <a:gd name="connsiteX9" fmla="*/ 8187 w 15136"/>
                  <a:gd name="connsiteY9" fmla="*/ 0 h 18383"/>
                  <a:gd name="connsiteX10" fmla="*/ 14660 w 15136"/>
                  <a:gd name="connsiteY10" fmla="*/ 6953 h 18383"/>
                  <a:gd name="connsiteX11" fmla="*/ 14660 w 15136"/>
                  <a:gd name="connsiteY11" fmla="*/ 14478 h 18383"/>
                  <a:gd name="connsiteX12" fmla="*/ 15136 w 15136"/>
                  <a:gd name="connsiteY12" fmla="*/ 18098 h 18383"/>
                  <a:gd name="connsiteX13" fmla="*/ 12471 w 15136"/>
                  <a:gd name="connsiteY13" fmla="*/ 18098 h 18383"/>
                  <a:gd name="connsiteX14" fmla="*/ 11995 w 15136"/>
                  <a:gd name="connsiteY14" fmla="*/ 14669 h 18383"/>
                  <a:gd name="connsiteX15" fmla="*/ 9996 w 15136"/>
                  <a:gd name="connsiteY15" fmla="*/ 9049 h 18383"/>
                  <a:gd name="connsiteX16" fmla="*/ 2856 w 15136"/>
                  <a:gd name="connsiteY16" fmla="*/ 13049 h 18383"/>
                  <a:gd name="connsiteX17" fmla="*/ 6473 w 15136"/>
                  <a:gd name="connsiteY17" fmla="*/ 16193 h 18383"/>
                  <a:gd name="connsiteX18" fmla="*/ 11995 w 15136"/>
                  <a:gd name="connsiteY18" fmla="*/ 10001 h 18383"/>
                  <a:gd name="connsiteX19" fmla="*/ 11995 w 15136"/>
                  <a:gd name="connsiteY19" fmla="*/ 9049 h 18383"/>
                  <a:gd name="connsiteX20" fmla="*/ 9996 w 15136"/>
                  <a:gd name="connsiteY20" fmla="*/ 9049 h 18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136" h="18383">
                    <a:moveTo>
                      <a:pt x="11995" y="14669"/>
                    </a:moveTo>
                    <a:cubicBezTo>
                      <a:pt x="10852" y="17050"/>
                      <a:pt x="8568" y="18383"/>
                      <a:pt x="5997" y="18383"/>
                    </a:cubicBezTo>
                    <a:cubicBezTo>
                      <a:pt x="2380" y="18383"/>
                      <a:pt x="0" y="16097"/>
                      <a:pt x="0" y="13049"/>
                    </a:cubicBezTo>
                    <a:cubicBezTo>
                      <a:pt x="0" y="9049"/>
                      <a:pt x="3522" y="7049"/>
                      <a:pt x="10567" y="7049"/>
                    </a:cubicBezTo>
                    <a:cubicBezTo>
                      <a:pt x="11043" y="7049"/>
                      <a:pt x="11519" y="7049"/>
                      <a:pt x="12090" y="7049"/>
                    </a:cubicBezTo>
                    <a:lnTo>
                      <a:pt x="12090" y="6001"/>
                    </a:lnTo>
                    <a:cubicBezTo>
                      <a:pt x="12090" y="3334"/>
                      <a:pt x="10662" y="2096"/>
                      <a:pt x="7711" y="2096"/>
                    </a:cubicBezTo>
                    <a:cubicBezTo>
                      <a:pt x="5045" y="2096"/>
                      <a:pt x="3522" y="3048"/>
                      <a:pt x="3046" y="5144"/>
                    </a:cubicBezTo>
                    <a:lnTo>
                      <a:pt x="571" y="4763"/>
                    </a:lnTo>
                    <a:cubicBezTo>
                      <a:pt x="1333" y="1619"/>
                      <a:pt x="3808" y="0"/>
                      <a:pt x="8187" y="0"/>
                    </a:cubicBezTo>
                    <a:cubicBezTo>
                      <a:pt x="12756" y="0"/>
                      <a:pt x="14660" y="2191"/>
                      <a:pt x="14660" y="6953"/>
                    </a:cubicBezTo>
                    <a:lnTo>
                      <a:pt x="14660" y="14478"/>
                    </a:lnTo>
                    <a:cubicBezTo>
                      <a:pt x="14660" y="15812"/>
                      <a:pt x="14755" y="16954"/>
                      <a:pt x="15136" y="18098"/>
                    </a:cubicBezTo>
                    <a:lnTo>
                      <a:pt x="12471" y="18098"/>
                    </a:lnTo>
                    <a:cubicBezTo>
                      <a:pt x="12090" y="17050"/>
                      <a:pt x="11995" y="15907"/>
                      <a:pt x="11995" y="14669"/>
                    </a:cubicBezTo>
                    <a:close/>
                    <a:moveTo>
                      <a:pt x="9996" y="9049"/>
                    </a:moveTo>
                    <a:cubicBezTo>
                      <a:pt x="5236" y="9049"/>
                      <a:pt x="2856" y="10478"/>
                      <a:pt x="2856" y="13049"/>
                    </a:cubicBezTo>
                    <a:cubicBezTo>
                      <a:pt x="2856" y="14954"/>
                      <a:pt x="4189" y="16193"/>
                      <a:pt x="6473" y="16193"/>
                    </a:cubicBezTo>
                    <a:cubicBezTo>
                      <a:pt x="9520" y="16193"/>
                      <a:pt x="11995" y="13430"/>
                      <a:pt x="11995" y="10001"/>
                    </a:cubicBezTo>
                    <a:lnTo>
                      <a:pt x="11995" y="9049"/>
                    </a:lnTo>
                    <a:cubicBezTo>
                      <a:pt x="11328" y="9049"/>
                      <a:pt x="10567" y="9049"/>
                      <a:pt x="9996" y="9049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 185">
                <a:extLst>
                  <a:ext uri="{FF2B5EF4-FFF2-40B4-BE49-F238E27FC236}">
                    <a16:creationId xmlns:a16="http://schemas.microsoft.com/office/drawing/2014/main" id="{E3963154-DBF2-874C-AA7C-7A81ABBC89EA}"/>
                  </a:ext>
                </a:extLst>
              </p:cNvPr>
              <p:cNvSpPr/>
              <p:nvPr/>
            </p:nvSpPr>
            <p:spPr>
              <a:xfrm>
                <a:off x="6943713" y="4986432"/>
                <a:ext cx="13803" cy="18192"/>
              </a:xfrm>
              <a:custGeom>
                <a:avLst/>
                <a:gdLst>
                  <a:gd name="connsiteX0" fmla="*/ 0 w 13803"/>
                  <a:gd name="connsiteY0" fmla="*/ 476 h 18192"/>
                  <a:gd name="connsiteX1" fmla="*/ 2380 w 13803"/>
                  <a:gd name="connsiteY1" fmla="*/ 476 h 18192"/>
                  <a:gd name="connsiteX2" fmla="*/ 2380 w 13803"/>
                  <a:gd name="connsiteY2" fmla="*/ 3715 h 18192"/>
                  <a:gd name="connsiteX3" fmla="*/ 8092 w 13803"/>
                  <a:gd name="connsiteY3" fmla="*/ 0 h 18192"/>
                  <a:gd name="connsiteX4" fmla="*/ 13803 w 13803"/>
                  <a:gd name="connsiteY4" fmla="*/ 6953 h 18192"/>
                  <a:gd name="connsiteX5" fmla="*/ 13803 w 13803"/>
                  <a:gd name="connsiteY5" fmla="*/ 18098 h 18192"/>
                  <a:gd name="connsiteX6" fmla="*/ 11233 w 13803"/>
                  <a:gd name="connsiteY6" fmla="*/ 18098 h 18192"/>
                  <a:gd name="connsiteX7" fmla="*/ 11233 w 13803"/>
                  <a:gd name="connsiteY7" fmla="*/ 6763 h 18192"/>
                  <a:gd name="connsiteX8" fmla="*/ 7616 w 13803"/>
                  <a:gd name="connsiteY8" fmla="*/ 2286 h 18192"/>
                  <a:gd name="connsiteX9" fmla="*/ 2570 w 13803"/>
                  <a:gd name="connsiteY9" fmla="*/ 8477 h 18192"/>
                  <a:gd name="connsiteX10" fmla="*/ 2570 w 13803"/>
                  <a:gd name="connsiteY10" fmla="*/ 18193 h 18192"/>
                  <a:gd name="connsiteX11" fmla="*/ 0 w 13803"/>
                  <a:gd name="connsiteY11" fmla="*/ 18193 h 18192"/>
                  <a:gd name="connsiteX12" fmla="*/ 0 w 13803"/>
                  <a:gd name="connsiteY12" fmla="*/ 476 h 18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03" h="18192">
                    <a:moveTo>
                      <a:pt x="0" y="476"/>
                    </a:moveTo>
                    <a:lnTo>
                      <a:pt x="2380" y="476"/>
                    </a:lnTo>
                    <a:lnTo>
                      <a:pt x="2380" y="3715"/>
                    </a:lnTo>
                    <a:cubicBezTo>
                      <a:pt x="3808" y="1143"/>
                      <a:pt x="5617" y="0"/>
                      <a:pt x="8092" y="0"/>
                    </a:cubicBezTo>
                    <a:cubicBezTo>
                      <a:pt x="11804" y="0"/>
                      <a:pt x="13803" y="2381"/>
                      <a:pt x="13803" y="6953"/>
                    </a:cubicBezTo>
                    <a:lnTo>
                      <a:pt x="13803" y="18098"/>
                    </a:lnTo>
                    <a:lnTo>
                      <a:pt x="11233" y="18098"/>
                    </a:lnTo>
                    <a:lnTo>
                      <a:pt x="11233" y="6763"/>
                    </a:lnTo>
                    <a:cubicBezTo>
                      <a:pt x="11233" y="3905"/>
                      <a:pt x="9901" y="2286"/>
                      <a:pt x="7616" y="2286"/>
                    </a:cubicBezTo>
                    <a:cubicBezTo>
                      <a:pt x="4855" y="2286"/>
                      <a:pt x="2570" y="4763"/>
                      <a:pt x="2570" y="8477"/>
                    </a:cubicBezTo>
                    <a:lnTo>
                      <a:pt x="2570" y="18193"/>
                    </a:lnTo>
                    <a:lnTo>
                      <a:pt x="0" y="18193"/>
                    </a:lnTo>
                    <a:lnTo>
                      <a:pt x="0" y="476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 186">
                <a:extLst>
                  <a:ext uri="{FF2B5EF4-FFF2-40B4-BE49-F238E27FC236}">
                    <a16:creationId xmlns:a16="http://schemas.microsoft.com/office/drawing/2014/main" id="{5F6912AC-F156-8348-971C-051343B61008}"/>
                  </a:ext>
                </a:extLst>
              </p:cNvPr>
              <p:cNvSpPr/>
              <p:nvPr/>
            </p:nvSpPr>
            <p:spPr>
              <a:xfrm>
                <a:off x="6960848" y="4980717"/>
                <a:ext cx="14565" cy="24098"/>
              </a:xfrm>
              <a:custGeom>
                <a:avLst/>
                <a:gdLst>
                  <a:gd name="connsiteX0" fmla="*/ 14565 w 14565"/>
                  <a:gd name="connsiteY0" fmla="*/ 23717 h 24098"/>
                  <a:gd name="connsiteX1" fmla="*/ 12185 w 14565"/>
                  <a:gd name="connsiteY1" fmla="*/ 23717 h 24098"/>
                  <a:gd name="connsiteX2" fmla="*/ 12185 w 14565"/>
                  <a:gd name="connsiteY2" fmla="*/ 20193 h 24098"/>
                  <a:gd name="connsiteX3" fmla="*/ 6759 w 14565"/>
                  <a:gd name="connsiteY3" fmla="*/ 24098 h 24098"/>
                  <a:gd name="connsiteX4" fmla="*/ 0 w 14565"/>
                  <a:gd name="connsiteY4" fmla="*/ 15050 h 24098"/>
                  <a:gd name="connsiteX5" fmla="*/ 6949 w 14565"/>
                  <a:gd name="connsiteY5" fmla="*/ 5715 h 24098"/>
                  <a:gd name="connsiteX6" fmla="*/ 11995 w 14565"/>
                  <a:gd name="connsiteY6" fmla="*/ 8858 h 24098"/>
                  <a:gd name="connsiteX7" fmla="*/ 11995 w 14565"/>
                  <a:gd name="connsiteY7" fmla="*/ 0 h 24098"/>
                  <a:gd name="connsiteX8" fmla="*/ 14565 w 14565"/>
                  <a:gd name="connsiteY8" fmla="*/ 0 h 24098"/>
                  <a:gd name="connsiteX9" fmla="*/ 14565 w 14565"/>
                  <a:gd name="connsiteY9" fmla="*/ 23717 h 24098"/>
                  <a:gd name="connsiteX10" fmla="*/ 7425 w 14565"/>
                  <a:gd name="connsiteY10" fmla="*/ 8001 h 24098"/>
                  <a:gd name="connsiteX11" fmla="*/ 2856 w 14565"/>
                  <a:gd name="connsiteY11" fmla="*/ 14954 h 24098"/>
                  <a:gd name="connsiteX12" fmla="*/ 7425 w 14565"/>
                  <a:gd name="connsiteY12" fmla="*/ 21812 h 24098"/>
                  <a:gd name="connsiteX13" fmla="*/ 11995 w 14565"/>
                  <a:gd name="connsiteY13" fmla="*/ 16192 h 24098"/>
                  <a:gd name="connsiteX14" fmla="*/ 11995 w 14565"/>
                  <a:gd name="connsiteY14" fmla="*/ 13525 h 24098"/>
                  <a:gd name="connsiteX15" fmla="*/ 7425 w 14565"/>
                  <a:gd name="connsiteY15" fmla="*/ 8001 h 24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565" h="24098">
                    <a:moveTo>
                      <a:pt x="14565" y="23717"/>
                    </a:moveTo>
                    <a:lnTo>
                      <a:pt x="12185" y="23717"/>
                    </a:lnTo>
                    <a:lnTo>
                      <a:pt x="12185" y="20193"/>
                    </a:lnTo>
                    <a:cubicBezTo>
                      <a:pt x="10948" y="22765"/>
                      <a:pt x="9044" y="24098"/>
                      <a:pt x="6759" y="24098"/>
                    </a:cubicBezTo>
                    <a:cubicBezTo>
                      <a:pt x="2951" y="24098"/>
                      <a:pt x="0" y="20574"/>
                      <a:pt x="0" y="15050"/>
                    </a:cubicBezTo>
                    <a:cubicBezTo>
                      <a:pt x="0" y="9334"/>
                      <a:pt x="3046" y="5715"/>
                      <a:pt x="6949" y="5715"/>
                    </a:cubicBezTo>
                    <a:cubicBezTo>
                      <a:pt x="9044" y="5715"/>
                      <a:pt x="10852" y="6763"/>
                      <a:pt x="11995" y="8858"/>
                    </a:cubicBezTo>
                    <a:lnTo>
                      <a:pt x="11995" y="0"/>
                    </a:lnTo>
                    <a:lnTo>
                      <a:pt x="14565" y="0"/>
                    </a:lnTo>
                    <a:lnTo>
                      <a:pt x="14565" y="23717"/>
                    </a:lnTo>
                    <a:close/>
                    <a:moveTo>
                      <a:pt x="7425" y="8001"/>
                    </a:moveTo>
                    <a:cubicBezTo>
                      <a:pt x="4760" y="8001"/>
                      <a:pt x="2856" y="10477"/>
                      <a:pt x="2856" y="14954"/>
                    </a:cubicBezTo>
                    <a:cubicBezTo>
                      <a:pt x="2856" y="19336"/>
                      <a:pt x="4665" y="21812"/>
                      <a:pt x="7425" y="21812"/>
                    </a:cubicBezTo>
                    <a:cubicBezTo>
                      <a:pt x="9900" y="21812"/>
                      <a:pt x="11995" y="19621"/>
                      <a:pt x="11995" y="16192"/>
                    </a:cubicBezTo>
                    <a:lnTo>
                      <a:pt x="11995" y="13525"/>
                    </a:lnTo>
                    <a:cubicBezTo>
                      <a:pt x="12090" y="10096"/>
                      <a:pt x="10186" y="8001"/>
                      <a:pt x="7425" y="8001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 187">
                <a:extLst>
                  <a:ext uri="{FF2B5EF4-FFF2-40B4-BE49-F238E27FC236}">
                    <a16:creationId xmlns:a16="http://schemas.microsoft.com/office/drawing/2014/main" id="{6797CEC4-C414-0E44-984B-52680A7841D3}"/>
                  </a:ext>
                </a:extLst>
              </p:cNvPr>
              <p:cNvSpPr/>
              <p:nvPr/>
            </p:nvSpPr>
            <p:spPr>
              <a:xfrm>
                <a:off x="6986932" y="4982432"/>
                <a:ext cx="10471" cy="22479"/>
              </a:xfrm>
              <a:custGeom>
                <a:avLst/>
                <a:gdLst>
                  <a:gd name="connsiteX0" fmla="*/ 3046 w 10471"/>
                  <a:gd name="connsiteY0" fmla="*/ 6382 h 22479"/>
                  <a:gd name="connsiteX1" fmla="*/ 0 w 10471"/>
                  <a:gd name="connsiteY1" fmla="*/ 6382 h 22479"/>
                  <a:gd name="connsiteX2" fmla="*/ 0 w 10471"/>
                  <a:gd name="connsiteY2" fmla="*/ 4477 h 22479"/>
                  <a:gd name="connsiteX3" fmla="*/ 3046 w 10471"/>
                  <a:gd name="connsiteY3" fmla="*/ 4477 h 22479"/>
                  <a:gd name="connsiteX4" fmla="*/ 3046 w 10471"/>
                  <a:gd name="connsiteY4" fmla="*/ 286 h 22479"/>
                  <a:gd name="connsiteX5" fmla="*/ 5712 w 10471"/>
                  <a:gd name="connsiteY5" fmla="*/ 0 h 22479"/>
                  <a:gd name="connsiteX6" fmla="*/ 5712 w 10471"/>
                  <a:gd name="connsiteY6" fmla="*/ 4477 h 22479"/>
                  <a:gd name="connsiteX7" fmla="*/ 9900 w 10471"/>
                  <a:gd name="connsiteY7" fmla="*/ 4477 h 22479"/>
                  <a:gd name="connsiteX8" fmla="*/ 9900 w 10471"/>
                  <a:gd name="connsiteY8" fmla="*/ 6382 h 22479"/>
                  <a:gd name="connsiteX9" fmla="*/ 5712 w 10471"/>
                  <a:gd name="connsiteY9" fmla="*/ 6382 h 22479"/>
                  <a:gd name="connsiteX10" fmla="*/ 5712 w 10471"/>
                  <a:gd name="connsiteY10" fmla="*/ 15526 h 22479"/>
                  <a:gd name="connsiteX11" fmla="*/ 8663 w 10471"/>
                  <a:gd name="connsiteY11" fmla="*/ 20193 h 22479"/>
                  <a:gd name="connsiteX12" fmla="*/ 10472 w 10471"/>
                  <a:gd name="connsiteY12" fmla="*/ 20003 h 22479"/>
                  <a:gd name="connsiteX13" fmla="*/ 10472 w 10471"/>
                  <a:gd name="connsiteY13" fmla="*/ 22193 h 22479"/>
                  <a:gd name="connsiteX14" fmla="*/ 8282 w 10471"/>
                  <a:gd name="connsiteY14" fmla="*/ 22479 h 22479"/>
                  <a:gd name="connsiteX15" fmla="*/ 3808 w 10471"/>
                  <a:gd name="connsiteY15" fmla="*/ 20383 h 22479"/>
                  <a:gd name="connsiteX16" fmla="*/ 3046 w 10471"/>
                  <a:gd name="connsiteY16" fmla="*/ 15431 h 22479"/>
                  <a:gd name="connsiteX17" fmla="*/ 3046 w 10471"/>
                  <a:gd name="connsiteY17" fmla="*/ 6382 h 22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1" h="22479">
                    <a:moveTo>
                      <a:pt x="3046" y="6382"/>
                    </a:moveTo>
                    <a:lnTo>
                      <a:pt x="0" y="6382"/>
                    </a:lnTo>
                    <a:lnTo>
                      <a:pt x="0" y="4477"/>
                    </a:lnTo>
                    <a:lnTo>
                      <a:pt x="3046" y="4477"/>
                    </a:lnTo>
                    <a:lnTo>
                      <a:pt x="3046" y="286"/>
                    </a:lnTo>
                    <a:lnTo>
                      <a:pt x="5712" y="0"/>
                    </a:lnTo>
                    <a:lnTo>
                      <a:pt x="5712" y="4477"/>
                    </a:lnTo>
                    <a:lnTo>
                      <a:pt x="9900" y="4477"/>
                    </a:lnTo>
                    <a:lnTo>
                      <a:pt x="9900" y="6382"/>
                    </a:lnTo>
                    <a:lnTo>
                      <a:pt x="5712" y="6382"/>
                    </a:lnTo>
                    <a:lnTo>
                      <a:pt x="5712" y="15526"/>
                    </a:lnTo>
                    <a:cubicBezTo>
                      <a:pt x="5712" y="18764"/>
                      <a:pt x="5997" y="20193"/>
                      <a:pt x="8663" y="20193"/>
                    </a:cubicBezTo>
                    <a:cubicBezTo>
                      <a:pt x="9234" y="20193"/>
                      <a:pt x="9805" y="20193"/>
                      <a:pt x="10472" y="20003"/>
                    </a:cubicBezTo>
                    <a:lnTo>
                      <a:pt x="10472" y="22193"/>
                    </a:lnTo>
                    <a:cubicBezTo>
                      <a:pt x="9710" y="22384"/>
                      <a:pt x="9044" y="22479"/>
                      <a:pt x="8282" y="22479"/>
                    </a:cubicBezTo>
                    <a:cubicBezTo>
                      <a:pt x="6188" y="22479"/>
                      <a:pt x="4760" y="21908"/>
                      <a:pt x="3808" y="20383"/>
                    </a:cubicBezTo>
                    <a:cubicBezTo>
                      <a:pt x="3046" y="19336"/>
                      <a:pt x="3046" y="17717"/>
                      <a:pt x="3046" y="15431"/>
                    </a:cubicBezTo>
                    <a:lnTo>
                      <a:pt x="3046" y="6382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 188">
                <a:extLst>
                  <a:ext uri="{FF2B5EF4-FFF2-40B4-BE49-F238E27FC236}">
                    <a16:creationId xmlns:a16="http://schemas.microsoft.com/office/drawing/2014/main" id="{2691EA90-E8C9-F74B-B0D3-78D2BD8E1176}"/>
                  </a:ext>
                </a:extLst>
              </p:cNvPr>
              <p:cNvSpPr/>
              <p:nvPr/>
            </p:nvSpPr>
            <p:spPr>
              <a:xfrm>
                <a:off x="6999784" y="4980717"/>
                <a:ext cx="13803" cy="23812"/>
              </a:xfrm>
              <a:custGeom>
                <a:avLst/>
                <a:gdLst>
                  <a:gd name="connsiteX0" fmla="*/ 0 w 13803"/>
                  <a:gd name="connsiteY0" fmla="*/ 0 h 23812"/>
                  <a:gd name="connsiteX1" fmla="*/ 2570 w 13803"/>
                  <a:gd name="connsiteY1" fmla="*/ 0 h 23812"/>
                  <a:gd name="connsiteX2" fmla="*/ 2570 w 13803"/>
                  <a:gd name="connsiteY2" fmla="*/ 9239 h 23812"/>
                  <a:gd name="connsiteX3" fmla="*/ 8092 w 13803"/>
                  <a:gd name="connsiteY3" fmla="*/ 5620 h 23812"/>
                  <a:gd name="connsiteX4" fmla="*/ 13803 w 13803"/>
                  <a:gd name="connsiteY4" fmla="*/ 12573 h 23812"/>
                  <a:gd name="connsiteX5" fmla="*/ 13803 w 13803"/>
                  <a:gd name="connsiteY5" fmla="*/ 23717 h 23812"/>
                  <a:gd name="connsiteX6" fmla="*/ 11233 w 13803"/>
                  <a:gd name="connsiteY6" fmla="*/ 23717 h 23812"/>
                  <a:gd name="connsiteX7" fmla="*/ 11233 w 13803"/>
                  <a:gd name="connsiteY7" fmla="*/ 12383 h 23812"/>
                  <a:gd name="connsiteX8" fmla="*/ 7616 w 13803"/>
                  <a:gd name="connsiteY8" fmla="*/ 7906 h 23812"/>
                  <a:gd name="connsiteX9" fmla="*/ 2570 w 13803"/>
                  <a:gd name="connsiteY9" fmla="*/ 14097 h 23812"/>
                  <a:gd name="connsiteX10" fmla="*/ 2570 w 13803"/>
                  <a:gd name="connsiteY10" fmla="*/ 23813 h 23812"/>
                  <a:gd name="connsiteX11" fmla="*/ 0 w 13803"/>
                  <a:gd name="connsiteY11" fmla="*/ 23813 h 23812"/>
                  <a:gd name="connsiteX12" fmla="*/ 0 w 13803"/>
                  <a:gd name="connsiteY12" fmla="*/ 0 h 2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03" h="23812">
                    <a:moveTo>
                      <a:pt x="0" y="0"/>
                    </a:moveTo>
                    <a:lnTo>
                      <a:pt x="2570" y="0"/>
                    </a:lnTo>
                    <a:lnTo>
                      <a:pt x="2570" y="9239"/>
                    </a:lnTo>
                    <a:cubicBezTo>
                      <a:pt x="3808" y="6858"/>
                      <a:pt x="5617" y="5620"/>
                      <a:pt x="8092" y="5620"/>
                    </a:cubicBezTo>
                    <a:cubicBezTo>
                      <a:pt x="11804" y="5620"/>
                      <a:pt x="13803" y="8001"/>
                      <a:pt x="13803" y="12573"/>
                    </a:cubicBezTo>
                    <a:lnTo>
                      <a:pt x="13803" y="23717"/>
                    </a:lnTo>
                    <a:lnTo>
                      <a:pt x="11233" y="23717"/>
                    </a:lnTo>
                    <a:lnTo>
                      <a:pt x="11233" y="12383"/>
                    </a:lnTo>
                    <a:cubicBezTo>
                      <a:pt x="11233" y="9525"/>
                      <a:pt x="9901" y="7906"/>
                      <a:pt x="7616" y="7906"/>
                    </a:cubicBezTo>
                    <a:cubicBezTo>
                      <a:pt x="4855" y="7906"/>
                      <a:pt x="2570" y="10382"/>
                      <a:pt x="2570" y="14097"/>
                    </a:cubicBezTo>
                    <a:lnTo>
                      <a:pt x="2570" y="23813"/>
                    </a:lnTo>
                    <a:lnTo>
                      <a:pt x="0" y="238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 189">
                <a:extLst>
                  <a:ext uri="{FF2B5EF4-FFF2-40B4-BE49-F238E27FC236}">
                    <a16:creationId xmlns:a16="http://schemas.microsoft.com/office/drawing/2014/main" id="{A216374E-E053-0C4F-8BE4-25C883D2B1A8}"/>
                  </a:ext>
                </a:extLst>
              </p:cNvPr>
              <p:cNvSpPr/>
              <p:nvPr/>
            </p:nvSpPr>
            <p:spPr>
              <a:xfrm>
                <a:off x="7016824" y="4986432"/>
                <a:ext cx="15612" cy="18478"/>
              </a:xfrm>
              <a:custGeom>
                <a:avLst/>
                <a:gdLst>
                  <a:gd name="connsiteX0" fmla="*/ 7901 w 15612"/>
                  <a:gd name="connsiteY0" fmla="*/ 18479 h 18478"/>
                  <a:gd name="connsiteX1" fmla="*/ 0 w 15612"/>
                  <a:gd name="connsiteY1" fmla="*/ 9239 h 18478"/>
                  <a:gd name="connsiteX2" fmla="*/ 7901 w 15612"/>
                  <a:gd name="connsiteY2" fmla="*/ 0 h 18478"/>
                  <a:gd name="connsiteX3" fmla="*/ 15612 w 15612"/>
                  <a:gd name="connsiteY3" fmla="*/ 9049 h 18478"/>
                  <a:gd name="connsiteX4" fmla="*/ 15612 w 15612"/>
                  <a:gd name="connsiteY4" fmla="*/ 9430 h 18478"/>
                  <a:gd name="connsiteX5" fmla="*/ 2856 w 15612"/>
                  <a:gd name="connsiteY5" fmla="*/ 9430 h 18478"/>
                  <a:gd name="connsiteX6" fmla="*/ 2856 w 15612"/>
                  <a:gd name="connsiteY6" fmla="*/ 9525 h 18478"/>
                  <a:gd name="connsiteX7" fmla="*/ 8092 w 15612"/>
                  <a:gd name="connsiteY7" fmla="*/ 16288 h 18478"/>
                  <a:gd name="connsiteX8" fmla="*/ 12851 w 15612"/>
                  <a:gd name="connsiteY8" fmla="*/ 12859 h 18478"/>
                  <a:gd name="connsiteX9" fmla="*/ 15327 w 15612"/>
                  <a:gd name="connsiteY9" fmla="*/ 13335 h 18478"/>
                  <a:gd name="connsiteX10" fmla="*/ 7901 w 15612"/>
                  <a:gd name="connsiteY10" fmla="*/ 18479 h 18478"/>
                  <a:gd name="connsiteX11" fmla="*/ 12756 w 15612"/>
                  <a:gd name="connsiteY11" fmla="*/ 7525 h 18478"/>
                  <a:gd name="connsiteX12" fmla="*/ 7996 w 15612"/>
                  <a:gd name="connsiteY12" fmla="*/ 2191 h 18478"/>
                  <a:gd name="connsiteX13" fmla="*/ 2856 w 15612"/>
                  <a:gd name="connsiteY13" fmla="*/ 7525 h 18478"/>
                  <a:gd name="connsiteX14" fmla="*/ 12756 w 15612"/>
                  <a:gd name="connsiteY14" fmla="*/ 7525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612" h="18478">
                    <a:moveTo>
                      <a:pt x="7901" y="18479"/>
                    </a:moveTo>
                    <a:cubicBezTo>
                      <a:pt x="3142" y="18479"/>
                      <a:pt x="0" y="14954"/>
                      <a:pt x="0" y="9239"/>
                    </a:cubicBezTo>
                    <a:cubicBezTo>
                      <a:pt x="0" y="3620"/>
                      <a:pt x="3237" y="0"/>
                      <a:pt x="7901" y="0"/>
                    </a:cubicBezTo>
                    <a:cubicBezTo>
                      <a:pt x="12566" y="0"/>
                      <a:pt x="15612" y="3429"/>
                      <a:pt x="15612" y="9049"/>
                    </a:cubicBezTo>
                    <a:cubicBezTo>
                      <a:pt x="15612" y="9144"/>
                      <a:pt x="15612" y="9239"/>
                      <a:pt x="15612" y="9430"/>
                    </a:cubicBezTo>
                    <a:lnTo>
                      <a:pt x="2856" y="9430"/>
                    </a:lnTo>
                    <a:cubicBezTo>
                      <a:pt x="2856" y="9430"/>
                      <a:pt x="2856" y="9525"/>
                      <a:pt x="2856" y="9525"/>
                    </a:cubicBezTo>
                    <a:cubicBezTo>
                      <a:pt x="2856" y="13811"/>
                      <a:pt x="4855" y="16288"/>
                      <a:pt x="8092" y="16288"/>
                    </a:cubicBezTo>
                    <a:cubicBezTo>
                      <a:pt x="10281" y="16288"/>
                      <a:pt x="11995" y="15050"/>
                      <a:pt x="12851" y="12859"/>
                    </a:cubicBezTo>
                    <a:lnTo>
                      <a:pt x="15327" y="13335"/>
                    </a:lnTo>
                    <a:cubicBezTo>
                      <a:pt x="14184" y="16669"/>
                      <a:pt x="11519" y="18479"/>
                      <a:pt x="7901" y="18479"/>
                    </a:cubicBezTo>
                    <a:close/>
                    <a:moveTo>
                      <a:pt x="12756" y="7525"/>
                    </a:moveTo>
                    <a:cubicBezTo>
                      <a:pt x="12661" y="4096"/>
                      <a:pt x="10852" y="2191"/>
                      <a:pt x="7996" y="2191"/>
                    </a:cubicBezTo>
                    <a:cubicBezTo>
                      <a:pt x="5141" y="2191"/>
                      <a:pt x="3332" y="4096"/>
                      <a:pt x="2856" y="7525"/>
                    </a:cubicBezTo>
                    <a:lnTo>
                      <a:pt x="12756" y="7525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 190">
                <a:extLst>
                  <a:ext uri="{FF2B5EF4-FFF2-40B4-BE49-F238E27FC236}">
                    <a16:creationId xmlns:a16="http://schemas.microsoft.com/office/drawing/2014/main" id="{9D1227E5-0EFB-4A4F-A175-4D0BD4891A88}"/>
                  </a:ext>
                </a:extLst>
              </p:cNvPr>
              <p:cNvSpPr/>
              <p:nvPr/>
            </p:nvSpPr>
            <p:spPr>
              <a:xfrm>
                <a:off x="7043955" y="4980432"/>
                <a:ext cx="18373" cy="24574"/>
              </a:xfrm>
              <a:custGeom>
                <a:avLst/>
                <a:gdLst>
                  <a:gd name="connsiteX0" fmla="*/ 9710 w 18373"/>
                  <a:gd name="connsiteY0" fmla="*/ 2286 h 24574"/>
                  <a:gd name="connsiteX1" fmla="*/ 3142 w 18373"/>
                  <a:gd name="connsiteY1" fmla="*/ 12192 h 24574"/>
                  <a:gd name="connsiteX2" fmla="*/ 9710 w 18373"/>
                  <a:gd name="connsiteY2" fmla="*/ 22098 h 24574"/>
                  <a:gd name="connsiteX3" fmla="*/ 15708 w 18373"/>
                  <a:gd name="connsiteY3" fmla="*/ 16288 h 24574"/>
                  <a:gd name="connsiteX4" fmla="*/ 18373 w 18373"/>
                  <a:gd name="connsiteY4" fmla="*/ 16859 h 24574"/>
                  <a:gd name="connsiteX5" fmla="*/ 9710 w 18373"/>
                  <a:gd name="connsiteY5" fmla="*/ 24575 h 24574"/>
                  <a:gd name="connsiteX6" fmla="*/ 0 w 18373"/>
                  <a:gd name="connsiteY6" fmla="*/ 12287 h 24574"/>
                  <a:gd name="connsiteX7" fmla="*/ 3237 w 18373"/>
                  <a:gd name="connsiteY7" fmla="*/ 2762 h 24574"/>
                  <a:gd name="connsiteX8" fmla="*/ 9710 w 18373"/>
                  <a:gd name="connsiteY8" fmla="*/ 0 h 24574"/>
                  <a:gd name="connsiteX9" fmla="*/ 18278 w 18373"/>
                  <a:gd name="connsiteY9" fmla="*/ 7620 h 24574"/>
                  <a:gd name="connsiteX10" fmla="*/ 15612 w 18373"/>
                  <a:gd name="connsiteY10" fmla="*/ 8192 h 24574"/>
                  <a:gd name="connsiteX11" fmla="*/ 9710 w 18373"/>
                  <a:gd name="connsiteY11" fmla="*/ 2286 h 2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373" h="24574">
                    <a:moveTo>
                      <a:pt x="9710" y="2286"/>
                    </a:moveTo>
                    <a:cubicBezTo>
                      <a:pt x="5807" y="2286"/>
                      <a:pt x="3142" y="5905"/>
                      <a:pt x="3142" y="12192"/>
                    </a:cubicBezTo>
                    <a:cubicBezTo>
                      <a:pt x="3142" y="18479"/>
                      <a:pt x="5807" y="22098"/>
                      <a:pt x="9710" y="22098"/>
                    </a:cubicBezTo>
                    <a:cubicBezTo>
                      <a:pt x="12756" y="22098"/>
                      <a:pt x="14756" y="20098"/>
                      <a:pt x="15708" y="16288"/>
                    </a:cubicBezTo>
                    <a:lnTo>
                      <a:pt x="18373" y="16859"/>
                    </a:lnTo>
                    <a:cubicBezTo>
                      <a:pt x="17231" y="21907"/>
                      <a:pt x="14279" y="24575"/>
                      <a:pt x="9710" y="24575"/>
                    </a:cubicBezTo>
                    <a:cubicBezTo>
                      <a:pt x="3808" y="24575"/>
                      <a:pt x="0" y="20002"/>
                      <a:pt x="0" y="12287"/>
                    </a:cubicBezTo>
                    <a:cubicBezTo>
                      <a:pt x="0" y="8287"/>
                      <a:pt x="1047" y="5143"/>
                      <a:pt x="3237" y="2762"/>
                    </a:cubicBezTo>
                    <a:cubicBezTo>
                      <a:pt x="4950" y="952"/>
                      <a:pt x="7235" y="0"/>
                      <a:pt x="9710" y="0"/>
                    </a:cubicBezTo>
                    <a:cubicBezTo>
                      <a:pt x="14184" y="0"/>
                      <a:pt x="17135" y="2572"/>
                      <a:pt x="18278" y="7620"/>
                    </a:cubicBezTo>
                    <a:lnTo>
                      <a:pt x="15612" y="8192"/>
                    </a:lnTo>
                    <a:cubicBezTo>
                      <a:pt x="14756" y="4286"/>
                      <a:pt x="12661" y="2286"/>
                      <a:pt x="9710" y="2286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 191">
                <a:extLst>
                  <a:ext uri="{FF2B5EF4-FFF2-40B4-BE49-F238E27FC236}">
                    <a16:creationId xmlns:a16="http://schemas.microsoft.com/office/drawing/2014/main" id="{8E6216A6-C486-DF46-A132-760D6AB31ADD}"/>
                  </a:ext>
                </a:extLst>
              </p:cNvPr>
              <p:cNvSpPr/>
              <p:nvPr/>
            </p:nvSpPr>
            <p:spPr>
              <a:xfrm>
                <a:off x="7064232" y="4986432"/>
                <a:ext cx="15802" cy="18478"/>
              </a:xfrm>
              <a:custGeom>
                <a:avLst/>
                <a:gdLst>
                  <a:gd name="connsiteX0" fmla="*/ 0 w 15802"/>
                  <a:gd name="connsiteY0" fmla="*/ 9239 h 18478"/>
                  <a:gd name="connsiteX1" fmla="*/ 7901 w 15802"/>
                  <a:gd name="connsiteY1" fmla="*/ 0 h 18478"/>
                  <a:gd name="connsiteX2" fmla="*/ 15803 w 15802"/>
                  <a:gd name="connsiteY2" fmla="*/ 9239 h 18478"/>
                  <a:gd name="connsiteX3" fmla="*/ 7901 w 15802"/>
                  <a:gd name="connsiteY3" fmla="*/ 18479 h 18478"/>
                  <a:gd name="connsiteX4" fmla="*/ 0 w 15802"/>
                  <a:gd name="connsiteY4" fmla="*/ 9239 h 18478"/>
                  <a:gd name="connsiteX5" fmla="*/ 12947 w 15802"/>
                  <a:gd name="connsiteY5" fmla="*/ 9239 h 18478"/>
                  <a:gd name="connsiteX6" fmla="*/ 7901 w 15802"/>
                  <a:gd name="connsiteY6" fmla="*/ 2191 h 18478"/>
                  <a:gd name="connsiteX7" fmla="*/ 2856 w 15802"/>
                  <a:gd name="connsiteY7" fmla="*/ 9239 h 18478"/>
                  <a:gd name="connsiteX8" fmla="*/ 7901 w 15802"/>
                  <a:gd name="connsiteY8" fmla="*/ 16288 h 18478"/>
                  <a:gd name="connsiteX9" fmla="*/ 12947 w 15802"/>
                  <a:gd name="connsiteY9" fmla="*/ 9239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802" h="18478">
                    <a:moveTo>
                      <a:pt x="0" y="9239"/>
                    </a:moveTo>
                    <a:cubicBezTo>
                      <a:pt x="0" y="3524"/>
                      <a:pt x="3237" y="0"/>
                      <a:pt x="7901" y="0"/>
                    </a:cubicBezTo>
                    <a:cubicBezTo>
                      <a:pt x="12566" y="0"/>
                      <a:pt x="15803" y="3620"/>
                      <a:pt x="15803" y="9239"/>
                    </a:cubicBezTo>
                    <a:cubicBezTo>
                      <a:pt x="15803" y="14859"/>
                      <a:pt x="12566" y="18479"/>
                      <a:pt x="7901" y="18479"/>
                    </a:cubicBezTo>
                    <a:cubicBezTo>
                      <a:pt x="3237" y="18479"/>
                      <a:pt x="0" y="14859"/>
                      <a:pt x="0" y="9239"/>
                    </a:cubicBezTo>
                    <a:close/>
                    <a:moveTo>
                      <a:pt x="12947" y="9239"/>
                    </a:moveTo>
                    <a:cubicBezTo>
                      <a:pt x="12947" y="4763"/>
                      <a:pt x="10948" y="2191"/>
                      <a:pt x="7901" y="2191"/>
                    </a:cubicBezTo>
                    <a:cubicBezTo>
                      <a:pt x="4855" y="2191"/>
                      <a:pt x="2856" y="4763"/>
                      <a:pt x="2856" y="9239"/>
                    </a:cubicBezTo>
                    <a:cubicBezTo>
                      <a:pt x="2856" y="13716"/>
                      <a:pt x="4855" y="16288"/>
                      <a:pt x="7901" y="16288"/>
                    </a:cubicBezTo>
                    <a:cubicBezTo>
                      <a:pt x="10948" y="16288"/>
                      <a:pt x="12947" y="13621"/>
                      <a:pt x="12947" y="9239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 192">
                <a:extLst>
                  <a:ext uri="{FF2B5EF4-FFF2-40B4-BE49-F238E27FC236}">
                    <a16:creationId xmlns:a16="http://schemas.microsoft.com/office/drawing/2014/main" id="{25EA8EED-9ACA-834E-905A-58BB579136B3}"/>
                  </a:ext>
                </a:extLst>
              </p:cNvPr>
              <p:cNvSpPr/>
              <p:nvPr/>
            </p:nvSpPr>
            <p:spPr>
              <a:xfrm>
                <a:off x="7083557" y="4986528"/>
                <a:ext cx="23513" cy="18002"/>
              </a:xfrm>
              <a:custGeom>
                <a:avLst/>
                <a:gdLst>
                  <a:gd name="connsiteX0" fmla="*/ 18183 w 23513"/>
                  <a:gd name="connsiteY0" fmla="*/ 0 h 18002"/>
                  <a:gd name="connsiteX1" fmla="*/ 23514 w 23513"/>
                  <a:gd name="connsiteY1" fmla="*/ 6858 h 18002"/>
                  <a:gd name="connsiteX2" fmla="*/ 23514 w 23513"/>
                  <a:gd name="connsiteY2" fmla="*/ 18002 h 18002"/>
                  <a:gd name="connsiteX3" fmla="*/ 20943 w 23513"/>
                  <a:gd name="connsiteY3" fmla="*/ 18002 h 18002"/>
                  <a:gd name="connsiteX4" fmla="*/ 20943 w 23513"/>
                  <a:gd name="connsiteY4" fmla="*/ 6667 h 18002"/>
                  <a:gd name="connsiteX5" fmla="*/ 17707 w 23513"/>
                  <a:gd name="connsiteY5" fmla="*/ 2286 h 18002"/>
                  <a:gd name="connsiteX6" fmla="*/ 13042 w 23513"/>
                  <a:gd name="connsiteY6" fmla="*/ 8287 h 18002"/>
                  <a:gd name="connsiteX7" fmla="*/ 13042 w 23513"/>
                  <a:gd name="connsiteY7" fmla="*/ 18002 h 18002"/>
                  <a:gd name="connsiteX8" fmla="*/ 10472 w 23513"/>
                  <a:gd name="connsiteY8" fmla="*/ 18002 h 18002"/>
                  <a:gd name="connsiteX9" fmla="*/ 10472 w 23513"/>
                  <a:gd name="connsiteY9" fmla="*/ 6667 h 18002"/>
                  <a:gd name="connsiteX10" fmla="*/ 7235 w 23513"/>
                  <a:gd name="connsiteY10" fmla="*/ 2286 h 18002"/>
                  <a:gd name="connsiteX11" fmla="*/ 2570 w 23513"/>
                  <a:gd name="connsiteY11" fmla="*/ 8287 h 18002"/>
                  <a:gd name="connsiteX12" fmla="*/ 2570 w 23513"/>
                  <a:gd name="connsiteY12" fmla="*/ 18002 h 18002"/>
                  <a:gd name="connsiteX13" fmla="*/ 0 w 23513"/>
                  <a:gd name="connsiteY13" fmla="*/ 18002 h 18002"/>
                  <a:gd name="connsiteX14" fmla="*/ 0 w 23513"/>
                  <a:gd name="connsiteY14" fmla="*/ 476 h 18002"/>
                  <a:gd name="connsiteX15" fmla="*/ 2380 w 23513"/>
                  <a:gd name="connsiteY15" fmla="*/ 476 h 18002"/>
                  <a:gd name="connsiteX16" fmla="*/ 2380 w 23513"/>
                  <a:gd name="connsiteY16" fmla="*/ 3715 h 18002"/>
                  <a:gd name="connsiteX17" fmla="*/ 7711 w 23513"/>
                  <a:gd name="connsiteY17" fmla="*/ 95 h 18002"/>
                  <a:gd name="connsiteX18" fmla="*/ 12756 w 23513"/>
                  <a:gd name="connsiteY18" fmla="*/ 3905 h 18002"/>
                  <a:gd name="connsiteX19" fmla="*/ 18183 w 23513"/>
                  <a:gd name="connsiteY19" fmla="*/ 0 h 1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3513" h="18002">
                    <a:moveTo>
                      <a:pt x="18183" y="0"/>
                    </a:moveTo>
                    <a:cubicBezTo>
                      <a:pt x="21610" y="0"/>
                      <a:pt x="23514" y="2381"/>
                      <a:pt x="23514" y="6858"/>
                    </a:cubicBezTo>
                    <a:lnTo>
                      <a:pt x="23514" y="18002"/>
                    </a:lnTo>
                    <a:lnTo>
                      <a:pt x="20943" y="18002"/>
                    </a:lnTo>
                    <a:lnTo>
                      <a:pt x="20943" y="6667"/>
                    </a:lnTo>
                    <a:cubicBezTo>
                      <a:pt x="20943" y="3810"/>
                      <a:pt x="19706" y="2286"/>
                      <a:pt x="17707" y="2286"/>
                    </a:cubicBezTo>
                    <a:cubicBezTo>
                      <a:pt x="15232" y="2286"/>
                      <a:pt x="13042" y="4763"/>
                      <a:pt x="13042" y="8287"/>
                    </a:cubicBezTo>
                    <a:lnTo>
                      <a:pt x="13042" y="18002"/>
                    </a:lnTo>
                    <a:lnTo>
                      <a:pt x="10472" y="18002"/>
                    </a:lnTo>
                    <a:lnTo>
                      <a:pt x="10472" y="6667"/>
                    </a:lnTo>
                    <a:cubicBezTo>
                      <a:pt x="10472" y="3810"/>
                      <a:pt x="9234" y="2286"/>
                      <a:pt x="7235" y="2286"/>
                    </a:cubicBezTo>
                    <a:cubicBezTo>
                      <a:pt x="4760" y="2286"/>
                      <a:pt x="2570" y="4763"/>
                      <a:pt x="2570" y="8287"/>
                    </a:cubicBezTo>
                    <a:lnTo>
                      <a:pt x="2570" y="18002"/>
                    </a:lnTo>
                    <a:lnTo>
                      <a:pt x="0" y="18002"/>
                    </a:lnTo>
                    <a:lnTo>
                      <a:pt x="0" y="476"/>
                    </a:lnTo>
                    <a:lnTo>
                      <a:pt x="2380" y="476"/>
                    </a:lnTo>
                    <a:lnTo>
                      <a:pt x="2380" y="3715"/>
                    </a:lnTo>
                    <a:cubicBezTo>
                      <a:pt x="3713" y="1333"/>
                      <a:pt x="5521" y="95"/>
                      <a:pt x="7711" y="95"/>
                    </a:cubicBezTo>
                    <a:cubicBezTo>
                      <a:pt x="10186" y="95"/>
                      <a:pt x="12090" y="1429"/>
                      <a:pt x="12756" y="3905"/>
                    </a:cubicBezTo>
                    <a:cubicBezTo>
                      <a:pt x="14184" y="1238"/>
                      <a:pt x="15993" y="0"/>
                      <a:pt x="18183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 193">
                <a:extLst>
                  <a:ext uri="{FF2B5EF4-FFF2-40B4-BE49-F238E27FC236}">
                    <a16:creationId xmlns:a16="http://schemas.microsoft.com/office/drawing/2014/main" id="{8860D16B-68C4-4748-A4F6-0B5131A947D2}"/>
                  </a:ext>
                </a:extLst>
              </p:cNvPr>
              <p:cNvSpPr/>
              <p:nvPr/>
            </p:nvSpPr>
            <p:spPr>
              <a:xfrm>
                <a:off x="7111735" y="4986528"/>
                <a:ext cx="23513" cy="18002"/>
              </a:xfrm>
              <a:custGeom>
                <a:avLst/>
                <a:gdLst>
                  <a:gd name="connsiteX0" fmla="*/ 18182 w 23513"/>
                  <a:gd name="connsiteY0" fmla="*/ 0 h 18002"/>
                  <a:gd name="connsiteX1" fmla="*/ 23514 w 23513"/>
                  <a:gd name="connsiteY1" fmla="*/ 6858 h 18002"/>
                  <a:gd name="connsiteX2" fmla="*/ 23514 w 23513"/>
                  <a:gd name="connsiteY2" fmla="*/ 18002 h 18002"/>
                  <a:gd name="connsiteX3" fmla="*/ 20943 w 23513"/>
                  <a:gd name="connsiteY3" fmla="*/ 18002 h 18002"/>
                  <a:gd name="connsiteX4" fmla="*/ 20943 w 23513"/>
                  <a:gd name="connsiteY4" fmla="*/ 6667 h 18002"/>
                  <a:gd name="connsiteX5" fmla="*/ 17707 w 23513"/>
                  <a:gd name="connsiteY5" fmla="*/ 2286 h 18002"/>
                  <a:gd name="connsiteX6" fmla="*/ 13042 w 23513"/>
                  <a:gd name="connsiteY6" fmla="*/ 8287 h 18002"/>
                  <a:gd name="connsiteX7" fmla="*/ 13042 w 23513"/>
                  <a:gd name="connsiteY7" fmla="*/ 18002 h 18002"/>
                  <a:gd name="connsiteX8" fmla="*/ 10472 w 23513"/>
                  <a:gd name="connsiteY8" fmla="*/ 18002 h 18002"/>
                  <a:gd name="connsiteX9" fmla="*/ 10472 w 23513"/>
                  <a:gd name="connsiteY9" fmla="*/ 6667 h 18002"/>
                  <a:gd name="connsiteX10" fmla="*/ 7235 w 23513"/>
                  <a:gd name="connsiteY10" fmla="*/ 2286 h 18002"/>
                  <a:gd name="connsiteX11" fmla="*/ 2570 w 23513"/>
                  <a:gd name="connsiteY11" fmla="*/ 8287 h 18002"/>
                  <a:gd name="connsiteX12" fmla="*/ 2570 w 23513"/>
                  <a:gd name="connsiteY12" fmla="*/ 18002 h 18002"/>
                  <a:gd name="connsiteX13" fmla="*/ 0 w 23513"/>
                  <a:gd name="connsiteY13" fmla="*/ 18002 h 18002"/>
                  <a:gd name="connsiteX14" fmla="*/ 0 w 23513"/>
                  <a:gd name="connsiteY14" fmla="*/ 476 h 18002"/>
                  <a:gd name="connsiteX15" fmla="*/ 2380 w 23513"/>
                  <a:gd name="connsiteY15" fmla="*/ 476 h 18002"/>
                  <a:gd name="connsiteX16" fmla="*/ 2380 w 23513"/>
                  <a:gd name="connsiteY16" fmla="*/ 3715 h 18002"/>
                  <a:gd name="connsiteX17" fmla="*/ 7711 w 23513"/>
                  <a:gd name="connsiteY17" fmla="*/ 95 h 18002"/>
                  <a:gd name="connsiteX18" fmla="*/ 12756 w 23513"/>
                  <a:gd name="connsiteY18" fmla="*/ 3905 h 18002"/>
                  <a:gd name="connsiteX19" fmla="*/ 18182 w 23513"/>
                  <a:gd name="connsiteY19" fmla="*/ 0 h 1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3513" h="18002">
                    <a:moveTo>
                      <a:pt x="18182" y="0"/>
                    </a:moveTo>
                    <a:cubicBezTo>
                      <a:pt x="21610" y="0"/>
                      <a:pt x="23514" y="2381"/>
                      <a:pt x="23514" y="6858"/>
                    </a:cubicBezTo>
                    <a:lnTo>
                      <a:pt x="23514" y="18002"/>
                    </a:lnTo>
                    <a:lnTo>
                      <a:pt x="20943" y="18002"/>
                    </a:lnTo>
                    <a:lnTo>
                      <a:pt x="20943" y="6667"/>
                    </a:lnTo>
                    <a:cubicBezTo>
                      <a:pt x="20943" y="3810"/>
                      <a:pt x="19706" y="2286"/>
                      <a:pt x="17707" y="2286"/>
                    </a:cubicBezTo>
                    <a:cubicBezTo>
                      <a:pt x="15231" y="2286"/>
                      <a:pt x="13042" y="4763"/>
                      <a:pt x="13042" y="8287"/>
                    </a:cubicBezTo>
                    <a:lnTo>
                      <a:pt x="13042" y="18002"/>
                    </a:lnTo>
                    <a:lnTo>
                      <a:pt x="10472" y="18002"/>
                    </a:lnTo>
                    <a:lnTo>
                      <a:pt x="10472" y="6667"/>
                    </a:lnTo>
                    <a:cubicBezTo>
                      <a:pt x="10472" y="3810"/>
                      <a:pt x="9234" y="2286"/>
                      <a:pt x="7235" y="2286"/>
                    </a:cubicBezTo>
                    <a:cubicBezTo>
                      <a:pt x="4760" y="2286"/>
                      <a:pt x="2570" y="4763"/>
                      <a:pt x="2570" y="8287"/>
                    </a:cubicBezTo>
                    <a:lnTo>
                      <a:pt x="2570" y="18002"/>
                    </a:lnTo>
                    <a:lnTo>
                      <a:pt x="0" y="18002"/>
                    </a:lnTo>
                    <a:lnTo>
                      <a:pt x="0" y="476"/>
                    </a:lnTo>
                    <a:lnTo>
                      <a:pt x="2380" y="476"/>
                    </a:lnTo>
                    <a:lnTo>
                      <a:pt x="2380" y="3715"/>
                    </a:lnTo>
                    <a:cubicBezTo>
                      <a:pt x="3713" y="1333"/>
                      <a:pt x="5521" y="95"/>
                      <a:pt x="7711" y="95"/>
                    </a:cubicBezTo>
                    <a:cubicBezTo>
                      <a:pt x="10186" y="95"/>
                      <a:pt x="12090" y="1429"/>
                      <a:pt x="12756" y="3905"/>
                    </a:cubicBezTo>
                    <a:cubicBezTo>
                      <a:pt x="14089" y="1238"/>
                      <a:pt x="15898" y="0"/>
                      <a:pt x="18182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 194">
                <a:extLst>
                  <a:ext uri="{FF2B5EF4-FFF2-40B4-BE49-F238E27FC236}">
                    <a16:creationId xmlns:a16="http://schemas.microsoft.com/office/drawing/2014/main" id="{FC22AFF4-2C5A-5543-9C45-739D3E578819}"/>
                  </a:ext>
                </a:extLst>
              </p:cNvPr>
              <p:cNvSpPr/>
              <p:nvPr/>
            </p:nvSpPr>
            <p:spPr>
              <a:xfrm>
                <a:off x="7139913" y="4980717"/>
                <a:ext cx="2570" cy="23717"/>
              </a:xfrm>
              <a:custGeom>
                <a:avLst/>
                <a:gdLst>
                  <a:gd name="connsiteX0" fmla="*/ 0 w 2570"/>
                  <a:gd name="connsiteY0" fmla="*/ 0 h 23717"/>
                  <a:gd name="connsiteX1" fmla="*/ 2570 w 2570"/>
                  <a:gd name="connsiteY1" fmla="*/ 0 h 23717"/>
                  <a:gd name="connsiteX2" fmla="*/ 2570 w 2570"/>
                  <a:gd name="connsiteY2" fmla="*/ 2572 h 23717"/>
                  <a:gd name="connsiteX3" fmla="*/ 0 w 2570"/>
                  <a:gd name="connsiteY3" fmla="*/ 2572 h 23717"/>
                  <a:gd name="connsiteX4" fmla="*/ 0 w 2570"/>
                  <a:gd name="connsiteY4" fmla="*/ 0 h 23717"/>
                  <a:gd name="connsiteX5" fmla="*/ 0 w 2570"/>
                  <a:gd name="connsiteY5" fmla="*/ 6191 h 23717"/>
                  <a:gd name="connsiteX6" fmla="*/ 2570 w 2570"/>
                  <a:gd name="connsiteY6" fmla="*/ 6191 h 23717"/>
                  <a:gd name="connsiteX7" fmla="*/ 2570 w 2570"/>
                  <a:gd name="connsiteY7" fmla="*/ 23717 h 23717"/>
                  <a:gd name="connsiteX8" fmla="*/ 0 w 2570"/>
                  <a:gd name="connsiteY8" fmla="*/ 23717 h 23717"/>
                  <a:gd name="connsiteX9" fmla="*/ 0 w 2570"/>
                  <a:gd name="connsiteY9" fmla="*/ 6191 h 2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70" h="23717">
                    <a:moveTo>
                      <a:pt x="0" y="0"/>
                    </a:moveTo>
                    <a:lnTo>
                      <a:pt x="2570" y="0"/>
                    </a:lnTo>
                    <a:lnTo>
                      <a:pt x="2570" y="2572"/>
                    </a:lnTo>
                    <a:lnTo>
                      <a:pt x="0" y="2572"/>
                    </a:lnTo>
                    <a:lnTo>
                      <a:pt x="0" y="0"/>
                    </a:lnTo>
                    <a:close/>
                    <a:moveTo>
                      <a:pt x="0" y="6191"/>
                    </a:moveTo>
                    <a:lnTo>
                      <a:pt x="2570" y="6191"/>
                    </a:lnTo>
                    <a:lnTo>
                      <a:pt x="2570" y="23717"/>
                    </a:lnTo>
                    <a:lnTo>
                      <a:pt x="0" y="23717"/>
                    </a:lnTo>
                    <a:lnTo>
                      <a:pt x="0" y="6191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 195">
                <a:extLst>
                  <a:ext uri="{FF2B5EF4-FFF2-40B4-BE49-F238E27FC236}">
                    <a16:creationId xmlns:a16="http://schemas.microsoft.com/office/drawing/2014/main" id="{50363F90-7FB2-EF43-8200-EF7431EA371B}"/>
                  </a:ext>
                </a:extLst>
              </p:cNvPr>
              <p:cNvSpPr/>
              <p:nvPr/>
            </p:nvSpPr>
            <p:spPr>
              <a:xfrm>
                <a:off x="7145815" y="4986432"/>
                <a:ext cx="13993" cy="18478"/>
              </a:xfrm>
              <a:custGeom>
                <a:avLst/>
                <a:gdLst>
                  <a:gd name="connsiteX0" fmla="*/ 2190 w 13993"/>
                  <a:gd name="connsiteY0" fmla="*/ 12954 h 18478"/>
                  <a:gd name="connsiteX1" fmla="*/ 7140 w 13993"/>
                  <a:gd name="connsiteY1" fmla="*/ 16288 h 18478"/>
                  <a:gd name="connsiteX2" fmla="*/ 11138 w 13993"/>
                  <a:gd name="connsiteY2" fmla="*/ 13335 h 18478"/>
                  <a:gd name="connsiteX3" fmla="*/ 6093 w 13993"/>
                  <a:gd name="connsiteY3" fmla="*/ 10192 h 18478"/>
                  <a:gd name="connsiteX4" fmla="*/ 476 w 13993"/>
                  <a:gd name="connsiteY4" fmla="*/ 5239 h 18478"/>
                  <a:gd name="connsiteX5" fmla="*/ 6759 w 13993"/>
                  <a:gd name="connsiteY5" fmla="*/ 0 h 18478"/>
                  <a:gd name="connsiteX6" fmla="*/ 13137 w 13993"/>
                  <a:gd name="connsiteY6" fmla="*/ 4477 h 18478"/>
                  <a:gd name="connsiteX7" fmla="*/ 10757 w 13993"/>
                  <a:gd name="connsiteY7" fmla="*/ 4953 h 18478"/>
                  <a:gd name="connsiteX8" fmla="*/ 6759 w 13993"/>
                  <a:gd name="connsiteY8" fmla="*/ 2191 h 18478"/>
                  <a:gd name="connsiteX9" fmla="*/ 3237 w 13993"/>
                  <a:gd name="connsiteY9" fmla="*/ 4953 h 18478"/>
                  <a:gd name="connsiteX10" fmla="*/ 8568 w 13993"/>
                  <a:gd name="connsiteY10" fmla="*/ 8001 h 18478"/>
                  <a:gd name="connsiteX11" fmla="*/ 13994 w 13993"/>
                  <a:gd name="connsiteY11" fmla="*/ 13049 h 18478"/>
                  <a:gd name="connsiteX12" fmla="*/ 7330 w 13993"/>
                  <a:gd name="connsiteY12" fmla="*/ 18479 h 18478"/>
                  <a:gd name="connsiteX13" fmla="*/ 0 w 13993"/>
                  <a:gd name="connsiteY13" fmla="*/ 13430 h 18478"/>
                  <a:gd name="connsiteX14" fmla="*/ 2190 w 13993"/>
                  <a:gd name="connsiteY14" fmla="*/ 12954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993" h="18478">
                    <a:moveTo>
                      <a:pt x="2190" y="12954"/>
                    </a:moveTo>
                    <a:cubicBezTo>
                      <a:pt x="2951" y="15145"/>
                      <a:pt x="4760" y="16288"/>
                      <a:pt x="7140" y="16288"/>
                    </a:cubicBezTo>
                    <a:cubicBezTo>
                      <a:pt x="9615" y="16288"/>
                      <a:pt x="11138" y="15050"/>
                      <a:pt x="11138" y="13335"/>
                    </a:cubicBezTo>
                    <a:cubicBezTo>
                      <a:pt x="11138" y="11144"/>
                      <a:pt x="9329" y="10954"/>
                      <a:pt x="6093" y="10192"/>
                    </a:cubicBezTo>
                    <a:cubicBezTo>
                      <a:pt x="2285" y="9239"/>
                      <a:pt x="476" y="8096"/>
                      <a:pt x="476" y="5239"/>
                    </a:cubicBezTo>
                    <a:cubicBezTo>
                      <a:pt x="476" y="2286"/>
                      <a:pt x="2951" y="0"/>
                      <a:pt x="6759" y="0"/>
                    </a:cubicBezTo>
                    <a:cubicBezTo>
                      <a:pt x="9996" y="0"/>
                      <a:pt x="12280" y="1619"/>
                      <a:pt x="13137" y="4477"/>
                    </a:cubicBezTo>
                    <a:lnTo>
                      <a:pt x="10757" y="4953"/>
                    </a:lnTo>
                    <a:cubicBezTo>
                      <a:pt x="10186" y="3143"/>
                      <a:pt x="8853" y="2191"/>
                      <a:pt x="6759" y="2191"/>
                    </a:cubicBezTo>
                    <a:cubicBezTo>
                      <a:pt x="4570" y="2191"/>
                      <a:pt x="3237" y="3334"/>
                      <a:pt x="3237" y="4953"/>
                    </a:cubicBezTo>
                    <a:cubicBezTo>
                      <a:pt x="3237" y="7144"/>
                      <a:pt x="5236" y="7144"/>
                      <a:pt x="8568" y="8001"/>
                    </a:cubicBezTo>
                    <a:cubicBezTo>
                      <a:pt x="12185" y="8954"/>
                      <a:pt x="13994" y="10287"/>
                      <a:pt x="13994" y="13049"/>
                    </a:cubicBezTo>
                    <a:cubicBezTo>
                      <a:pt x="13994" y="16193"/>
                      <a:pt x="11328" y="18479"/>
                      <a:pt x="7330" y="18479"/>
                    </a:cubicBezTo>
                    <a:cubicBezTo>
                      <a:pt x="3427" y="18479"/>
                      <a:pt x="762" y="16574"/>
                      <a:pt x="0" y="13430"/>
                    </a:cubicBezTo>
                    <a:lnTo>
                      <a:pt x="2190" y="12954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 196">
                <a:extLst>
                  <a:ext uri="{FF2B5EF4-FFF2-40B4-BE49-F238E27FC236}">
                    <a16:creationId xmlns:a16="http://schemas.microsoft.com/office/drawing/2014/main" id="{6239FE8F-0D22-194D-90A7-79A256858D1C}"/>
                  </a:ext>
                </a:extLst>
              </p:cNvPr>
              <p:cNvSpPr/>
              <p:nvPr/>
            </p:nvSpPr>
            <p:spPr>
              <a:xfrm>
                <a:off x="7161332" y="4986432"/>
                <a:ext cx="13993" cy="18478"/>
              </a:xfrm>
              <a:custGeom>
                <a:avLst/>
                <a:gdLst>
                  <a:gd name="connsiteX0" fmla="*/ 2189 w 13993"/>
                  <a:gd name="connsiteY0" fmla="*/ 12954 h 18478"/>
                  <a:gd name="connsiteX1" fmla="*/ 7140 w 13993"/>
                  <a:gd name="connsiteY1" fmla="*/ 16288 h 18478"/>
                  <a:gd name="connsiteX2" fmla="*/ 11138 w 13993"/>
                  <a:gd name="connsiteY2" fmla="*/ 13335 h 18478"/>
                  <a:gd name="connsiteX3" fmla="*/ 6093 w 13993"/>
                  <a:gd name="connsiteY3" fmla="*/ 10192 h 18478"/>
                  <a:gd name="connsiteX4" fmla="*/ 476 w 13993"/>
                  <a:gd name="connsiteY4" fmla="*/ 5239 h 18478"/>
                  <a:gd name="connsiteX5" fmla="*/ 6759 w 13993"/>
                  <a:gd name="connsiteY5" fmla="*/ 0 h 18478"/>
                  <a:gd name="connsiteX6" fmla="*/ 13137 w 13993"/>
                  <a:gd name="connsiteY6" fmla="*/ 4477 h 18478"/>
                  <a:gd name="connsiteX7" fmla="*/ 10757 w 13993"/>
                  <a:gd name="connsiteY7" fmla="*/ 4953 h 18478"/>
                  <a:gd name="connsiteX8" fmla="*/ 6759 w 13993"/>
                  <a:gd name="connsiteY8" fmla="*/ 2191 h 18478"/>
                  <a:gd name="connsiteX9" fmla="*/ 3237 w 13993"/>
                  <a:gd name="connsiteY9" fmla="*/ 4953 h 18478"/>
                  <a:gd name="connsiteX10" fmla="*/ 8568 w 13993"/>
                  <a:gd name="connsiteY10" fmla="*/ 8001 h 18478"/>
                  <a:gd name="connsiteX11" fmla="*/ 13994 w 13993"/>
                  <a:gd name="connsiteY11" fmla="*/ 13049 h 18478"/>
                  <a:gd name="connsiteX12" fmla="*/ 7330 w 13993"/>
                  <a:gd name="connsiteY12" fmla="*/ 18479 h 18478"/>
                  <a:gd name="connsiteX13" fmla="*/ 0 w 13993"/>
                  <a:gd name="connsiteY13" fmla="*/ 13430 h 18478"/>
                  <a:gd name="connsiteX14" fmla="*/ 2189 w 13993"/>
                  <a:gd name="connsiteY14" fmla="*/ 12954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993" h="18478">
                    <a:moveTo>
                      <a:pt x="2189" y="12954"/>
                    </a:moveTo>
                    <a:cubicBezTo>
                      <a:pt x="2951" y="15145"/>
                      <a:pt x="4760" y="16288"/>
                      <a:pt x="7140" y="16288"/>
                    </a:cubicBezTo>
                    <a:cubicBezTo>
                      <a:pt x="9615" y="16288"/>
                      <a:pt x="11138" y="15050"/>
                      <a:pt x="11138" y="13335"/>
                    </a:cubicBezTo>
                    <a:cubicBezTo>
                      <a:pt x="11138" y="11144"/>
                      <a:pt x="9329" y="10954"/>
                      <a:pt x="6093" y="10192"/>
                    </a:cubicBezTo>
                    <a:cubicBezTo>
                      <a:pt x="2285" y="9239"/>
                      <a:pt x="476" y="8096"/>
                      <a:pt x="476" y="5239"/>
                    </a:cubicBezTo>
                    <a:cubicBezTo>
                      <a:pt x="476" y="2286"/>
                      <a:pt x="2951" y="0"/>
                      <a:pt x="6759" y="0"/>
                    </a:cubicBezTo>
                    <a:cubicBezTo>
                      <a:pt x="9996" y="0"/>
                      <a:pt x="12280" y="1619"/>
                      <a:pt x="13137" y="4477"/>
                    </a:cubicBezTo>
                    <a:lnTo>
                      <a:pt x="10757" y="4953"/>
                    </a:lnTo>
                    <a:cubicBezTo>
                      <a:pt x="10186" y="3143"/>
                      <a:pt x="8853" y="2191"/>
                      <a:pt x="6759" y="2191"/>
                    </a:cubicBezTo>
                    <a:cubicBezTo>
                      <a:pt x="4569" y="2191"/>
                      <a:pt x="3237" y="3334"/>
                      <a:pt x="3237" y="4953"/>
                    </a:cubicBezTo>
                    <a:cubicBezTo>
                      <a:pt x="3237" y="7144"/>
                      <a:pt x="5236" y="7144"/>
                      <a:pt x="8568" y="8001"/>
                    </a:cubicBezTo>
                    <a:cubicBezTo>
                      <a:pt x="12185" y="8954"/>
                      <a:pt x="13994" y="10287"/>
                      <a:pt x="13994" y="13049"/>
                    </a:cubicBezTo>
                    <a:cubicBezTo>
                      <a:pt x="13994" y="16193"/>
                      <a:pt x="11328" y="18479"/>
                      <a:pt x="7330" y="18479"/>
                    </a:cubicBezTo>
                    <a:cubicBezTo>
                      <a:pt x="3427" y="18479"/>
                      <a:pt x="762" y="16574"/>
                      <a:pt x="0" y="13430"/>
                    </a:cubicBezTo>
                    <a:lnTo>
                      <a:pt x="2189" y="12954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 197">
                <a:extLst>
                  <a:ext uri="{FF2B5EF4-FFF2-40B4-BE49-F238E27FC236}">
                    <a16:creationId xmlns:a16="http://schemas.microsoft.com/office/drawing/2014/main" id="{AEB1DCAD-3067-7C46-8CDB-C7FD71D6CC3E}"/>
                  </a:ext>
                </a:extLst>
              </p:cNvPr>
              <p:cNvSpPr/>
              <p:nvPr/>
            </p:nvSpPr>
            <p:spPr>
              <a:xfrm>
                <a:off x="7178373" y="4980717"/>
                <a:ext cx="2570" cy="23717"/>
              </a:xfrm>
              <a:custGeom>
                <a:avLst/>
                <a:gdLst>
                  <a:gd name="connsiteX0" fmla="*/ 0 w 2570"/>
                  <a:gd name="connsiteY0" fmla="*/ 0 h 23717"/>
                  <a:gd name="connsiteX1" fmla="*/ 2570 w 2570"/>
                  <a:gd name="connsiteY1" fmla="*/ 0 h 23717"/>
                  <a:gd name="connsiteX2" fmla="*/ 2570 w 2570"/>
                  <a:gd name="connsiteY2" fmla="*/ 2572 h 23717"/>
                  <a:gd name="connsiteX3" fmla="*/ 0 w 2570"/>
                  <a:gd name="connsiteY3" fmla="*/ 2572 h 23717"/>
                  <a:gd name="connsiteX4" fmla="*/ 0 w 2570"/>
                  <a:gd name="connsiteY4" fmla="*/ 0 h 23717"/>
                  <a:gd name="connsiteX5" fmla="*/ 0 w 2570"/>
                  <a:gd name="connsiteY5" fmla="*/ 6191 h 23717"/>
                  <a:gd name="connsiteX6" fmla="*/ 2570 w 2570"/>
                  <a:gd name="connsiteY6" fmla="*/ 6191 h 23717"/>
                  <a:gd name="connsiteX7" fmla="*/ 2570 w 2570"/>
                  <a:gd name="connsiteY7" fmla="*/ 23717 h 23717"/>
                  <a:gd name="connsiteX8" fmla="*/ 0 w 2570"/>
                  <a:gd name="connsiteY8" fmla="*/ 23717 h 23717"/>
                  <a:gd name="connsiteX9" fmla="*/ 0 w 2570"/>
                  <a:gd name="connsiteY9" fmla="*/ 6191 h 2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70" h="23717">
                    <a:moveTo>
                      <a:pt x="0" y="0"/>
                    </a:moveTo>
                    <a:lnTo>
                      <a:pt x="2570" y="0"/>
                    </a:lnTo>
                    <a:lnTo>
                      <a:pt x="2570" y="2572"/>
                    </a:lnTo>
                    <a:lnTo>
                      <a:pt x="0" y="2572"/>
                    </a:lnTo>
                    <a:lnTo>
                      <a:pt x="0" y="0"/>
                    </a:lnTo>
                    <a:close/>
                    <a:moveTo>
                      <a:pt x="0" y="6191"/>
                    </a:moveTo>
                    <a:lnTo>
                      <a:pt x="2570" y="6191"/>
                    </a:lnTo>
                    <a:lnTo>
                      <a:pt x="2570" y="23717"/>
                    </a:lnTo>
                    <a:lnTo>
                      <a:pt x="0" y="23717"/>
                    </a:lnTo>
                    <a:lnTo>
                      <a:pt x="0" y="6191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 198">
                <a:extLst>
                  <a:ext uri="{FF2B5EF4-FFF2-40B4-BE49-F238E27FC236}">
                    <a16:creationId xmlns:a16="http://schemas.microsoft.com/office/drawing/2014/main" id="{8DC33571-FC5E-4348-9BD6-2AD69FA6689E}"/>
                  </a:ext>
                </a:extLst>
              </p:cNvPr>
              <p:cNvSpPr/>
              <p:nvPr/>
            </p:nvSpPr>
            <p:spPr>
              <a:xfrm>
                <a:off x="7184560" y="4986432"/>
                <a:ext cx="15802" cy="18478"/>
              </a:xfrm>
              <a:custGeom>
                <a:avLst/>
                <a:gdLst>
                  <a:gd name="connsiteX0" fmla="*/ 0 w 15802"/>
                  <a:gd name="connsiteY0" fmla="*/ 9239 h 18478"/>
                  <a:gd name="connsiteX1" fmla="*/ 7901 w 15802"/>
                  <a:gd name="connsiteY1" fmla="*/ 0 h 18478"/>
                  <a:gd name="connsiteX2" fmla="*/ 15803 w 15802"/>
                  <a:gd name="connsiteY2" fmla="*/ 9239 h 18478"/>
                  <a:gd name="connsiteX3" fmla="*/ 7901 w 15802"/>
                  <a:gd name="connsiteY3" fmla="*/ 18479 h 18478"/>
                  <a:gd name="connsiteX4" fmla="*/ 0 w 15802"/>
                  <a:gd name="connsiteY4" fmla="*/ 9239 h 18478"/>
                  <a:gd name="connsiteX5" fmla="*/ 12947 w 15802"/>
                  <a:gd name="connsiteY5" fmla="*/ 9239 h 18478"/>
                  <a:gd name="connsiteX6" fmla="*/ 7901 w 15802"/>
                  <a:gd name="connsiteY6" fmla="*/ 2191 h 18478"/>
                  <a:gd name="connsiteX7" fmla="*/ 2856 w 15802"/>
                  <a:gd name="connsiteY7" fmla="*/ 9239 h 18478"/>
                  <a:gd name="connsiteX8" fmla="*/ 7901 w 15802"/>
                  <a:gd name="connsiteY8" fmla="*/ 16288 h 18478"/>
                  <a:gd name="connsiteX9" fmla="*/ 12947 w 15802"/>
                  <a:gd name="connsiteY9" fmla="*/ 9239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802" h="18478">
                    <a:moveTo>
                      <a:pt x="0" y="9239"/>
                    </a:moveTo>
                    <a:cubicBezTo>
                      <a:pt x="0" y="3524"/>
                      <a:pt x="3237" y="0"/>
                      <a:pt x="7901" y="0"/>
                    </a:cubicBezTo>
                    <a:cubicBezTo>
                      <a:pt x="12566" y="0"/>
                      <a:pt x="15803" y="3620"/>
                      <a:pt x="15803" y="9239"/>
                    </a:cubicBezTo>
                    <a:cubicBezTo>
                      <a:pt x="15803" y="14859"/>
                      <a:pt x="12566" y="18479"/>
                      <a:pt x="7901" y="18479"/>
                    </a:cubicBezTo>
                    <a:cubicBezTo>
                      <a:pt x="3237" y="18479"/>
                      <a:pt x="0" y="14859"/>
                      <a:pt x="0" y="9239"/>
                    </a:cubicBezTo>
                    <a:close/>
                    <a:moveTo>
                      <a:pt x="12947" y="9239"/>
                    </a:moveTo>
                    <a:cubicBezTo>
                      <a:pt x="12947" y="4763"/>
                      <a:pt x="10948" y="2191"/>
                      <a:pt x="7901" y="2191"/>
                    </a:cubicBezTo>
                    <a:cubicBezTo>
                      <a:pt x="4855" y="2191"/>
                      <a:pt x="2856" y="4763"/>
                      <a:pt x="2856" y="9239"/>
                    </a:cubicBezTo>
                    <a:cubicBezTo>
                      <a:pt x="2856" y="13716"/>
                      <a:pt x="4855" y="16288"/>
                      <a:pt x="7901" y="16288"/>
                    </a:cubicBezTo>
                    <a:cubicBezTo>
                      <a:pt x="10948" y="16288"/>
                      <a:pt x="12947" y="13621"/>
                      <a:pt x="12947" y="9239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 199">
                <a:extLst>
                  <a:ext uri="{FF2B5EF4-FFF2-40B4-BE49-F238E27FC236}">
                    <a16:creationId xmlns:a16="http://schemas.microsoft.com/office/drawing/2014/main" id="{DB13682A-1CE5-A141-8F74-D974718F4DF2}"/>
                  </a:ext>
                </a:extLst>
              </p:cNvPr>
              <p:cNvSpPr/>
              <p:nvPr/>
            </p:nvSpPr>
            <p:spPr>
              <a:xfrm>
                <a:off x="7203790" y="4986432"/>
                <a:ext cx="13803" cy="18192"/>
              </a:xfrm>
              <a:custGeom>
                <a:avLst/>
                <a:gdLst>
                  <a:gd name="connsiteX0" fmla="*/ 0 w 13803"/>
                  <a:gd name="connsiteY0" fmla="*/ 476 h 18192"/>
                  <a:gd name="connsiteX1" fmla="*/ 2380 w 13803"/>
                  <a:gd name="connsiteY1" fmla="*/ 476 h 18192"/>
                  <a:gd name="connsiteX2" fmla="*/ 2380 w 13803"/>
                  <a:gd name="connsiteY2" fmla="*/ 3715 h 18192"/>
                  <a:gd name="connsiteX3" fmla="*/ 8092 w 13803"/>
                  <a:gd name="connsiteY3" fmla="*/ 0 h 18192"/>
                  <a:gd name="connsiteX4" fmla="*/ 13803 w 13803"/>
                  <a:gd name="connsiteY4" fmla="*/ 6953 h 18192"/>
                  <a:gd name="connsiteX5" fmla="*/ 13803 w 13803"/>
                  <a:gd name="connsiteY5" fmla="*/ 18098 h 18192"/>
                  <a:gd name="connsiteX6" fmla="*/ 11233 w 13803"/>
                  <a:gd name="connsiteY6" fmla="*/ 18098 h 18192"/>
                  <a:gd name="connsiteX7" fmla="*/ 11233 w 13803"/>
                  <a:gd name="connsiteY7" fmla="*/ 6763 h 18192"/>
                  <a:gd name="connsiteX8" fmla="*/ 7616 w 13803"/>
                  <a:gd name="connsiteY8" fmla="*/ 2286 h 18192"/>
                  <a:gd name="connsiteX9" fmla="*/ 2570 w 13803"/>
                  <a:gd name="connsiteY9" fmla="*/ 8477 h 18192"/>
                  <a:gd name="connsiteX10" fmla="*/ 2570 w 13803"/>
                  <a:gd name="connsiteY10" fmla="*/ 18193 h 18192"/>
                  <a:gd name="connsiteX11" fmla="*/ 0 w 13803"/>
                  <a:gd name="connsiteY11" fmla="*/ 18193 h 18192"/>
                  <a:gd name="connsiteX12" fmla="*/ 0 w 13803"/>
                  <a:gd name="connsiteY12" fmla="*/ 476 h 18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03" h="18192">
                    <a:moveTo>
                      <a:pt x="0" y="476"/>
                    </a:moveTo>
                    <a:lnTo>
                      <a:pt x="2380" y="476"/>
                    </a:lnTo>
                    <a:lnTo>
                      <a:pt x="2380" y="3715"/>
                    </a:lnTo>
                    <a:cubicBezTo>
                      <a:pt x="3808" y="1143"/>
                      <a:pt x="5617" y="0"/>
                      <a:pt x="8092" y="0"/>
                    </a:cubicBezTo>
                    <a:cubicBezTo>
                      <a:pt x="11804" y="0"/>
                      <a:pt x="13803" y="2381"/>
                      <a:pt x="13803" y="6953"/>
                    </a:cubicBezTo>
                    <a:lnTo>
                      <a:pt x="13803" y="18098"/>
                    </a:lnTo>
                    <a:lnTo>
                      <a:pt x="11233" y="18098"/>
                    </a:lnTo>
                    <a:lnTo>
                      <a:pt x="11233" y="6763"/>
                    </a:lnTo>
                    <a:cubicBezTo>
                      <a:pt x="11233" y="3905"/>
                      <a:pt x="9900" y="2286"/>
                      <a:pt x="7616" y="2286"/>
                    </a:cubicBezTo>
                    <a:cubicBezTo>
                      <a:pt x="4855" y="2286"/>
                      <a:pt x="2570" y="4763"/>
                      <a:pt x="2570" y="8477"/>
                    </a:cubicBezTo>
                    <a:lnTo>
                      <a:pt x="2570" y="18193"/>
                    </a:lnTo>
                    <a:lnTo>
                      <a:pt x="0" y="18193"/>
                    </a:lnTo>
                    <a:lnTo>
                      <a:pt x="0" y="476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 200">
                <a:extLst>
                  <a:ext uri="{FF2B5EF4-FFF2-40B4-BE49-F238E27FC236}">
                    <a16:creationId xmlns:a16="http://schemas.microsoft.com/office/drawing/2014/main" id="{3BFAB371-1DDB-D343-A15F-BCE6584962EC}"/>
                  </a:ext>
                </a:extLst>
              </p:cNvPr>
              <p:cNvSpPr/>
              <p:nvPr/>
            </p:nvSpPr>
            <p:spPr>
              <a:xfrm>
                <a:off x="7230064" y="4986432"/>
                <a:ext cx="14184" cy="18478"/>
              </a:xfrm>
              <a:custGeom>
                <a:avLst/>
                <a:gdLst>
                  <a:gd name="connsiteX0" fmla="*/ 7521 w 14184"/>
                  <a:gd name="connsiteY0" fmla="*/ 2191 h 18478"/>
                  <a:gd name="connsiteX1" fmla="*/ 2761 w 14184"/>
                  <a:gd name="connsiteY1" fmla="*/ 9239 h 18478"/>
                  <a:gd name="connsiteX2" fmla="*/ 7521 w 14184"/>
                  <a:gd name="connsiteY2" fmla="*/ 16193 h 18478"/>
                  <a:gd name="connsiteX3" fmla="*/ 11804 w 14184"/>
                  <a:gd name="connsiteY3" fmla="*/ 11906 h 18478"/>
                  <a:gd name="connsiteX4" fmla="*/ 14184 w 14184"/>
                  <a:gd name="connsiteY4" fmla="*/ 12383 h 18478"/>
                  <a:gd name="connsiteX5" fmla="*/ 7425 w 14184"/>
                  <a:gd name="connsiteY5" fmla="*/ 18479 h 18478"/>
                  <a:gd name="connsiteX6" fmla="*/ 0 w 14184"/>
                  <a:gd name="connsiteY6" fmla="*/ 9239 h 18478"/>
                  <a:gd name="connsiteX7" fmla="*/ 7901 w 14184"/>
                  <a:gd name="connsiteY7" fmla="*/ 0 h 18478"/>
                  <a:gd name="connsiteX8" fmla="*/ 14184 w 14184"/>
                  <a:gd name="connsiteY8" fmla="*/ 6287 h 18478"/>
                  <a:gd name="connsiteX9" fmla="*/ 11709 w 14184"/>
                  <a:gd name="connsiteY9" fmla="*/ 6668 h 18478"/>
                  <a:gd name="connsiteX10" fmla="*/ 7521 w 14184"/>
                  <a:gd name="connsiteY10" fmla="*/ 2191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184" h="18478">
                    <a:moveTo>
                      <a:pt x="7521" y="2191"/>
                    </a:moveTo>
                    <a:cubicBezTo>
                      <a:pt x="4760" y="2191"/>
                      <a:pt x="2761" y="4763"/>
                      <a:pt x="2761" y="9239"/>
                    </a:cubicBezTo>
                    <a:cubicBezTo>
                      <a:pt x="2761" y="13621"/>
                      <a:pt x="4665" y="16193"/>
                      <a:pt x="7521" y="16193"/>
                    </a:cubicBezTo>
                    <a:cubicBezTo>
                      <a:pt x="9615" y="16193"/>
                      <a:pt x="11233" y="14669"/>
                      <a:pt x="11804" y="11906"/>
                    </a:cubicBezTo>
                    <a:lnTo>
                      <a:pt x="14184" y="12383"/>
                    </a:lnTo>
                    <a:cubicBezTo>
                      <a:pt x="13518" y="16288"/>
                      <a:pt x="11043" y="18479"/>
                      <a:pt x="7425" y="18479"/>
                    </a:cubicBezTo>
                    <a:cubicBezTo>
                      <a:pt x="3046" y="18479"/>
                      <a:pt x="0" y="14954"/>
                      <a:pt x="0" y="9239"/>
                    </a:cubicBezTo>
                    <a:cubicBezTo>
                      <a:pt x="0" y="3620"/>
                      <a:pt x="3237" y="0"/>
                      <a:pt x="7901" y="0"/>
                    </a:cubicBezTo>
                    <a:cubicBezTo>
                      <a:pt x="11233" y="0"/>
                      <a:pt x="13613" y="2286"/>
                      <a:pt x="14184" y="6287"/>
                    </a:cubicBezTo>
                    <a:lnTo>
                      <a:pt x="11709" y="6668"/>
                    </a:lnTo>
                    <a:cubicBezTo>
                      <a:pt x="11328" y="3810"/>
                      <a:pt x="9615" y="2191"/>
                      <a:pt x="7521" y="2191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 201">
                <a:extLst>
                  <a:ext uri="{FF2B5EF4-FFF2-40B4-BE49-F238E27FC236}">
                    <a16:creationId xmlns:a16="http://schemas.microsoft.com/office/drawing/2014/main" id="{496E495F-4FE5-8E4D-9463-5C93A8624497}"/>
                  </a:ext>
                </a:extLst>
              </p:cNvPr>
              <p:cNvSpPr/>
              <p:nvPr/>
            </p:nvSpPr>
            <p:spPr>
              <a:xfrm>
                <a:off x="7246438" y="4986432"/>
                <a:ext cx="15136" cy="18383"/>
              </a:xfrm>
              <a:custGeom>
                <a:avLst/>
                <a:gdLst>
                  <a:gd name="connsiteX0" fmla="*/ 11995 w 15136"/>
                  <a:gd name="connsiteY0" fmla="*/ 14669 h 18383"/>
                  <a:gd name="connsiteX1" fmla="*/ 5997 w 15136"/>
                  <a:gd name="connsiteY1" fmla="*/ 18383 h 18383"/>
                  <a:gd name="connsiteX2" fmla="*/ 0 w 15136"/>
                  <a:gd name="connsiteY2" fmla="*/ 13049 h 18383"/>
                  <a:gd name="connsiteX3" fmla="*/ 10567 w 15136"/>
                  <a:gd name="connsiteY3" fmla="*/ 7049 h 18383"/>
                  <a:gd name="connsiteX4" fmla="*/ 12090 w 15136"/>
                  <a:gd name="connsiteY4" fmla="*/ 7049 h 18383"/>
                  <a:gd name="connsiteX5" fmla="*/ 12090 w 15136"/>
                  <a:gd name="connsiteY5" fmla="*/ 6001 h 18383"/>
                  <a:gd name="connsiteX6" fmla="*/ 7711 w 15136"/>
                  <a:gd name="connsiteY6" fmla="*/ 2096 h 18383"/>
                  <a:gd name="connsiteX7" fmla="*/ 3046 w 15136"/>
                  <a:gd name="connsiteY7" fmla="*/ 5144 h 18383"/>
                  <a:gd name="connsiteX8" fmla="*/ 571 w 15136"/>
                  <a:gd name="connsiteY8" fmla="*/ 4763 h 18383"/>
                  <a:gd name="connsiteX9" fmla="*/ 8187 w 15136"/>
                  <a:gd name="connsiteY9" fmla="*/ 0 h 18383"/>
                  <a:gd name="connsiteX10" fmla="*/ 14660 w 15136"/>
                  <a:gd name="connsiteY10" fmla="*/ 6953 h 18383"/>
                  <a:gd name="connsiteX11" fmla="*/ 14660 w 15136"/>
                  <a:gd name="connsiteY11" fmla="*/ 14478 h 18383"/>
                  <a:gd name="connsiteX12" fmla="*/ 15136 w 15136"/>
                  <a:gd name="connsiteY12" fmla="*/ 18098 h 18383"/>
                  <a:gd name="connsiteX13" fmla="*/ 12471 w 15136"/>
                  <a:gd name="connsiteY13" fmla="*/ 18098 h 18383"/>
                  <a:gd name="connsiteX14" fmla="*/ 11995 w 15136"/>
                  <a:gd name="connsiteY14" fmla="*/ 14669 h 18383"/>
                  <a:gd name="connsiteX15" fmla="*/ 9900 w 15136"/>
                  <a:gd name="connsiteY15" fmla="*/ 9049 h 18383"/>
                  <a:gd name="connsiteX16" fmla="*/ 2761 w 15136"/>
                  <a:gd name="connsiteY16" fmla="*/ 13049 h 18383"/>
                  <a:gd name="connsiteX17" fmla="*/ 6378 w 15136"/>
                  <a:gd name="connsiteY17" fmla="*/ 16193 h 18383"/>
                  <a:gd name="connsiteX18" fmla="*/ 11900 w 15136"/>
                  <a:gd name="connsiteY18" fmla="*/ 10001 h 18383"/>
                  <a:gd name="connsiteX19" fmla="*/ 11900 w 15136"/>
                  <a:gd name="connsiteY19" fmla="*/ 9049 h 18383"/>
                  <a:gd name="connsiteX20" fmla="*/ 9900 w 15136"/>
                  <a:gd name="connsiteY20" fmla="*/ 9049 h 18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136" h="18383">
                    <a:moveTo>
                      <a:pt x="11995" y="14669"/>
                    </a:moveTo>
                    <a:cubicBezTo>
                      <a:pt x="10757" y="17050"/>
                      <a:pt x="8663" y="18383"/>
                      <a:pt x="5997" y="18383"/>
                    </a:cubicBezTo>
                    <a:cubicBezTo>
                      <a:pt x="2380" y="18383"/>
                      <a:pt x="0" y="16097"/>
                      <a:pt x="0" y="13049"/>
                    </a:cubicBezTo>
                    <a:cubicBezTo>
                      <a:pt x="0" y="9049"/>
                      <a:pt x="3522" y="7049"/>
                      <a:pt x="10567" y="7049"/>
                    </a:cubicBezTo>
                    <a:cubicBezTo>
                      <a:pt x="11043" y="7049"/>
                      <a:pt x="11519" y="7049"/>
                      <a:pt x="12090" y="7049"/>
                    </a:cubicBezTo>
                    <a:lnTo>
                      <a:pt x="12090" y="6001"/>
                    </a:lnTo>
                    <a:cubicBezTo>
                      <a:pt x="12090" y="3334"/>
                      <a:pt x="10662" y="2096"/>
                      <a:pt x="7711" y="2096"/>
                    </a:cubicBezTo>
                    <a:cubicBezTo>
                      <a:pt x="5045" y="2096"/>
                      <a:pt x="3522" y="3048"/>
                      <a:pt x="3046" y="5144"/>
                    </a:cubicBezTo>
                    <a:lnTo>
                      <a:pt x="571" y="4763"/>
                    </a:lnTo>
                    <a:cubicBezTo>
                      <a:pt x="1333" y="1619"/>
                      <a:pt x="3808" y="0"/>
                      <a:pt x="8187" y="0"/>
                    </a:cubicBezTo>
                    <a:cubicBezTo>
                      <a:pt x="12756" y="0"/>
                      <a:pt x="14660" y="2191"/>
                      <a:pt x="14660" y="6953"/>
                    </a:cubicBezTo>
                    <a:lnTo>
                      <a:pt x="14660" y="14478"/>
                    </a:lnTo>
                    <a:cubicBezTo>
                      <a:pt x="14660" y="15812"/>
                      <a:pt x="14756" y="16954"/>
                      <a:pt x="15136" y="18098"/>
                    </a:cubicBezTo>
                    <a:lnTo>
                      <a:pt x="12471" y="18098"/>
                    </a:lnTo>
                    <a:cubicBezTo>
                      <a:pt x="12090" y="17050"/>
                      <a:pt x="11995" y="15907"/>
                      <a:pt x="11995" y="14669"/>
                    </a:cubicBezTo>
                    <a:close/>
                    <a:moveTo>
                      <a:pt x="9900" y="9049"/>
                    </a:moveTo>
                    <a:cubicBezTo>
                      <a:pt x="5141" y="9049"/>
                      <a:pt x="2761" y="10478"/>
                      <a:pt x="2761" y="13049"/>
                    </a:cubicBezTo>
                    <a:cubicBezTo>
                      <a:pt x="2761" y="14954"/>
                      <a:pt x="4093" y="16193"/>
                      <a:pt x="6378" y="16193"/>
                    </a:cubicBezTo>
                    <a:cubicBezTo>
                      <a:pt x="9425" y="16193"/>
                      <a:pt x="11900" y="13430"/>
                      <a:pt x="11900" y="10001"/>
                    </a:cubicBezTo>
                    <a:lnTo>
                      <a:pt x="11900" y="9049"/>
                    </a:lnTo>
                    <a:cubicBezTo>
                      <a:pt x="11233" y="9049"/>
                      <a:pt x="10567" y="9049"/>
                      <a:pt x="9900" y="9049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 202">
                <a:extLst>
                  <a:ext uri="{FF2B5EF4-FFF2-40B4-BE49-F238E27FC236}">
                    <a16:creationId xmlns:a16="http://schemas.microsoft.com/office/drawing/2014/main" id="{92B25ABD-93BD-B149-B5AA-E2CA67080BAB}"/>
                  </a:ext>
                </a:extLst>
              </p:cNvPr>
              <p:cNvSpPr/>
              <p:nvPr/>
            </p:nvSpPr>
            <p:spPr>
              <a:xfrm>
                <a:off x="7265382" y="4986432"/>
                <a:ext cx="13803" cy="18192"/>
              </a:xfrm>
              <a:custGeom>
                <a:avLst/>
                <a:gdLst>
                  <a:gd name="connsiteX0" fmla="*/ 0 w 13803"/>
                  <a:gd name="connsiteY0" fmla="*/ 476 h 18192"/>
                  <a:gd name="connsiteX1" fmla="*/ 2380 w 13803"/>
                  <a:gd name="connsiteY1" fmla="*/ 476 h 18192"/>
                  <a:gd name="connsiteX2" fmla="*/ 2380 w 13803"/>
                  <a:gd name="connsiteY2" fmla="*/ 3715 h 18192"/>
                  <a:gd name="connsiteX3" fmla="*/ 8092 w 13803"/>
                  <a:gd name="connsiteY3" fmla="*/ 0 h 18192"/>
                  <a:gd name="connsiteX4" fmla="*/ 13803 w 13803"/>
                  <a:gd name="connsiteY4" fmla="*/ 6953 h 18192"/>
                  <a:gd name="connsiteX5" fmla="*/ 13803 w 13803"/>
                  <a:gd name="connsiteY5" fmla="*/ 18098 h 18192"/>
                  <a:gd name="connsiteX6" fmla="*/ 11233 w 13803"/>
                  <a:gd name="connsiteY6" fmla="*/ 18098 h 18192"/>
                  <a:gd name="connsiteX7" fmla="*/ 11233 w 13803"/>
                  <a:gd name="connsiteY7" fmla="*/ 6763 h 18192"/>
                  <a:gd name="connsiteX8" fmla="*/ 7616 w 13803"/>
                  <a:gd name="connsiteY8" fmla="*/ 2286 h 18192"/>
                  <a:gd name="connsiteX9" fmla="*/ 2570 w 13803"/>
                  <a:gd name="connsiteY9" fmla="*/ 8477 h 18192"/>
                  <a:gd name="connsiteX10" fmla="*/ 2570 w 13803"/>
                  <a:gd name="connsiteY10" fmla="*/ 18193 h 18192"/>
                  <a:gd name="connsiteX11" fmla="*/ 0 w 13803"/>
                  <a:gd name="connsiteY11" fmla="*/ 18193 h 18192"/>
                  <a:gd name="connsiteX12" fmla="*/ 0 w 13803"/>
                  <a:gd name="connsiteY12" fmla="*/ 476 h 18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03" h="18192">
                    <a:moveTo>
                      <a:pt x="0" y="476"/>
                    </a:moveTo>
                    <a:lnTo>
                      <a:pt x="2380" y="476"/>
                    </a:lnTo>
                    <a:lnTo>
                      <a:pt x="2380" y="3715"/>
                    </a:lnTo>
                    <a:cubicBezTo>
                      <a:pt x="3808" y="1143"/>
                      <a:pt x="5617" y="0"/>
                      <a:pt x="8092" y="0"/>
                    </a:cubicBezTo>
                    <a:cubicBezTo>
                      <a:pt x="11804" y="0"/>
                      <a:pt x="13803" y="2381"/>
                      <a:pt x="13803" y="6953"/>
                    </a:cubicBezTo>
                    <a:lnTo>
                      <a:pt x="13803" y="18098"/>
                    </a:lnTo>
                    <a:lnTo>
                      <a:pt x="11233" y="18098"/>
                    </a:lnTo>
                    <a:lnTo>
                      <a:pt x="11233" y="6763"/>
                    </a:lnTo>
                    <a:cubicBezTo>
                      <a:pt x="11233" y="3905"/>
                      <a:pt x="9900" y="2286"/>
                      <a:pt x="7616" y="2286"/>
                    </a:cubicBezTo>
                    <a:cubicBezTo>
                      <a:pt x="4855" y="2286"/>
                      <a:pt x="2570" y="4763"/>
                      <a:pt x="2570" y="8477"/>
                    </a:cubicBezTo>
                    <a:lnTo>
                      <a:pt x="2570" y="18193"/>
                    </a:lnTo>
                    <a:lnTo>
                      <a:pt x="0" y="18193"/>
                    </a:lnTo>
                    <a:lnTo>
                      <a:pt x="0" y="476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 203">
                <a:extLst>
                  <a:ext uri="{FF2B5EF4-FFF2-40B4-BE49-F238E27FC236}">
                    <a16:creationId xmlns:a16="http://schemas.microsoft.com/office/drawing/2014/main" id="{1F0AA35A-985E-704D-B364-01D9EA917011}"/>
                  </a:ext>
                </a:extLst>
              </p:cNvPr>
              <p:cNvSpPr/>
              <p:nvPr/>
            </p:nvSpPr>
            <p:spPr>
              <a:xfrm>
                <a:off x="7283755" y="4986432"/>
                <a:ext cx="13803" cy="18192"/>
              </a:xfrm>
              <a:custGeom>
                <a:avLst/>
                <a:gdLst>
                  <a:gd name="connsiteX0" fmla="*/ 0 w 13803"/>
                  <a:gd name="connsiteY0" fmla="*/ 476 h 18192"/>
                  <a:gd name="connsiteX1" fmla="*/ 2380 w 13803"/>
                  <a:gd name="connsiteY1" fmla="*/ 476 h 18192"/>
                  <a:gd name="connsiteX2" fmla="*/ 2380 w 13803"/>
                  <a:gd name="connsiteY2" fmla="*/ 3715 h 18192"/>
                  <a:gd name="connsiteX3" fmla="*/ 8092 w 13803"/>
                  <a:gd name="connsiteY3" fmla="*/ 0 h 18192"/>
                  <a:gd name="connsiteX4" fmla="*/ 13803 w 13803"/>
                  <a:gd name="connsiteY4" fmla="*/ 6953 h 18192"/>
                  <a:gd name="connsiteX5" fmla="*/ 13803 w 13803"/>
                  <a:gd name="connsiteY5" fmla="*/ 18098 h 18192"/>
                  <a:gd name="connsiteX6" fmla="*/ 11233 w 13803"/>
                  <a:gd name="connsiteY6" fmla="*/ 18098 h 18192"/>
                  <a:gd name="connsiteX7" fmla="*/ 11233 w 13803"/>
                  <a:gd name="connsiteY7" fmla="*/ 6763 h 18192"/>
                  <a:gd name="connsiteX8" fmla="*/ 7616 w 13803"/>
                  <a:gd name="connsiteY8" fmla="*/ 2286 h 18192"/>
                  <a:gd name="connsiteX9" fmla="*/ 2570 w 13803"/>
                  <a:gd name="connsiteY9" fmla="*/ 8477 h 18192"/>
                  <a:gd name="connsiteX10" fmla="*/ 2570 w 13803"/>
                  <a:gd name="connsiteY10" fmla="*/ 18193 h 18192"/>
                  <a:gd name="connsiteX11" fmla="*/ 0 w 13803"/>
                  <a:gd name="connsiteY11" fmla="*/ 18193 h 18192"/>
                  <a:gd name="connsiteX12" fmla="*/ 0 w 13803"/>
                  <a:gd name="connsiteY12" fmla="*/ 476 h 18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03" h="18192">
                    <a:moveTo>
                      <a:pt x="0" y="476"/>
                    </a:moveTo>
                    <a:lnTo>
                      <a:pt x="2380" y="476"/>
                    </a:lnTo>
                    <a:lnTo>
                      <a:pt x="2380" y="3715"/>
                    </a:lnTo>
                    <a:cubicBezTo>
                      <a:pt x="3808" y="1143"/>
                      <a:pt x="5617" y="0"/>
                      <a:pt x="8092" y="0"/>
                    </a:cubicBezTo>
                    <a:cubicBezTo>
                      <a:pt x="11804" y="0"/>
                      <a:pt x="13803" y="2381"/>
                      <a:pt x="13803" y="6953"/>
                    </a:cubicBezTo>
                    <a:lnTo>
                      <a:pt x="13803" y="18098"/>
                    </a:lnTo>
                    <a:lnTo>
                      <a:pt x="11233" y="18098"/>
                    </a:lnTo>
                    <a:lnTo>
                      <a:pt x="11233" y="6763"/>
                    </a:lnTo>
                    <a:cubicBezTo>
                      <a:pt x="11233" y="3905"/>
                      <a:pt x="9901" y="2286"/>
                      <a:pt x="7616" y="2286"/>
                    </a:cubicBezTo>
                    <a:cubicBezTo>
                      <a:pt x="4855" y="2286"/>
                      <a:pt x="2570" y="4763"/>
                      <a:pt x="2570" y="8477"/>
                    </a:cubicBezTo>
                    <a:lnTo>
                      <a:pt x="2570" y="18193"/>
                    </a:lnTo>
                    <a:lnTo>
                      <a:pt x="0" y="18193"/>
                    </a:lnTo>
                    <a:lnTo>
                      <a:pt x="0" y="476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 204">
                <a:extLst>
                  <a:ext uri="{FF2B5EF4-FFF2-40B4-BE49-F238E27FC236}">
                    <a16:creationId xmlns:a16="http://schemas.microsoft.com/office/drawing/2014/main" id="{77952D30-DBD3-434F-866E-A6D9F70CD598}"/>
                  </a:ext>
                </a:extLst>
              </p:cNvPr>
              <p:cNvSpPr/>
              <p:nvPr/>
            </p:nvSpPr>
            <p:spPr>
              <a:xfrm>
                <a:off x="7300891" y="4986432"/>
                <a:ext cx="15802" cy="18478"/>
              </a:xfrm>
              <a:custGeom>
                <a:avLst/>
                <a:gdLst>
                  <a:gd name="connsiteX0" fmla="*/ 0 w 15802"/>
                  <a:gd name="connsiteY0" fmla="*/ 9239 h 18478"/>
                  <a:gd name="connsiteX1" fmla="*/ 7901 w 15802"/>
                  <a:gd name="connsiteY1" fmla="*/ 0 h 18478"/>
                  <a:gd name="connsiteX2" fmla="*/ 15803 w 15802"/>
                  <a:gd name="connsiteY2" fmla="*/ 9239 h 18478"/>
                  <a:gd name="connsiteX3" fmla="*/ 7901 w 15802"/>
                  <a:gd name="connsiteY3" fmla="*/ 18479 h 18478"/>
                  <a:gd name="connsiteX4" fmla="*/ 0 w 15802"/>
                  <a:gd name="connsiteY4" fmla="*/ 9239 h 18478"/>
                  <a:gd name="connsiteX5" fmla="*/ 12852 w 15802"/>
                  <a:gd name="connsiteY5" fmla="*/ 9239 h 18478"/>
                  <a:gd name="connsiteX6" fmla="*/ 7806 w 15802"/>
                  <a:gd name="connsiteY6" fmla="*/ 2191 h 18478"/>
                  <a:gd name="connsiteX7" fmla="*/ 2761 w 15802"/>
                  <a:gd name="connsiteY7" fmla="*/ 9239 h 18478"/>
                  <a:gd name="connsiteX8" fmla="*/ 7806 w 15802"/>
                  <a:gd name="connsiteY8" fmla="*/ 16288 h 18478"/>
                  <a:gd name="connsiteX9" fmla="*/ 12852 w 15802"/>
                  <a:gd name="connsiteY9" fmla="*/ 9239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802" h="18478">
                    <a:moveTo>
                      <a:pt x="0" y="9239"/>
                    </a:moveTo>
                    <a:cubicBezTo>
                      <a:pt x="0" y="3524"/>
                      <a:pt x="3237" y="0"/>
                      <a:pt x="7901" y="0"/>
                    </a:cubicBezTo>
                    <a:cubicBezTo>
                      <a:pt x="12566" y="0"/>
                      <a:pt x="15803" y="3620"/>
                      <a:pt x="15803" y="9239"/>
                    </a:cubicBezTo>
                    <a:cubicBezTo>
                      <a:pt x="15803" y="14859"/>
                      <a:pt x="12566" y="18479"/>
                      <a:pt x="7901" y="18479"/>
                    </a:cubicBezTo>
                    <a:cubicBezTo>
                      <a:pt x="3142" y="18479"/>
                      <a:pt x="0" y="14859"/>
                      <a:pt x="0" y="9239"/>
                    </a:cubicBezTo>
                    <a:close/>
                    <a:moveTo>
                      <a:pt x="12852" y="9239"/>
                    </a:moveTo>
                    <a:cubicBezTo>
                      <a:pt x="12852" y="4763"/>
                      <a:pt x="10852" y="2191"/>
                      <a:pt x="7806" y="2191"/>
                    </a:cubicBezTo>
                    <a:cubicBezTo>
                      <a:pt x="4760" y="2191"/>
                      <a:pt x="2761" y="4763"/>
                      <a:pt x="2761" y="9239"/>
                    </a:cubicBezTo>
                    <a:cubicBezTo>
                      <a:pt x="2761" y="13716"/>
                      <a:pt x="4760" y="16288"/>
                      <a:pt x="7806" y="16288"/>
                    </a:cubicBezTo>
                    <a:cubicBezTo>
                      <a:pt x="10852" y="16288"/>
                      <a:pt x="12852" y="13621"/>
                      <a:pt x="12852" y="9239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 205">
                <a:extLst>
                  <a:ext uri="{FF2B5EF4-FFF2-40B4-BE49-F238E27FC236}">
                    <a16:creationId xmlns:a16="http://schemas.microsoft.com/office/drawing/2014/main" id="{67DE0F36-85CE-884C-A281-2277AB4F3B71}"/>
                  </a:ext>
                </a:extLst>
              </p:cNvPr>
              <p:cNvSpPr/>
              <p:nvPr/>
            </p:nvSpPr>
            <p:spPr>
              <a:xfrm>
                <a:off x="7317836" y="4982432"/>
                <a:ext cx="10471" cy="22479"/>
              </a:xfrm>
              <a:custGeom>
                <a:avLst/>
                <a:gdLst>
                  <a:gd name="connsiteX0" fmla="*/ 3046 w 10471"/>
                  <a:gd name="connsiteY0" fmla="*/ 6382 h 22479"/>
                  <a:gd name="connsiteX1" fmla="*/ 0 w 10471"/>
                  <a:gd name="connsiteY1" fmla="*/ 6382 h 22479"/>
                  <a:gd name="connsiteX2" fmla="*/ 0 w 10471"/>
                  <a:gd name="connsiteY2" fmla="*/ 4477 h 22479"/>
                  <a:gd name="connsiteX3" fmla="*/ 3046 w 10471"/>
                  <a:gd name="connsiteY3" fmla="*/ 4477 h 22479"/>
                  <a:gd name="connsiteX4" fmla="*/ 3046 w 10471"/>
                  <a:gd name="connsiteY4" fmla="*/ 286 h 22479"/>
                  <a:gd name="connsiteX5" fmla="*/ 5712 w 10471"/>
                  <a:gd name="connsiteY5" fmla="*/ 0 h 22479"/>
                  <a:gd name="connsiteX6" fmla="*/ 5712 w 10471"/>
                  <a:gd name="connsiteY6" fmla="*/ 4477 h 22479"/>
                  <a:gd name="connsiteX7" fmla="*/ 9900 w 10471"/>
                  <a:gd name="connsiteY7" fmla="*/ 4477 h 22479"/>
                  <a:gd name="connsiteX8" fmla="*/ 9900 w 10471"/>
                  <a:gd name="connsiteY8" fmla="*/ 6382 h 22479"/>
                  <a:gd name="connsiteX9" fmla="*/ 5712 w 10471"/>
                  <a:gd name="connsiteY9" fmla="*/ 6382 h 22479"/>
                  <a:gd name="connsiteX10" fmla="*/ 5712 w 10471"/>
                  <a:gd name="connsiteY10" fmla="*/ 15526 h 22479"/>
                  <a:gd name="connsiteX11" fmla="*/ 8663 w 10471"/>
                  <a:gd name="connsiteY11" fmla="*/ 20193 h 22479"/>
                  <a:gd name="connsiteX12" fmla="*/ 10472 w 10471"/>
                  <a:gd name="connsiteY12" fmla="*/ 20003 h 22479"/>
                  <a:gd name="connsiteX13" fmla="*/ 10472 w 10471"/>
                  <a:gd name="connsiteY13" fmla="*/ 22193 h 22479"/>
                  <a:gd name="connsiteX14" fmla="*/ 8282 w 10471"/>
                  <a:gd name="connsiteY14" fmla="*/ 22479 h 22479"/>
                  <a:gd name="connsiteX15" fmla="*/ 3808 w 10471"/>
                  <a:gd name="connsiteY15" fmla="*/ 20383 h 22479"/>
                  <a:gd name="connsiteX16" fmla="*/ 3046 w 10471"/>
                  <a:gd name="connsiteY16" fmla="*/ 15431 h 22479"/>
                  <a:gd name="connsiteX17" fmla="*/ 3046 w 10471"/>
                  <a:gd name="connsiteY17" fmla="*/ 6382 h 22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1" h="22479">
                    <a:moveTo>
                      <a:pt x="3046" y="6382"/>
                    </a:moveTo>
                    <a:lnTo>
                      <a:pt x="0" y="6382"/>
                    </a:lnTo>
                    <a:lnTo>
                      <a:pt x="0" y="4477"/>
                    </a:lnTo>
                    <a:lnTo>
                      <a:pt x="3046" y="4477"/>
                    </a:lnTo>
                    <a:lnTo>
                      <a:pt x="3046" y="286"/>
                    </a:lnTo>
                    <a:lnTo>
                      <a:pt x="5712" y="0"/>
                    </a:lnTo>
                    <a:lnTo>
                      <a:pt x="5712" y="4477"/>
                    </a:lnTo>
                    <a:lnTo>
                      <a:pt x="9900" y="4477"/>
                    </a:lnTo>
                    <a:lnTo>
                      <a:pt x="9900" y="6382"/>
                    </a:lnTo>
                    <a:lnTo>
                      <a:pt x="5712" y="6382"/>
                    </a:lnTo>
                    <a:lnTo>
                      <a:pt x="5712" y="15526"/>
                    </a:lnTo>
                    <a:cubicBezTo>
                      <a:pt x="5712" y="18764"/>
                      <a:pt x="5997" y="20193"/>
                      <a:pt x="8663" y="20193"/>
                    </a:cubicBezTo>
                    <a:cubicBezTo>
                      <a:pt x="9234" y="20193"/>
                      <a:pt x="9805" y="20193"/>
                      <a:pt x="10472" y="20003"/>
                    </a:cubicBezTo>
                    <a:lnTo>
                      <a:pt x="10472" y="22193"/>
                    </a:lnTo>
                    <a:cubicBezTo>
                      <a:pt x="9710" y="22384"/>
                      <a:pt x="9044" y="22479"/>
                      <a:pt x="8282" y="22479"/>
                    </a:cubicBezTo>
                    <a:cubicBezTo>
                      <a:pt x="6188" y="22479"/>
                      <a:pt x="4760" y="21908"/>
                      <a:pt x="3808" y="20383"/>
                    </a:cubicBezTo>
                    <a:cubicBezTo>
                      <a:pt x="3046" y="19336"/>
                      <a:pt x="3046" y="17717"/>
                      <a:pt x="3046" y="15431"/>
                    </a:cubicBezTo>
                    <a:lnTo>
                      <a:pt x="3046" y="6382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 206">
                <a:extLst>
                  <a:ext uri="{FF2B5EF4-FFF2-40B4-BE49-F238E27FC236}">
                    <a16:creationId xmlns:a16="http://schemas.microsoft.com/office/drawing/2014/main" id="{4B062E9E-9A6D-6840-84EA-AA0D46431C21}"/>
                  </a:ext>
                </a:extLst>
              </p:cNvPr>
              <p:cNvSpPr/>
              <p:nvPr/>
            </p:nvSpPr>
            <p:spPr>
              <a:xfrm>
                <a:off x="7339636" y="4980717"/>
                <a:ext cx="14565" cy="24002"/>
              </a:xfrm>
              <a:custGeom>
                <a:avLst/>
                <a:gdLst>
                  <a:gd name="connsiteX0" fmla="*/ 0 w 14565"/>
                  <a:gd name="connsiteY0" fmla="*/ 0 h 24002"/>
                  <a:gd name="connsiteX1" fmla="*/ 2570 w 14565"/>
                  <a:gd name="connsiteY1" fmla="*/ 0 h 24002"/>
                  <a:gd name="connsiteX2" fmla="*/ 2570 w 14565"/>
                  <a:gd name="connsiteY2" fmla="*/ 9239 h 24002"/>
                  <a:gd name="connsiteX3" fmla="*/ 7806 w 14565"/>
                  <a:gd name="connsiteY3" fmla="*/ 5620 h 24002"/>
                  <a:gd name="connsiteX4" fmla="*/ 14565 w 14565"/>
                  <a:gd name="connsiteY4" fmla="*/ 14764 h 24002"/>
                  <a:gd name="connsiteX5" fmla="*/ 7711 w 14565"/>
                  <a:gd name="connsiteY5" fmla="*/ 24003 h 24002"/>
                  <a:gd name="connsiteX6" fmla="*/ 2380 w 14565"/>
                  <a:gd name="connsiteY6" fmla="*/ 20669 h 24002"/>
                  <a:gd name="connsiteX7" fmla="*/ 1333 w 14565"/>
                  <a:gd name="connsiteY7" fmla="*/ 23813 h 24002"/>
                  <a:gd name="connsiteX8" fmla="*/ 0 w 14565"/>
                  <a:gd name="connsiteY8" fmla="*/ 23813 h 24002"/>
                  <a:gd name="connsiteX9" fmla="*/ 0 w 14565"/>
                  <a:gd name="connsiteY9" fmla="*/ 0 h 24002"/>
                  <a:gd name="connsiteX10" fmla="*/ 7045 w 14565"/>
                  <a:gd name="connsiteY10" fmla="*/ 21812 h 24002"/>
                  <a:gd name="connsiteX11" fmla="*/ 11709 w 14565"/>
                  <a:gd name="connsiteY11" fmla="*/ 14859 h 24002"/>
                  <a:gd name="connsiteX12" fmla="*/ 7140 w 14565"/>
                  <a:gd name="connsiteY12" fmla="*/ 8001 h 24002"/>
                  <a:gd name="connsiteX13" fmla="*/ 2570 w 14565"/>
                  <a:gd name="connsiteY13" fmla="*/ 13430 h 24002"/>
                  <a:gd name="connsiteX14" fmla="*/ 2570 w 14565"/>
                  <a:gd name="connsiteY14" fmla="*/ 16288 h 24002"/>
                  <a:gd name="connsiteX15" fmla="*/ 7045 w 14565"/>
                  <a:gd name="connsiteY15" fmla="*/ 21812 h 2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565" h="24002">
                    <a:moveTo>
                      <a:pt x="0" y="0"/>
                    </a:moveTo>
                    <a:lnTo>
                      <a:pt x="2570" y="0"/>
                    </a:lnTo>
                    <a:lnTo>
                      <a:pt x="2570" y="9239"/>
                    </a:lnTo>
                    <a:cubicBezTo>
                      <a:pt x="3713" y="6858"/>
                      <a:pt x="5617" y="5620"/>
                      <a:pt x="7806" y="5620"/>
                    </a:cubicBezTo>
                    <a:cubicBezTo>
                      <a:pt x="11614" y="5620"/>
                      <a:pt x="14565" y="9144"/>
                      <a:pt x="14565" y="14764"/>
                    </a:cubicBezTo>
                    <a:cubicBezTo>
                      <a:pt x="14565" y="20479"/>
                      <a:pt x="11614" y="24003"/>
                      <a:pt x="7711" y="24003"/>
                    </a:cubicBezTo>
                    <a:cubicBezTo>
                      <a:pt x="5521" y="24003"/>
                      <a:pt x="3808" y="22955"/>
                      <a:pt x="2380" y="20669"/>
                    </a:cubicBezTo>
                    <a:lnTo>
                      <a:pt x="1333" y="23813"/>
                    </a:lnTo>
                    <a:lnTo>
                      <a:pt x="0" y="23813"/>
                    </a:lnTo>
                    <a:lnTo>
                      <a:pt x="0" y="0"/>
                    </a:lnTo>
                    <a:close/>
                    <a:moveTo>
                      <a:pt x="7045" y="21812"/>
                    </a:moveTo>
                    <a:cubicBezTo>
                      <a:pt x="9901" y="21812"/>
                      <a:pt x="11709" y="19336"/>
                      <a:pt x="11709" y="14859"/>
                    </a:cubicBezTo>
                    <a:cubicBezTo>
                      <a:pt x="11709" y="10477"/>
                      <a:pt x="9901" y="8001"/>
                      <a:pt x="7140" y="8001"/>
                    </a:cubicBezTo>
                    <a:cubicBezTo>
                      <a:pt x="4665" y="8001"/>
                      <a:pt x="2570" y="10192"/>
                      <a:pt x="2570" y="13430"/>
                    </a:cubicBezTo>
                    <a:lnTo>
                      <a:pt x="2570" y="16288"/>
                    </a:lnTo>
                    <a:cubicBezTo>
                      <a:pt x="2570" y="19812"/>
                      <a:pt x="4474" y="21812"/>
                      <a:pt x="7045" y="21812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 207">
                <a:extLst>
                  <a:ext uri="{FF2B5EF4-FFF2-40B4-BE49-F238E27FC236}">
                    <a16:creationId xmlns:a16="http://schemas.microsoft.com/office/drawing/2014/main" id="{DB43722C-42F8-B441-8144-3957A7190D8A}"/>
                  </a:ext>
                </a:extLst>
              </p:cNvPr>
              <p:cNvSpPr/>
              <p:nvPr/>
            </p:nvSpPr>
            <p:spPr>
              <a:xfrm>
                <a:off x="7356390" y="4986432"/>
                <a:ext cx="15612" cy="18478"/>
              </a:xfrm>
              <a:custGeom>
                <a:avLst/>
                <a:gdLst>
                  <a:gd name="connsiteX0" fmla="*/ 7901 w 15612"/>
                  <a:gd name="connsiteY0" fmla="*/ 18479 h 18478"/>
                  <a:gd name="connsiteX1" fmla="*/ 0 w 15612"/>
                  <a:gd name="connsiteY1" fmla="*/ 9239 h 18478"/>
                  <a:gd name="connsiteX2" fmla="*/ 7901 w 15612"/>
                  <a:gd name="connsiteY2" fmla="*/ 0 h 18478"/>
                  <a:gd name="connsiteX3" fmla="*/ 15612 w 15612"/>
                  <a:gd name="connsiteY3" fmla="*/ 9049 h 18478"/>
                  <a:gd name="connsiteX4" fmla="*/ 15612 w 15612"/>
                  <a:gd name="connsiteY4" fmla="*/ 9430 h 18478"/>
                  <a:gd name="connsiteX5" fmla="*/ 2856 w 15612"/>
                  <a:gd name="connsiteY5" fmla="*/ 9430 h 18478"/>
                  <a:gd name="connsiteX6" fmla="*/ 2856 w 15612"/>
                  <a:gd name="connsiteY6" fmla="*/ 9525 h 18478"/>
                  <a:gd name="connsiteX7" fmla="*/ 8092 w 15612"/>
                  <a:gd name="connsiteY7" fmla="*/ 16288 h 18478"/>
                  <a:gd name="connsiteX8" fmla="*/ 12851 w 15612"/>
                  <a:gd name="connsiteY8" fmla="*/ 12859 h 18478"/>
                  <a:gd name="connsiteX9" fmla="*/ 15327 w 15612"/>
                  <a:gd name="connsiteY9" fmla="*/ 13335 h 18478"/>
                  <a:gd name="connsiteX10" fmla="*/ 7901 w 15612"/>
                  <a:gd name="connsiteY10" fmla="*/ 18479 h 18478"/>
                  <a:gd name="connsiteX11" fmla="*/ 12851 w 15612"/>
                  <a:gd name="connsiteY11" fmla="*/ 7525 h 18478"/>
                  <a:gd name="connsiteX12" fmla="*/ 8092 w 15612"/>
                  <a:gd name="connsiteY12" fmla="*/ 2191 h 18478"/>
                  <a:gd name="connsiteX13" fmla="*/ 2951 w 15612"/>
                  <a:gd name="connsiteY13" fmla="*/ 7525 h 18478"/>
                  <a:gd name="connsiteX14" fmla="*/ 12851 w 15612"/>
                  <a:gd name="connsiteY14" fmla="*/ 7525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612" h="18478">
                    <a:moveTo>
                      <a:pt x="7901" y="18479"/>
                    </a:moveTo>
                    <a:cubicBezTo>
                      <a:pt x="3142" y="18479"/>
                      <a:pt x="0" y="14954"/>
                      <a:pt x="0" y="9239"/>
                    </a:cubicBezTo>
                    <a:cubicBezTo>
                      <a:pt x="0" y="3620"/>
                      <a:pt x="3237" y="0"/>
                      <a:pt x="7901" y="0"/>
                    </a:cubicBezTo>
                    <a:cubicBezTo>
                      <a:pt x="12566" y="0"/>
                      <a:pt x="15612" y="3429"/>
                      <a:pt x="15612" y="9049"/>
                    </a:cubicBezTo>
                    <a:cubicBezTo>
                      <a:pt x="15612" y="9144"/>
                      <a:pt x="15612" y="9239"/>
                      <a:pt x="15612" y="9430"/>
                    </a:cubicBezTo>
                    <a:lnTo>
                      <a:pt x="2856" y="9430"/>
                    </a:lnTo>
                    <a:cubicBezTo>
                      <a:pt x="2856" y="9430"/>
                      <a:pt x="2856" y="9525"/>
                      <a:pt x="2856" y="9525"/>
                    </a:cubicBezTo>
                    <a:cubicBezTo>
                      <a:pt x="2856" y="13811"/>
                      <a:pt x="4855" y="16288"/>
                      <a:pt x="8092" y="16288"/>
                    </a:cubicBezTo>
                    <a:cubicBezTo>
                      <a:pt x="10281" y="16288"/>
                      <a:pt x="11995" y="15050"/>
                      <a:pt x="12851" y="12859"/>
                    </a:cubicBezTo>
                    <a:lnTo>
                      <a:pt x="15327" y="13335"/>
                    </a:lnTo>
                    <a:cubicBezTo>
                      <a:pt x="14184" y="16669"/>
                      <a:pt x="11614" y="18479"/>
                      <a:pt x="7901" y="18479"/>
                    </a:cubicBezTo>
                    <a:close/>
                    <a:moveTo>
                      <a:pt x="12851" y="7525"/>
                    </a:moveTo>
                    <a:cubicBezTo>
                      <a:pt x="12756" y="4096"/>
                      <a:pt x="10948" y="2191"/>
                      <a:pt x="8092" y="2191"/>
                    </a:cubicBezTo>
                    <a:cubicBezTo>
                      <a:pt x="5236" y="2191"/>
                      <a:pt x="3427" y="4096"/>
                      <a:pt x="2951" y="7525"/>
                    </a:cubicBezTo>
                    <a:lnTo>
                      <a:pt x="12851" y="7525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 208">
                <a:extLst>
                  <a:ext uri="{FF2B5EF4-FFF2-40B4-BE49-F238E27FC236}">
                    <a16:creationId xmlns:a16="http://schemas.microsoft.com/office/drawing/2014/main" id="{3B68CC2C-BD23-A64E-9CF1-097D51BBB702}"/>
                  </a:ext>
                </a:extLst>
              </p:cNvPr>
              <p:cNvSpPr/>
              <p:nvPr/>
            </p:nvSpPr>
            <p:spPr>
              <a:xfrm>
                <a:off x="7384568" y="4980717"/>
                <a:ext cx="13803" cy="23812"/>
              </a:xfrm>
              <a:custGeom>
                <a:avLst/>
                <a:gdLst>
                  <a:gd name="connsiteX0" fmla="*/ 0 w 13803"/>
                  <a:gd name="connsiteY0" fmla="*/ 0 h 23812"/>
                  <a:gd name="connsiteX1" fmla="*/ 2570 w 13803"/>
                  <a:gd name="connsiteY1" fmla="*/ 0 h 23812"/>
                  <a:gd name="connsiteX2" fmla="*/ 2570 w 13803"/>
                  <a:gd name="connsiteY2" fmla="*/ 9239 h 23812"/>
                  <a:gd name="connsiteX3" fmla="*/ 8091 w 13803"/>
                  <a:gd name="connsiteY3" fmla="*/ 5620 h 23812"/>
                  <a:gd name="connsiteX4" fmla="*/ 13803 w 13803"/>
                  <a:gd name="connsiteY4" fmla="*/ 12573 h 23812"/>
                  <a:gd name="connsiteX5" fmla="*/ 13803 w 13803"/>
                  <a:gd name="connsiteY5" fmla="*/ 23717 h 23812"/>
                  <a:gd name="connsiteX6" fmla="*/ 11233 w 13803"/>
                  <a:gd name="connsiteY6" fmla="*/ 23717 h 23812"/>
                  <a:gd name="connsiteX7" fmla="*/ 11233 w 13803"/>
                  <a:gd name="connsiteY7" fmla="*/ 12383 h 23812"/>
                  <a:gd name="connsiteX8" fmla="*/ 7616 w 13803"/>
                  <a:gd name="connsiteY8" fmla="*/ 7906 h 23812"/>
                  <a:gd name="connsiteX9" fmla="*/ 2570 w 13803"/>
                  <a:gd name="connsiteY9" fmla="*/ 14097 h 23812"/>
                  <a:gd name="connsiteX10" fmla="*/ 2570 w 13803"/>
                  <a:gd name="connsiteY10" fmla="*/ 23813 h 23812"/>
                  <a:gd name="connsiteX11" fmla="*/ 0 w 13803"/>
                  <a:gd name="connsiteY11" fmla="*/ 23813 h 23812"/>
                  <a:gd name="connsiteX12" fmla="*/ 0 w 13803"/>
                  <a:gd name="connsiteY12" fmla="*/ 0 h 2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03" h="23812">
                    <a:moveTo>
                      <a:pt x="0" y="0"/>
                    </a:moveTo>
                    <a:lnTo>
                      <a:pt x="2570" y="0"/>
                    </a:lnTo>
                    <a:lnTo>
                      <a:pt x="2570" y="9239"/>
                    </a:lnTo>
                    <a:cubicBezTo>
                      <a:pt x="3808" y="6858"/>
                      <a:pt x="5617" y="5620"/>
                      <a:pt x="8091" y="5620"/>
                    </a:cubicBezTo>
                    <a:cubicBezTo>
                      <a:pt x="11804" y="5620"/>
                      <a:pt x="13803" y="8001"/>
                      <a:pt x="13803" y="12573"/>
                    </a:cubicBezTo>
                    <a:lnTo>
                      <a:pt x="13803" y="23717"/>
                    </a:lnTo>
                    <a:lnTo>
                      <a:pt x="11233" y="23717"/>
                    </a:lnTo>
                    <a:lnTo>
                      <a:pt x="11233" y="12383"/>
                    </a:lnTo>
                    <a:cubicBezTo>
                      <a:pt x="11233" y="9525"/>
                      <a:pt x="9900" y="7906"/>
                      <a:pt x="7616" y="7906"/>
                    </a:cubicBezTo>
                    <a:cubicBezTo>
                      <a:pt x="4855" y="7906"/>
                      <a:pt x="2570" y="10382"/>
                      <a:pt x="2570" y="14097"/>
                    </a:cubicBezTo>
                    <a:lnTo>
                      <a:pt x="2570" y="23813"/>
                    </a:lnTo>
                    <a:lnTo>
                      <a:pt x="0" y="238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 209">
                <a:extLst>
                  <a:ext uri="{FF2B5EF4-FFF2-40B4-BE49-F238E27FC236}">
                    <a16:creationId xmlns:a16="http://schemas.microsoft.com/office/drawing/2014/main" id="{A15D5B3B-F90B-1441-A969-47E28FB715AB}"/>
                  </a:ext>
                </a:extLst>
              </p:cNvPr>
              <p:cNvSpPr/>
              <p:nvPr/>
            </p:nvSpPr>
            <p:spPr>
              <a:xfrm>
                <a:off x="7401704" y="4986432"/>
                <a:ext cx="15612" cy="18478"/>
              </a:xfrm>
              <a:custGeom>
                <a:avLst/>
                <a:gdLst>
                  <a:gd name="connsiteX0" fmla="*/ 7901 w 15612"/>
                  <a:gd name="connsiteY0" fmla="*/ 18479 h 18478"/>
                  <a:gd name="connsiteX1" fmla="*/ 0 w 15612"/>
                  <a:gd name="connsiteY1" fmla="*/ 9239 h 18478"/>
                  <a:gd name="connsiteX2" fmla="*/ 7901 w 15612"/>
                  <a:gd name="connsiteY2" fmla="*/ 0 h 18478"/>
                  <a:gd name="connsiteX3" fmla="*/ 15612 w 15612"/>
                  <a:gd name="connsiteY3" fmla="*/ 9049 h 18478"/>
                  <a:gd name="connsiteX4" fmla="*/ 15612 w 15612"/>
                  <a:gd name="connsiteY4" fmla="*/ 9430 h 18478"/>
                  <a:gd name="connsiteX5" fmla="*/ 2856 w 15612"/>
                  <a:gd name="connsiteY5" fmla="*/ 9430 h 18478"/>
                  <a:gd name="connsiteX6" fmla="*/ 2856 w 15612"/>
                  <a:gd name="connsiteY6" fmla="*/ 9525 h 18478"/>
                  <a:gd name="connsiteX7" fmla="*/ 8092 w 15612"/>
                  <a:gd name="connsiteY7" fmla="*/ 16288 h 18478"/>
                  <a:gd name="connsiteX8" fmla="*/ 12852 w 15612"/>
                  <a:gd name="connsiteY8" fmla="*/ 12859 h 18478"/>
                  <a:gd name="connsiteX9" fmla="*/ 15327 w 15612"/>
                  <a:gd name="connsiteY9" fmla="*/ 13335 h 18478"/>
                  <a:gd name="connsiteX10" fmla="*/ 7901 w 15612"/>
                  <a:gd name="connsiteY10" fmla="*/ 18479 h 18478"/>
                  <a:gd name="connsiteX11" fmla="*/ 12756 w 15612"/>
                  <a:gd name="connsiteY11" fmla="*/ 7525 h 18478"/>
                  <a:gd name="connsiteX12" fmla="*/ 7996 w 15612"/>
                  <a:gd name="connsiteY12" fmla="*/ 2191 h 18478"/>
                  <a:gd name="connsiteX13" fmla="*/ 2856 w 15612"/>
                  <a:gd name="connsiteY13" fmla="*/ 7525 h 18478"/>
                  <a:gd name="connsiteX14" fmla="*/ 12756 w 15612"/>
                  <a:gd name="connsiteY14" fmla="*/ 7525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612" h="18478">
                    <a:moveTo>
                      <a:pt x="7901" y="18479"/>
                    </a:moveTo>
                    <a:cubicBezTo>
                      <a:pt x="3142" y="18479"/>
                      <a:pt x="0" y="14954"/>
                      <a:pt x="0" y="9239"/>
                    </a:cubicBezTo>
                    <a:cubicBezTo>
                      <a:pt x="0" y="3620"/>
                      <a:pt x="3237" y="0"/>
                      <a:pt x="7901" y="0"/>
                    </a:cubicBezTo>
                    <a:cubicBezTo>
                      <a:pt x="12566" y="0"/>
                      <a:pt x="15612" y="3429"/>
                      <a:pt x="15612" y="9049"/>
                    </a:cubicBezTo>
                    <a:cubicBezTo>
                      <a:pt x="15612" y="9144"/>
                      <a:pt x="15612" y="9239"/>
                      <a:pt x="15612" y="9430"/>
                    </a:cubicBezTo>
                    <a:lnTo>
                      <a:pt x="2856" y="9430"/>
                    </a:lnTo>
                    <a:cubicBezTo>
                      <a:pt x="2856" y="9430"/>
                      <a:pt x="2856" y="9525"/>
                      <a:pt x="2856" y="9525"/>
                    </a:cubicBezTo>
                    <a:cubicBezTo>
                      <a:pt x="2856" y="13811"/>
                      <a:pt x="4855" y="16288"/>
                      <a:pt x="8092" y="16288"/>
                    </a:cubicBezTo>
                    <a:cubicBezTo>
                      <a:pt x="10281" y="16288"/>
                      <a:pt x="11995" y="15050"/>
                      <a:pt x="12852" y="12859"/>
                    </a:cubicBezTo>
                    <a:lnTo>
                      <a:pt x="15327" y="13335"/>
                    </a:lnTo>
                    <a:cubicBezTo>
                      <a:pt x="14089" y="16669"/>
                      <a:pt x="11519" y="18479"/>
                      <a:pt x="7901" y="18479"/>
                    </a:cubicBezTo>
                    <a:close/>
                    <a:moveTo>
                      <a:pt x="12756" y="7525"/>
                    </a:moveTo>
                    <a:cubicBezTo>
                      <a:pt x="12661" y="4096"/>
                      <a:pt x="10853" y="2191"/>
                      <a:pt x="7996" y="2191"/>
                    </a:cubicBezTo>
                    <a:cubicBezTo>
                      <a:pt x="5141" y="2191"/>
                      <a:pt x="3332" y="4096"/>
                      <a:pt x="2856" y="7525"/>
                    </a:cubicBezTo>
                    <a:lnTo>
                      <a:pt x="12756" y="7525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 210">
                <a:extLst>
                  <a:ext uri="{FF2B5EF4-FFF2-40B4-BE49-F238E27FC236}">
                    <a16:creationId xmlns:a16="http://schemas.microsoft.com/office/drawing/2014/main" id="{260A55B9-151B-4945-B6F6-35BE47685E8B}"/>
                  </a:ext>
                </a:extLst>
              </p:cNvPr>
              <p:cNvSpPr/>
              <p:nvPr/>
            </p:nvSpPr>
            <p:spPr>
              <a:xfrm>
                <a:off x="7420838" y="4980717"/>
                <a:ext cx="2570" cy="23717"/>
              </a:xfrm>
              <a:custGeom>
                <a:avLst/>
                <a:gdLst>
                  <a:gd name="connsiteX0" fmla="*/ 0 w 2570"/>
                  <a:gd name="connsiteY0" fmla="*/ 0 h 23717"/>
                  <a:gd name="connsiteX1" fmla="*/ 2570 w 2570"/>
                  <a:gd name="connsiteY1" fmla="*/ 0 h 23717"/>
                  <a:gd name="connsiteX2" fmla="*/ 2570 w 2570"/>
                  <a:gd name="connsiteY2" fmla="*/ 23717 h 23717"/>
                  <a:gd name="connsiteX3" fmla="*/ 0 w 2570"/>
                  <a:gd name="connsiteY3" fmla="*/ 23717 h 23717"/>
                  <a:gd name="connsiteX4" fmla="*/ 0 w 2570"/>
                  <a:gd name="connsiteY4" fmla="*/ 0 h 2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0" h="23717">
                    <a:moveTo>
                      <a:pt x="0" y="0"/>
                    </a:moveTo>
                    <a:lnTo>
                      <a:pt x="2570" y="0"/>
                    </a:lnTo>
                    <a:lnTo>
                      <a:pt x="2570" y="23717"/>
                    </a:lnTo>
                    <a:lnTo>
                      <a:pt x="0" y="237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 211">
                <a:extLst>
                  <a:ext uri="{FF2B5EF4-FFF2-40B4-BE49-F238E27FC236}">
                    <a16:creationId xmlns:a16="http://schemas.microsoft.com/office/drawing/2014/main" id="{ABE6817A-35D8-2349-88D5-A22B7F5CDA0B}"/>
                  </a:ext>
                </a:extLst>
              </p:cNvPr>
              <p:cNvSpPr/>
              <p:nvPr/>
            </p:nvSpPr>
            <p:spPr>
              <a:xfrm>
                <a:off x="7427121" y="4980717"/>
                <a:ext cx="14565" cy="24098"/>
              </a:xfrm>
              <a:custGeom>
                <a:avLst/>
                <a:gdLst>
                  <a:gd name="connsiteX0" fmla="*/ 14565 w 14565"/>
                  <a:gd name="connsiteY0" fmla="*/ 23717 h 24098"/>
                  <a:gd name="connsiteX1" fmla="*/ 12185 w 14565"/>
                  <a:gd name="connsiteY1" fmla="*/ 23717 h 24098"/>
                  <a:gd name="connsiteX2" fmla="*/ 12185 w 14565"/>
                  <a:gd name="connsiteY2" fmla="*/ 20193 h 24098"/>
                  <a:gd name="connsiteX3" fmla="*/ 6759 w 14565"/>
                  <a:gd name="connsiteY3" fmla="*/ 24098 h 24098"/>
                  <a:gd name="connsiteX4" fmla="*/ 0 w 14565"/>
                  <a:gd name="connsiteY4" fmla="*/ 15050 h 24098"/>
                  <a:gd name="connsiteX5" fmla="*/ 6949 w 14565"/>
                  <a:gd name="connsiteY5" fmla="*/ 5715 h 24098"/>
                  <a:gd name="connsiteX6" fmla="*/ 11995 w 14565"/>
                  <a:gd name="connsiteY6" fmla="*/ 8858 h 24098"/>
                  <a:gd name="connsiteX7" fmla="*/ 11995 w 14565"/>
                  <a:gd name="connsiteY7" fmla="*/ 0 h 24098"/>
                  <a:gd name="connsiteX8" fmla="*/ 14565 w 14565"/>
                  <a:gd name="connsiteY8" fmla="*/ 0 h 24098"/>
                  <a:gd name="connsiteX9" fmla="*/ 14565 w 14565"/>
                  <a:gd name="connsiteY9" fmla="*/ 23717 h 24098"/>
                  <a:gd name="connsiteX10" fmla="*/ 7425 w 14565"/>
                  <a:gd name="connsiteY10" fmla="*/ 8001 h 24098"/>
                  <a:gd name="connsiteX11" fmla="*/ 2856 w 14565"/>
                  <a:gd name="connsiteY11" fmla="*/ 14954 h 24098"/>
                  <a:gd name="connsiteX12" fmla="*/ 7425 w 14565"/>
                  <a:gd name="connsiteY12" fmla="*/ 21812 h 24098"/>
                  <a:gd name="connsiteX13" fmla="*/ 11995 w 14565"/>
                  <a:gd name="connsiteY13" fmla="*/ 16192 h 24098"/>
                  <a:gd name="connsiteX14" fmla="*/ 11995 w 14565"/>
                  <a:gd name="connsiteY14" fmla="*/ 13525 h 24098"/>
                  <a:gd name="connsiteX15" fmla="*/ 7425 w 14565"/>
                  <a:gd name="connsiteY15" fmla="*/ 8001 h 24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565" h="24098">
                    <a:moveTo>
                      <a:pt x="14565" y="23717"/>
                    </a:moveTo>
                    <a:lnTo>
                      <a:pt x="12185" y="23717"/>
                    </a:lnTo>
                    <a:lnTo>
                      <a:pt x="12185" y="20193"/>
                    </a:lnTo>
                    <a:cubicBezTo>
                      <a:pt x="10948" y="22765"/>
                      <a:pt x="9044" y="24098"/>
                      <a:pt x="6759" y="24098"/>
                    </a:cubicBezTo>
                    <a:cubicBezTo>
                      <a:pt x="2951" y="24098"/>
                      <a:pt x="0" y="20574"/>
                      <a:pt x="0" y="15050"/>
                    </a:cubicBezTo>
                    <a:cubicBezTo>
                      <a:pt x="0" y="9334"/>
                      <a:pt x="3046" y="5715"/>
                      <a:pt x="6949" y="5715"/>
                    </a:cubicBezTo>
                    <a:cubicBezTo>
                      <a:pt x="9044" y="5715"/>
                      <a:pt x="10852" y="6763"/>
                      <a:pt x="11995" y="8858"/>
                    </a:cubicBezTo>
                    <a:lnTo>
                      <a:pt x="11995" y="0"/>
                    </a:lnTo>
                    <a:lnTo>
                      <a:pt x="14565" y="0"/>
                    </a:lnTo>
                    <a:lnTo>
                      <a:pt x="14565" y="23717"/>
                    </a:lnTo>
                    <a:close/>
                    <a:moveTo>
                      <a:pt x="7425" y="8001"/>
                    </a:moveTo>
                    <a:cubicBezTo>
                      <a:pt x="4760" y="8001"/>
                      <a:pt x="2856" y="10477"/>
                      <a:pt x="2856" y="14954"/>
                    </a:cubicBezTo>
                    <a:cubicBezTo>
                      <a:pt x="2856" y="19336"/>
                      <a:pt x="4665" y="21812"/>
                      <a:pt x="7425" y="21812"/>
                    </a:cubicBezTo>
                    <a:cubicBezTo>
                      <a:pt x="9900" y="21812"/>
                      <a:pt x="11995" y="19621"/>
                      <a:pt x="11995" y="16192"/>
                    </a:cubicBezTo>
                    <a:lnTo>
                      <a:pt x="11995" y="13525"/>
                    </a:lnTo>
                    <a:cubicBezTo>
                      <a:pt x="11995" y="10096"/>
                      <a:pt x="10186" y="8001"/>
                      <a:pt x="7425" y="8001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 212">
                <a:extLst>
                  <a:ext uri="{FF2B5EF4-FFF2-40B4-BE49-F238E27FC236}">
                    <a16:creationId xmlns:a16="http://schemas.microsoft.com/office/drawing/2014/main" id="{E85C2AC2-1D30-3946-856A-EB41C2F0C9CA}"/>
                  </a:ext>
                </a:extLst>
              </p:cNvPr>
              <p:cNvSpPr/>
              <p:nvPr/>
            </p:nvSpPr>
            <p:spPr>
              <a:xfrm>
                <a:off x="7455300" y="4986337"/>
                <a:ext cx="8662" cy="18192"/>
              </a:xfrm>
              <a:custGeom>
                <a:avLst/>
                <a:gdLst>
                  <a:gd name="connsiteX0" fmla="*/ 95 w 8662"/>
                  <a:gd name="connsiteY0" fmla="*/ 571 h 18192"/>
                  <a:gd name="connsiteX1" fmla="*/ 2570 w 8662"/>
                  <a:gd name="connsiteY1" fmla="*/ 571 h 18192"/>
                  <a:gd name="connsiteX2" fmla="*/ 2570 w 8662"/>
                  <a:gd name="connsiteY2" fmla="*/ 4477 h 18192"/>
                  <a:gd name="connsiteX3" fmla="*/ 7711 w 8662"/>
                  <a:gd name="connsiteY3" fmla="*/ 0 h 18192"/>
                  <a:gd name="connsiteX4" fmla="*/ 8663 w 8662"/>
                  <a:gd name="connsiteY4" fmla="*/ 95 h 18192"/>
                  <a:gd name="connsiteX5" fmla="*/ 8663 w 8662"/>
                  <a:gd name="connsiteY5" fmla="*/ 2762 h 18192"/>
                  <a:gd name="connsiteX6" fmla="*/ 8187 w 8662"/>
                  <a:gd name="connsiteY6" fmla="*/ 2762 h 18192"/>
                  <a:gd name="connsiteX7" fmla="*/ 2665 w 8662"/>
                  <a:gd name="connsiteY7" fmla="*/ 9334 h 18192"/>
                  <a:gd name="connsiteX8" fmla="*/ 2665 w 8662"/>
                  <a:gd name="connsiteY8" fmla="*/ 18193 h 18192"/>
                  <a:gd name="connsiteX9" fmla="*/ 0 w 8662"/>
                  <a:gd name="connsiteY9" fmla="*/ 18193 h 18192"/>
                  <a:gd name="connsiteX10" fmla="*/ 0 w 8662"/>
                  <a:gd name="connsiteY10" fmla="*/ 571 h 18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62" h="18192">
                    <a:moveTo>
                      <a:pt x="95" y="571"/>
                    </a:moveTo>
                    <a:lnTo>
                      <a:pt x="2570" y="571"/>
                    </a:lnTo>
                    <a:lnTo>
                      <a:pt x="2570" y="4477"/>
                    </a:lnTo>
                    <a:cubicBezTo>
                      <a:pt x="3618" y="1524"/>
                      <a:pt x="5236" y="0"/>
                      <a:pt x="7711" y="0"/>
                    </a:cubicBezTo>
                    <a:cubicBezTo>
                      <a:pt x="7996" y="0"/>
                      <a:pt x="8282" y="0"/>
                      <a:pt x="8663" y="95"/>
                    </a:cubicBezTo>
                    <a:lnTo>
                      <a:pt x="8663" y="2762"/>
                    </a:lnTo>
                    <a:cubicBezTo>
                      <a:pt x="8472" y="2762"/>
                      <a:pt x="8377" y="2762"/>
                      <a:pt x="8187" y="2762"/>
                    </a:cubicBezTo>
                    <a:cubicBezTo>
                      <a:pt x="4855" y="2762"/>
                      <a:pt x="2665" y="5239"/>
                      <a:pt x="2665" y="9334"/>
                    </a:cubicBezTo>
                    <a:lnTo>
                      <a:pt x="2665" y="18193"/>
                    </a:lnTo>
                    <a:lnTo>
                      <a:pt x="0" y="18193"/>
                    </a:lnTo>
                    <a:lnTo>
                      <a:pt x="0" y="571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 213">
                <a:extLst>
                  <a:ext uri="{FF2B5EF4-FFF2-40B4-BE49-F238E27FC236}">
                    <a16:creationId xmlns:a16="http://schemas.microsoft.com/office/drawing/2014/main" id="{61F25879-81D9-724C-8B99-2606A4260B5E}"/>
                  </a:ext>
                </a:extLst>
              </p:cNvPr>
              <p:cNvSpPr/>
              <p:nvPr/>
            </p:nvSpPr>
            <p:spPr>
              <a:xfrm>
                <a:off x="7464629" y="4986432"/>
                <a:ext cx="15612" cy="18478"/>
              </a:xfrm>
              <a:custGeom>
                <a:avLst/>
                <a:gdLst>
                  <a:gd name="connsiteX0" fmla="*/ 7901 w 15612"/>
                  <a:gd name="connsiteY0" fmla="*/ 18479 h 18478"/>
                  <a:gd name="connsiteX1" fmla="*/ 0 w 15612"/>
                  <a:gd name="connsiteY1" fmla="*/ 9239 h 18478"/>
                  <a:gd name="connsiteX2" fmla="*/ 7901 w 15612"/>
                  <a:gd name="connsiteY2" fmla="*/ 0 h 18478"/>
                  <a:gd name="connsiteX3" fmla="*/ 15612 w 15612"/>
                  <a:gd name="connsiteY3" fmla="*/ 9049 h 18478"/>
                  <a:gd name="connsiteX4" fmla="*/ 15612 w 15612"/>
                  <a:gd name="connsiteY4" fmla="*/ 9430 h 18478"/>
                  <a:gd name="connsiteX5" fmla="*/ 2856 w 15612"/>
                  <a:gd name="connsiteY5" fmla="*/ 9430 h 18478"/>
                  <a:gd name="connsiteX6" fmla="*/ 2856 w 15612"/>
                  <a:gd name="connsiteY6" fmla="*/ 9525 h 18478"/>
                  <a:gd name="connsiteX7" fmla="*/ 8091 w 15612"/>
                  <a:gd name="connsiteY7" fmla="*/ 16288 h 18478"/>
                  <a:gd name="connsiteX8" fmla="*/ 12851 w 15612"/>
                  <a:gd name="connsiteY8" fmla="*/ 12859 h 18478"/>
                  <a:gd name="connsiteX9" fmla="*/ 15327 w 15612"/>
                  <a:gd name="connsiteY9" fmla="*/ 13335 h 18478"/>
                  <a:gd name="connsiteX10" fmla="*/ 7901 w 15612"/>
                  <a:gd name="connsiteY10" fmla="*/ 18479 h 18478"/>
                  <a:gd name="connsiteX11" fmla="*/ 12851 w 15612"/>
                  <a:gd name="connsiteY11" fmla="*/ 7525 h 18478"/>
                  <a:gd name="connsiteX12" fmla="*/ 8091 w 15612"/>
                  <a:gd name="connsiteY12" fmla="*/ 2191 h 18478"/>
                  <a:gd name="connsiteX13" fmla="*/ 2951 w 15612"/>
                  <a:gd name="connsiteY13" fmla="*/ 7525 h 18478"/>
                  <a:gd name="connsiteX14" fmla="*/ 12851 w 15612"/>
                  <a:gd name="connsiteY14" fmla="*/ 7525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612" h="18478">
                    <a:moveTo>
                      <a:pt x="7901" y="18479"/>
                    </a:moveTo>
                    <a:cubicBezTo>
                      <a:pt x="3141" y="18479"/>
                      <a:pt x="0" y="14954"/>
                      <a:pt x="0" y="9239"/>
                    </a:cubicBezTo>
                    <a:cubicBezTo>
                      <a:pt x="0" y="3620"/>
                      <a:pt x="3237" y="0"/>
                      <a:pt x="7901" y="0"/>
                    </a:cubicBezTo>
                    <a:cubicBezTo>
                      <a:pt x="12566" y="0"/>
                      <a:pt x="15612" y="3429"/>
                      <a:pt x="15612" y="9049"/>
                    </a:cubicBezTo>
                    <a:cubicBezTo>
                      <a:pt x="15612" y="9144"/>
                      <a:pt x="15612" y="9239"/>
                      <a:pt x="15612" y="9430"/>
                    </a:cubicBezTo>
                    <a:lnTo>
                      <a:pt x="2856" y="9430"/>
                    </a:lnTo>
                    <a:cubicBezTo>
                      <a:pt x="2856" y="9430"/>
                      <a:pt x="2856" y="9525"/>
                      <a:pt x="2856" y="9525"/>
                    </a:cubicBezTo>
                    <a:cubicBezTo>
                      <a:pt x="2856" y="13811"/>
                      <a:pt x="4855" y="16288"/>
                      <a:pt x="8091" y="16288"/>
                    </a:cubicBezTo>
                    <a:cubicBezTo>
                      <a:pt x="10281" y="16288"/>
                      <a:pt x="11995" y="15050"/>
                      <a:pt x="12851" y="12859"/>
                    </a:cubicBezTo>
                    <a:lnTo>
                      <a:pt x="15327" y="13335"/>
                    </a:lnTo>
                    <a:cubicBezTo>
                      <a:pt x="14184" y="16669"/>
                      <a:pt x="11614" y="18479"/>
                      <a:pt x="7901" y="18479"/>
                    </a:cubicBezTo>
                    <a:close/>
                    <a:moveTo>
                      <a:pt x="12851" y="7525"/>
                    </a:moveTo>
                    <a:cubicBezTo>
                      <a:pt x="12756" y="4096"/>
                      <a:pt x="10948" y="2191"/>
                      <a:pt x="8091" y="2191"/>
                    </a:cubicBezTo>
                    <a:cubicBezTo>
                      <a:pt x="5236" y="2191"/>
                      <a:pt x="3427" y="4096"/>
                      <a:pt x="2951" y="7525"/>
                    </a:cubicBezTo>
                    <a:lnTo>
                      <a:pt x="12851" y="7525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 214">
                <a:extLst>
                  <a:ext uri="{FF2B5EF4-FFF2-40B4-BE49-F238E27FC236}">
                    <a16:creationId xmlns:a16="http://schemas.microsoft.com/office/drawing/2014/main" id="{E49281A7-A288-0440-844D-6F60EA5031F3}"/>
                  </a:ext>
                </a:extLst>
              </p:cNvPr>
              <p:cNvSpPr/>
              <p:nvPr/>
            </p:nvSpPr>
            <p:spPr>
              <a:xfrm>
                <a:off x="7482335" y="4986432"/>
                <a:ext cx="13993" cy="18478"/>
              </a:xfrm>
              <a:custGeom>
                <a:avLst/>
                <a:gdLst>
                  <a:gd name="connsiteX0" fmla="*/ 2190 w 13993"/>
                  <a:gd name="connsiteY0" fmla="*/ 12954 h 18478"/>
                  <a:gd name="connsiteX1" fmla="*/ 7140 w 13993"/>
                  <a:gd name="connsiteY1" fmla="*/ 16288 h 18478"/>
                  <a:gd name="connsiteX2" fmla="*/ 11138 w 13993"/>
                  <a:gd name="connsiteY2" fmla="*/ 13335 h 18478"/>
                  <a:gd name="connsiteX3" fmla="*/ 6093 w 13993"/>
                  <a:gd name="connsiteY3" fmla="*/ 10192 h 18478"/>
                  <a:gd name="connsiteX4" fmla="*/ 476 w 13993"/>
                  <a:gd name="connsiteY4" fmla="*/ 5239 h 18478"/>
                  <a:gd name="connsiteX5" fmla="*/ 6759 w 13993"/>
                  <a:gd name="connsiteY5" fmla="*/ 0 h 18478"/>
                  <a:gd name="connsiteX6" fmla="*/ 13137 w 13993"/>
                  <a:gd name="connsiteY6" fmla="*/ 4477 h 18478"/>
                  <a:gd name="connsiteX7" fmla="*/ 10757 w 13993"/>
                  <a:gd name="connsiteY7" fmla="*/ 4953 h 18478"/>
                  <a:gd name="connsiteX8" fmla="*/ 6759 w 13993"/>
                  <a:gd name="connsiteY8" fmla="*/ 2191 h 18478"/>
                  <a:gd name="connsiteX9" fmla="*/ 3237 w 13993"/>
                  <a:gd name="connsiteY9" fmla="*/ 4953 h 18478"/>
                  <a:gd name="connsiteX10" fmla="*/ 8568 w 13993"/>
                  <a:gd name="connsiteY10" fmla="*/ 8001 h 18478"/>
                  <a:gd name="connsiteX11" fmla="*/ 13994 w 13993"/>
                  <a:gd name="connsiteY11" fmla="*/ 13049 h 18478"/>
                  <a:gd name="connsiteX12" fmla="*/ 7330 w 13993"/>
                  <a:gd name="connsiteY12" fmla="*/ 18479 h 18478"/>
                  <a:gd name="connsiteX13" fmla="*/ 0 w 13993"/>
                  <a:gd name="connsiteY13" fmla="*/ 13430 h 18478"/>
                  <a:gd name="connsiteX14" fmla="*/ 2190 w 13993"/>
                  <a:gd name="connsiteY14" fmla="*/ 12954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993" h="18478">
                    <a:moveTo>
                      <a:pt x="2190" y="12954"/>
                    </a:moveTo>
                    <a:cubicBezTo>
                      <a:pt x="2951" y="15145"/>
                      <a:pt x="4760" y="16288"/>
                      <a:pt x="7140" y="16288"/>
                    </a:cubicBezTo>
                    <a:cubicBezTo>
                      <a:pt x="9615" y="16288"/>
                      <a:pt x="11138" y="15050"/>
                      <a:pt x="11138" y="13335"/>
                    </a:cubicBezTo>
                    <a:cubicBezTo>
                      <a:pt x="11138" y="11144"/>
                      <a:pt x="9329" y="10954"/>
                      <a:pt x="6093" y="10192"/>
                    </a:cubicBezTo>
                    <a:cubicBezTo>
                      <a:pt x="2285" y="9239"/>
                      <a:pt x="476" y="8096"/>
                      <a:pt x="476" y="5239"/>
                    </a:cubicBezTo>
                    <a:cubicBezTo>
                      <a:pt x="476" y="2286"/>
                      <a:pt x="2951" y="0"/>
                      <a:pt x="6759" y="0"/>
                    </a:cubicBezTo>
                    <a:cubicBezTo>
                      <a:pt x="9996" y="0"/>
                      <a:pt x="12280" y="1619"/>
                      <a:pt x="13137" y="4477"/>
                    </a:cubicBezTo>
                    <a:lnTo>
                      <a:pt x="10757" y="4953"/>
                    </a:lnTo>
                    <a:cubicBezTo>
                      <a:pt x="10186" y="3143"/>
                      <a:pt x="8853" y="2191"/>
                      <a:pt x="6759" y="2191"/>
                    </a:cubicBezTo>
                    <a:cubicBezTo>
                      <a:pt x="4570" y="2191"/>
                      <a:pt x="3237" y="3334"/>
                      <a:pt x="3237" y="4953"/>
                    </a:cubicBezTo>
                    <a:cubicBezTo>
                      <a:pt x="3237" y="7144"/>
                      <a:pt x="5236" y="7144"/>
                      <a:pt x="8568" y="8001"/>
                    </a:cubicBezTo>
                    <a:cubicBezTo>
                      <a:pt x="12185" y="8954"/>
                      <a:pt x="13994" y="10287"/>
                      <a:pt x="13994" y="13049"/>
                    </a:cubicBezTo>
                    <a:cubicBezTo>
                      <a:pt x="13994" y="16193"/>
                      <a:pt x="11328" y="18479"/>
                      <a:pt x="7330" y="18479"/>
                    </a:cubicBezTo>
                    <a:cubicBezTo>
                      <a:pt x="3427" y="18479"/>
                      <a:pt x="761" y="16574"/>
                      <a:pt x="0" y="13430"/>
                    </a:cubicBezTo>
                    <a:lnTo>
                      <a:pt x="2190" y="12954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 215">
                <a:extLst>
                  <a:ext uri="{FF2B5EF4-FFF2-40B4-BE49-F238E27FC236}">
                    <a16:creationId xmlns:a16="http://schemas.microsoft.com/office/drawing/2014/main" id="{FC63CA9C-0D9A-4549-9A59-81CD2EAD9E4D}"/>
                  </a:ext>
                </a:extLst>
              </p:cNvPr>
              <p:cNvSpPr/>
              <p:nvPr/>
            </p:nvSpPr>
            <p:spPr>
              <a:xfrm>
                <a:off x="7499280" y="4986432"/>
                <a:ext cx="14565" cy="24098"/>
              </a:xfrm>
              <a:custGeom>
                <a:avLst/>
                <a:gdLst>
                  <a:gd name="connsiteX0" fmla="*/ 0 w 14565"/>
                  <a:gd name="connsiteY0" fmla="*/ 476 h 24098"/>
                  <a:gd name="connsiteX1" fmla="*/ 2380 w 14565"/>
                  <a:gd name="connsiteY1" fmla="*/ 476 h 24098"/>
                  <a:gd name="connsiteX2" fmla="*/ 2380 w 14565"/>
                  <a:gd name="connsiteY2" fmla="*/ 3905 h 24098"/>
                  <a:gd name="connsiteX3" fmla="*/ 7806 w 14565"/>
                  <a:gd name="connsiteY3" fmla="*/ 0 h 24098"/>
                  <a:gd name="connsiteX4" fmla="*/ 14565 w 14565"/>
                  <a:gd name="connsiteY4" fmla="*/ 9144 h 24098"/>
                  <a:gd name="connsiteX5" fmla="*/ 7616 w 14565"/>
                  <a:gd name="connsiteY5" fmla="*/ 18383 h 24098"/>
                  <a:gd name="connsiteX6" fmla="*/ 2570 w 14565"/>
                  <a:gd name="connsiteY6" fmla="*/ 15240 h 24098"/>
                  <a:gd name="connsiteX7" fmla="*/ 2570 w 14565"/>
                  <a:gd name="connsiteY7" fmla="*/ 24098 h 24098"/>
                  <a:gd name="connsiteX8" fmla="*/ 0 w 14565"/>
                  <a:gd name="connsiteY8" fmla="*/ 24098 h 24098"/>
                  <a:gd name="connsiteX9" fmla="*/ 0 w 14565"/>
                  <a:gd name="connsiteY9" fmla="*/ 476 h 24098"/>
                  <a:gd name="connsiteX10" fmla="*/ 7044 w 14565"/>
                  <a:gd name="connsiteY10" fmla="*/ 16097 h 24098"/>
                  <a:gd name="connsiteX11" fmla="*/ 11709 w 14565"/>
                  <a:gd name="connsiteY11" fmla="*/ 9144 h 24098"/>
                  <a:gd name="connsiteX12" fmla="*/ 7140 w 14565"/>
                  <a:gd name="connsiteY12" fmla="*/ 2286 h 24098"/>
                  <a:gd name="connsiteX13" fmla="*/ 2570 w 14565"/>
                  <a:gd name="connsiteY13" fmla="*/ 7715 h 24098"/>
                  <a:gd name="connsiteX14" fmla="*/ 2570 w 14565"/>
                  <a:gd name="connsiteY14" fmla="*/ 10668 h 24098"/>
                  <a:gd name="connsiteX15" fmla="*/ 7044 w 14565"/>
                  <a:gd name="connsiteY15" fmla="*/ 16097 h 24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565" h="24098">
                    <a:moveTo>
                      <a:pt x="0" y="476"/>
                    </a:moveTo>
                    <a:lnTo>
                      <a:pt x="2380" y="476"/>
                    </a:lnTo>
                    <a:lnTo>
                      <a:pt x="2380" y="3905"/>
                    </a:lnTo>
                    <a:cubicBezTo>
                      <a:pt x="3618" y="1333"/>
                      <a:pt x="5426" y="0"/>
                      <a:pt x="7806" y="0"/>
                    </a:cubicBezTo>
                    <a:cubicBezTo>
                      <a:pt x="11614" y="0"/>
                      <a:pt x="14565" y="3524"/>
                      <a:pt x="14565" y="9144"/>
                    </a:cubicBezTo>
                    <a:cubicBezTo>
                      <a:pt x="14565" y="14859"/>
                      <a:pt x="11519" y="18383"/>
                      <a:pt x="7616" y="18383"/>
                    </a:cubicBezTo>
                    <a:cubicBezTo>
                      <a:pt x="5617" y="18383"/>
                      <a:pt x="3713" y="17336"/>
                      <a:pt x="2570" y="15240"/>
                    </a:cubicBezTo>
                    <a:lnTo>
                      <a:pt x="2570" y="24098"/>
                    </a:lnTo>
                    <a:lnTo>
                      <a:pt x="0" y="24098"/>
                    </a:lnTo>
                    <a:lnTo>
                      <a:pt x="0" y="476"/>
                    </a:lnTo>
                    <a:close/>
                    <a:moveTo>
                      <a:pt x="7044" y="16097"/>
                    </a:moveTo>
                    <a:cubicBezTo>
                      <a:pt x="9901" y="16097"/>
                      <a:pt x="11709" y="13621"/>
                      <a:pt x="11709" y="9144"/>
                    </a:cubicBezTo>
                    <a:cubicBezTo>
                      <a:pt x="11709" y="4763"/>
                      <a:pt x="9901" y="2286"/>
                      <a:pt x="7140" y="2286"/>
                    </a:cubicBezTo>
                    <a:cubicBezTo>
                      <a:pt x="4665" y="2286"/>
                      <a:pt x="2570" y="4477"/>
                      <a:pt x="2570" y="7715"/>
                    </a:cubicBezTo>
                    <a:lnTo>
                      <a:pt x="2570" y="10668"/>
                    </a:lnTo>
                    <a:cubicBezTo>
                      <a:pt x="2570" y="14097"/>
                      <a:pt x="4474" y="16097"/>
                      <a:pt x="7044" y="16097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 216">
                <a:extLst>
                  <a:ext uri="{FF2B5EF4-FFF2-40B4-BE49-F238E27FC236}">
                    <a16:creationId xmlns:a16="http://schemas.microsoft.com/office/drawing/2014/main" id="{775D07C5-17F1-6C43-9372-F78450CDB603}"/>
                  </a:ext>
                </a:extLst>
              </p:cNvPr>
              <p:cNvSpPr/>
              <p:nvPr/>
            </p:nvSpPr>
            <p:spPr>
              <a:xfrm>
                <a:off x="7516130" y="4986432"/>
                <a:ext cx="15802" cy="18478"/>
              </a:xfrm>
              <a:custGeom>
                <a:avLst/>
                <a:gdLst>
                  <a:gd name="connsiteX0" fmla="*/ 0 w 15802"/>
                  <a:gd name="connsiteY0" fmla="*/ 9239 h 18478"/>
                  <a:gd name="connsiteX1" fmla="*/ 7901 w 15802"/>
                  <a:gd name="connsiteY1" fmla="*/ 0 h 18478"/>
                  <a:gd name="connsiteX2" fmla="*/ 15803 w 15802"/>
                  <a:gd name="connsiteY2" fmla="*/ 9239 h 18478"/>
                  <a:gd name="connsiteX3" fmla="*/ 7901 w 15802"/>
                  <a:gd name="connsiteY3" fmla="*/ 18479 h 18478"/>
                  <a:gd name="connsiteX4" fmla="*/ 0 w 15802"/>
                  <a:gd name="connsiteY4" fmla="*/ 9239 h 18478"/>
                  <a:gd name="connsiteX5" fmla="*/ 12947 w 15802"/>
                  <a:gd name="connsiteY5" fmla="*/ 9239 h 18478"/>
                  <a:gd name="connsiteX6" fmla="*/ 7901 w 15802"/>
                  <a:gd name="connsiteY6" fmla="*/ 2191 h 18478"/>
                  <a:gd name="connsiteX7" fmla="*/ 2856 w 15802"/>
                  <a:gd name="connsiteY7" fmla="*/ 9239 h 18478"/>
                  <a:gd name="connsiteX8" fmla="*/ 7901 w 15802"/>
                  <a:gd name="connsiteY8" fmla="*/ 16288 h 18478"/>
                  <a:gd name="connsiteX9" fmla="*/ 12947 w 15802"/>
                  <a:gd name="connsiteY9" fmla="*/ 9239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802" h="18478">
                    <a:moveTo>
                      <a:pt x="0" y="9239"/>
                    </a:moveTo>
                    <a:cubicBezTo>
                      <a:pt x="0" y="3524"/>
                      <a:pt x="3237" y="0"/>
                      <a:pt x="7901" y="0"/>
                    </a:cubicBezTo>
                    <a:cubicBezTo>
                      <a:pt x="12566" y="0"/>
                      <a:pt x="15803" y="3620"/>
                      <a:pt x="15803" y="9239"/>
                    </a:cubicBezTo>
                    <a:cubicBezTo>
                      <a:pt x="15803" y="14859"/>
                      <a:pt x="12566" y="18479"/>
                      <a:pt x="7901" y="18479"/>
                    </a:cubicBezTo>
                    <a:cubicBezTo>
                      <a:pt x="3237" y="18479"/>
                      <a:pt x="0" y="14859"/>
                      <a:pt x="0" y="9239"/>
                    </a:cubicBezTo>
                    <a:close/>
                    <a:moveTo>
                      <a:pt x="12947" y="9239"/>
                    </a:moveTo>
                    <a:cubicBezTo>
                      <a:pt x="12947" y="4763"/>
                      <a:pt x="10948" y="2191"/>
                      <a:pt x="7901" y="2191"/>
                    </a:cubicBezTo>
                    <a:cubicBezTo>
                      <a:pt x="4855" y="2191"/>
                      <a:pt x="2856" y="4763"/>
                      <a:pt x="2856" y="9239"/>
                    </a:cubicBezTo>
                    <a:cubicBezTo>
                      <a:pt x="2856" y="13716"/>
                      <a:pt x="4855" y="16288"/>
                      <a:pt x="7901" y="16288"/>
                    </a:cubicBezTo>
                    <a:cubicBezTo>
                      <a:pt x="10948" y="16288"/>
                      <a:pt x="12947" y="13621"/>
                      <a:pt x="12947" y="9239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 217">
                <a:extLst>
                  <a:ext uri="{FF2B5EF4-FFF2-40B4-BE49-F238E27FC236}">
                    <a16:creationId xmlns:a16="http://schemas.microsoft.com/office/drawing/2014/main" id="{B308547E-050D-D44F-9D2E-7CAC43148866}"/>
                  </a:ext>
                </a:extLst>
              </p:cNvPr>
              <p:cNvSpPr/>
              <p:nvPr/>
            </p:nvSpPr>
            <p:spPr>
              <a:xfrm>
                <a:off x="7535360" y="4986432"/>
                <a:ext cx="13803" cy="18192"/>
              </a:xfrm>
              <a:custGeom>
                <a:avLst/>
                <a:gdLst>
                  <a:gd name="connsiteX0" fmla="*/ 0 w 13803"/>
                  <a:gd name="connsiteY0" fmla="*/ 476 h 18192"/>
                  <a:gd name="connsiteX1" fmla="*/ 2380 w 13803"/>
                  <a:gd name="connsiteY1" fmla="*/ 476 h 18192"/>
                  <a:gd name="connsiteX2" fmla="*/ 2380 w 13803"/>
                  <a:gd name="connsiteY2" fmla="*/ 3715 h 18192"/>
                  <a:gd name="connsiteX3" fmla="*/ 8092 w 13803"/>
                  <a:gd name="connsiteY3" fmla="*/ 0 h 18192"/>
                  <a:gd name="connsiteX4" fmla="*/ 13803 w 13803"/>
                  <a:gd name="connsiteY4" fmla="*/ 6953 h 18192"/>
                  <a:gd name="connsiteX5" fmla="*/ 13803 w 13803"/>
                  <a:gd name="connsiteY5" fmla="*/ 18098 h 18192"/>
                  <a:gd name="connsiteX6" fmla="*/ 11233 w 13803"/>
                  <a:gd name="connsiteY6" fmla="*/ 18098 h 18192"/>
                  <a:gd name="connsiteX7" fmla="*/ 11233 w 13803"/>
                  <a:gd name="connsiteY7" fmla="*/ 6763 h 18192"/>
                  <a:gd name="connsiteX8" fmla="*/ 7616 w 13803"/>
                  <a:gd name="connsiteY8" fmla="*/ 2286 h 18192"/>
                  <a:gd name="connsiteX9" fmla="*/ 2570 w 13803"/>
                  <a:gd name="connsiteY9" fmla="*/ 8477 h 18192"/>
                  <a:gd name="connsiteX10" fmla="*/ 2570 w 13803"/>
                  <a:gd name="connsiteY10" fmla="*/ 18193 h 18192"/>
                  <a:gd name="connsiteX11" fmla="*/ 0 w 13803"/>
                  <a:gd name="connsiteY11" fmla="*/ 18193 h 18192"/>
                  <a:gd name="connsiteX12" fmla="*/ 0 w 13803"/>
                  <a:gd name="connsiteY12" fmla="*/ 476 h 18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03" h="18192">
                    <a:moveTo>
                      <a:pt x="0" y="476"/>
                    </a:moveTo>
                    <a:lnTo>
                      <a:pt x="2380" y="476"/>
                    </a:lnTo>
                    <a:lnTo>
                      <a:pt x="2380" y="3715"/>
                    </a:lnTo>
                    <a:cubicBezTo>
                      <a:pt x="3808" y="1143"/>
                      <a:pt x="5617" y="0"/>
                      <a:pt x="8092" y="0"/>
                    </a:cubicBezTo>
                    <a:cubicBezTo>
                      <a:pt x="11804" y="0"/>
                      <a:pt x="13803" y="2381"/>
                      <a:pt x="13803" y="6953"/>
                    </a:cubicBezTo>
                    <a:lnTo>
                      <a:pt x="13803" y="18098"/>
                    </a:lnTo>
                    <a:lnTo>
                      <a:pt x="11233" y="18098"/>
                    </a:lnTo>
                    <a:lnTo>
                      <a:pt x="11233" y="6763"/>
                    </a:lnTo>
                    <a:cubicBezTo>
                      <a:pt x="11233" y="3905"/>
                      <a:pt x="9901" y="2286"/>
                      <a:pt x="7616" y="2286"/>
                    </a:cubicBezTo>
                    <a:cubicBezTo>
                      <a:pt x="4855" y="2286"/>
                      <a:pt x="2570" y="4763"/>
                      <a:pt x="2570" y="8477"/>
                    </a:cubicBezTo>
                    <a:lnTo>
                      <a:pt x="2570" y="18193"/>
                    </a:lnTo>
                    <a:lnTo>
                      <a:pt x="0" y="18193"/>
                    </a:lnTo>
                    <a:lnTo>
                      <a:pt x="0" y="476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 218">
                <a:extLst>
                  <a:ext uri="{FF2B5EF4-FFF2-40B4-BE49-F238E27FC236}">
                    <a16:creationId xmlns:a16="http://schemas.microsoft.com/office/drawing/2014/main" id="{74A31DC6-251A-2742-9B2B-43AAA2FE18BA}"/>
                  </a:ext>
                </a:extLst>
              </p:cNvPr>
              <p:cNvSpPr/>
              <p:nvPr/>
            </p:nvSpPr>
            <p:spPr>
              <a:xfrm>
                <a:off x="7552305" y="4986432"/>
                <a:ext cx="13993" cy="18478"/>
              </a:xfrm>
              <a:custGeom>
                <a:avLst/>
                <a:gdLst>
                  <a:gd name="connsiteX0" fmla="*/ 2189 w 13993"/>
                  <a:gd name="connsiteY0" fmla="*/ 12954 h 18478"/>
                  <a:gd name="connsiteX1" fmla="*/ 7140 w 13993"/>
                  <a:gd name="connsiteY1" fmla="*/ 16288 h 18478"/>
                  <a:gd name="connsiteX2" fmla="*/ 11138 w 13993"/>
                  <a:gd name="connsiteY2" fmla="*/ 13335 h 18478"/>
                  <a:gd name="connsiteX3" fmla="*/ 6092 w 13993"/>
                  <a:gd name="connsiteY3" fmla="*/ 10192 h 18478"/>
                  <a:gd name="connsiteX4" fmla="*/ 476 w 13993"/>
                  <a:gd name="connsiteY4" fmla="*/ 5239 h 18478"/>
                  <a:gd name="connsiteX5" fmla="*/ 6759 w 13993"/>
                  <a:gd name="connsiteY5" fmla="*/ 0 h 18478"/>
                  <a:gd name="connsiteX6" fmla="*/ 13137 w 13993"/>
                  <a:gd name="connsiteY6" fmla="*/ 4477 h 18478"/>
                  <a:gd name="connsiteX7" fmla="*/ 10757 w 13993"/>
                  <a:gd name="connsiteY7" fmla="*/ 4953 h 18478"/>
                  <a:gd name="connsiteX8" fmla="*/ 6759 w 13993"/>
                  <a:gd name="connsiteY8" fmla="*/ 2191 h 18478"/>
                  <a:gd name="connsiteX9" fmla="*/ 3237 w 13993"/>
                  <a:gd name="connsiteY9" fmla="*/ 4953 h 18478"/>
                  <a:gd name="connsiteX10" fmla="*/ 8568 w 13993"/>
                  <a:gd name="connsiteY10" fmla="*/ 8001 h 18478"/>
                  <a:gd name="connsiteX11" fmla="*/ 13994 w 13993"/>
                  <a:gd name="connsiteY11" fmla="*/ 13049 h 18478"/>
                  <a:gd name="connsiteX12" fmla="*/ 7330 w 13993"/>
                  <a:gd name="connsiteY12" fmla="*/ 18479 h 18478"/>
                  <a:gd name="connsiteX13" fmla="*/ 0 w 13993"/>
                  <a:gd name="connsiteY13" fmla="*/ 13430 h 18478"/>
                  <a:gd name="connsiteX14" fmla="*/ 2189 w 13993"/>
                  <a:gd name="connsiteY14" fmla="*/ 12954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993" h="18478">
                    <a:moveTo>
                      <a:pt x="2189" y="12954"/>
                    </a:moveTo>
                    <a:cubicBezTo>
                      <a:pt x="2951" y="15145"/>
                      <a:pt x="4760" y="16288"/>
                      <a:pt x="7140" y="16288"/>
                    </a:cubicBezTo>
                    <a:cubicBezTo>
                      <a:pt x="9615" y="16288"/>
                      <a:pt x="11138" y="15050"/>
                      <a:pt x="11138" y="13335"/>
                    </a:cubicBezTo>
                    <a:cubicBezTo>
                      <a:pt x="11138" y="11144"/>
                      <a:pt x="9329" y="10954"/>
                      <a:pt x="6092" y="10192"/>
                    </a:cubicBezTo>
                    <a:cubicBezTo>
                      <a:pt x="2285" y="9239"/>
                      <a:pt x="476" y="8096"/>
                      <a:pt x="476" y="5239"/>
                    </a:cubicBezTo>
                    <a:cubicBezTo>
                      <a:pt x="476" y="2286"/>
                      <a:pt x="2951" y="0"/>
                      <a:pt x="6759" y="0"/>
                    </a:cubicBezTo>
                    <a:cubicBezTo>
                      <a:pt x="9996" y="0"/>
                      <a:pt x="12280" y="1619"/>
                      <a:pt x="13137" y="4477"/>
                    </a:cubicBezTo>
                    <a:lnTo>
                      <a:pt x="10757" y="4953"/>
                    </a:lnTo>
                    <a:cubicBezTo>
                      <a:pt x="10186" y="3143"/>
                      <a:pt x="8853" y="2191"/>
                      <a:pt x="6759" y="2191"/>
                    </a:cubicBezTo>
                    <a:cubicBezTo>
                      <a:pt x="4569" y="2191"/>
                      <a:pt x="3237" y="3334"/>
                      <a:pt x="3237" y="4953"/>
                    </a:cubicBezTo>
                    <a:cubicBezTo>
                      <a:pt x="3237" y="7144"/>
                      <a:pt x="5236" y="7144"/>
                      <a:pt x="8568" y="8001"/>
                    </a:cubicBezTo>
                    <a:cubicBezTo>
                      <a:pt x="12185" y="8954"/>
                      <a:pt x="13994" y="10287"/>
                      <a:pt x="13994" y="13049"/>
                    </a:cubicBezTo>
                    <a:cubicBezTo>
                      <a:pt x="13994" y="16193"/>
                      <a:pt x="11328" y="18479"/>
                      <a:pt x="7330" y="18479"/>
                    </a:cubicBezTo>
                    <a:cubicBezTo>
                      <a:pt x="3427" y="18479"/>
                      <a:pt x="761" y="16574"/>
                      <a:pt x="0" y="13430"/>
                    </a:cubicBezTo>
                    <a:lnTo>
                      <a:pt x="2189" y="12954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 219">
                <a:extLst>
                  <a:ext uri="{FF2B5EF4-FFF2-40B4-BE49-F238E27FC236}">
                    <a16:creationId xmlns:a16="http://schemas.microsoft.com/office/drawing/2014/main" id="{DFBA5B0A-1AFF-D949-B10B-D1D01E00DF37}"/>
                  </a:ext>
                </a:extLst>
              </p:cNvPr>
              <p:cNvSpPr/>
              <p:nvPr/>
            </p:nvSpPr>
            <p:spPr>
              <a:xfrm>
                <a:off x="7569345" y="4980717"/>
                <a:ext cx="2570" cy="23717"/>
              </a:xfrm>
              <a:custGeom>
                <a:avLst/>
                <a:gdLst>
                  <a:gd name="connsiteX0" fmla="*/ 0 w 2570"/>
                  <a:gd name="connsiteY0" fmla="*/ 0 h 23717"/>
                  <a:gd name="connsiteX1" fmla="*/ 2570 w 2570"/>
                  <a:gd name="connsiteY1" fmla="*/ 0 h 23717"/>
                  <a:gd name="connsiteX2" fmla="*/ 2570 w 2570"/>
                  <a:gd name="connsiteY2" fmla="*/ 2572 h 23717"/>
                  <a:gd name="connsiteX3" fmla="*/ 0 w 2570"/>
                  <a:gd name="connsiteY3" fmla="*/ 2572 h 23717"/>
                  <a:gd name="connsiteX4" fmla="*/ 0 w 2570"/>
                  <a:gd name="connsiteY4" fmla="*/ 0 h 23717"/>
                  <a:gd name="connsiteX5" fmla="*/ 0 w 2570"/>
                  <a:gd name="connsiteY5" fmla="*/ 6191 h 23717"/>
                  <a:gd name="connsiteX6" fmla="*/ 2570 w 2570"/>
                  <a:gd name="connsiteY6" fmla="*/ 6191 h 23717"/>
                  <a:gd name="connsiteX7" fmla="*/ 2570 w 2570"/>
                  <a:gd name="connsiteY7" fmla="*/ 23717 h 23717"/>
                  <a:gd name="connsiteX8" fmla="*/ 0 w 2570"/>
                  <a:gd name="connsiteY8" fmla="*/ 23717 h 23717"/>
                  <a:gd name="connsiteX9" fmla="*/ 0 w 2570"/>
                  <a:gd name="connsiteY9" fmla="*/ 6191 h 2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70" h="23717">
                    <a:moveTo>
                      <a:pt x="0" y="0"/>
                    </a:moveTo>
                    <a:lnTo>
                      <a:pt x="2570" y="0"/>
                    </a:lnTo>
                    <a:lnTo>
                      <a:pt x="2570" y="2572"/>
                    </a:lnTo>
                    <a:lnTo>
                      <a:pt x="0" y="2572"/>
                    </a:lnTo>
                    <a:lnTo>
                      <a:pt x="0" y="0"/>
                    </a:lnTo>
                    <a:close/>
                    <a:moveTo>
                      <a:pt x="0" y="6191"/>
                    </a:moveTo>
                    <a:lnTo>
                      <a:pt x="2570" y="6191"/>
                    </a:lnTo>
                    <a:lnTo>
                      <a:pt x="2570" y="23717"/>
                    </a:lnTo>
                    <a:lnTo>
                      <a:pt x="0" y="23717"/>
                    </a:lnTo>
                    <a:lnTo>
                      <a:pt x="0" y="6191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 220">
                <a:extLst>
                  <a:ext uri="{FF2B5EF4-FFF2-40B4-BE49-F238E27FC236}">
                    <a16:creationId xmlns:a16="http://schemas.microsoft.com/office/drawing/2014/main" id="{7CA5A18F-7E6B-FD4D-94E4-71058A291E29}"/>
                  </a:ext>
                </a:extLst>
              </p:cNvPr>
              <p:cNvSpPr/>
              <p:nvPr/>
            </p:nvSpPr>
            <p:spPr>
              <a:xfrm>
                <a:off x="7576771" y="4980717"/>
                <a:ext cx="14565" cy="24002"/>
              </a:xfrm>
              <a:custGeom>
                <a:avLst/>
                <a:gdLst>
                  <a:gd name="connsiteX0" fmla="*/ 0 w 14565"/>
                  <a:gd name="connsiteY0" fmla="*/ 0 h 24002"/>
                  <a:gd name="connsiteX1" fmla="*/ 2570 w 14565"/>
                  <a:gd name="connsiteY1" fmla="*/ 0 h 24002"/>
                  <a:gd name="connsiteX2" fmla="*/ 2570 w 14565"/>
                  <a:gd name="connsiteY2" fmla="*/ 9239 h 24002"/>
                  <a:gd name="connsiteX3" fmla="*/ 7806 w 14565"/>
                  <a:gd name="connsiteY3" fmla="*/ 5620 h 24002"/>
                  <a:gd name="connsiteX4" fmla="*/ 14565 w 14565"/>
                  <a:gd name="connsiteY4" fmla="*/ 14764 h 24002"/>
                  <a:gd name="connsiteX5" fmla="*/ 7711 w 14565"/>
                  <a:gd name="connsiteY5" fmla="*/ 24003 h 24002"/>
                  <a:gd name="connsiteX6" fmla="*/ 2380 w 14565"/>
                  <a:gd name="connsiteY6" fmla="*/ 20669 h 24002"/>
                  <a:gd name="connsiteX7" fmla="*/ 1333 w 14565"/>
                  <a:gd name="connsiteY7" fmla="*/ 23813 h 24002"/>
                  <a:gd name="connsiteX8" fmla="*/ 0 w 14565"/>
                  <a:gd name="connsiteY8" fmla="*/ 23813 h 24002"/>
                  <a:gd name="connsiteX9" fmla="*/ 0 w 14565"/>
                  <a:gd name="connsiteY9" fmla="*/ 0 h 24002"/>
                  <a:gd name="connsiteX10" fmla="*/ 7044 w 14565"/>
                  <a:gd name="connsiteY10" fmla="*/ 21812 h 24002"/>
                  <a:gd name="connsiteX11" fmla="*/ 11709 w 14565"/>
                  <a:gd name="connsiteY11" fmla="*/ 14859 h 24002"/>
                  <a:gd name="connsiteX12" fmla="*/ 7140 w 14565"/>
                  <a:gd name="connsiteY12" fmla="*/ 8001 h 24002"/>
                  <a:gd name="connsiteX13" fmla="*/ 2570 w 14565"/>
                  <a:gd name="connsiteY13" fmla="*/ 13430 h 24002"/>
                  <a:gd name="connsiteX14" fmla="*/ 2570 w 14565"/>
                  <a:gd name="connsiteY14" fmla="*/ 16288 h 24002"/>
                  <a:gd name="connsiteX15" fmla="*/ 7044 w 14565"/>
                  <a:gd name="connsiteY15" fmla="*/ 21812 h 2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565" h="24002">
                    <a:moveTo>
                      <a:pt x="0" y="0"/>
                    </a:moveTo>
                    <a:lnTo>
                      <a:pt x="2570" y="0"/>
                    </a:lnTo>
                    <a:lnTo>
                      <a:pt x="2570" y="9239"/>
                    </a:lnTo>
                    <a:cubicBezTo>
                      <a:pt x="3713" y="6858"/>
                      <a:pt x="5617" y="5620"/>
                      <a:pt x="7806" y="5620"/>
                    </a:cubicBezTo>
                    <a:cubicBezTo>
                      <a:pt x="11614" y="5620"/>
                      <a:pt x="14565" y="9144"/>
                      <a:pt x="14565" y="14764"/>
                    </a:cubicBezTo>
                    <a:cubicBezTo>
                      <a:pt x="14565" y="20479"/>
                      <a:pt x="11614" y="24003"/>
                      <a:pt x="7711" y="24003"/>
                    </a:cubicBezTo>
                    <a:cubicBezTo>
                      <a:pt x="5521" y="24003"/>
                      <a:pt x="3808" y="22955"/>
                      <a:pt x="2380" y="20669"/>
                    </a:cubicBezTo>
                    <a:lnTo>
                      <a:pt x="1333" y="23813"/>
                    </a:lnTo>
                    <a:lnTo>
                      <a:pt x="0" y="23813"/>
                    </a:lnTo>
                    <a:lnTo>
                      <a:pt x="0" y="0"/>
                    </a:lnTo>
                    <a:close/>
                    <a:moveTo>
                      <a:pt x="7044" y="21812"/>
                    </a:moveTo>
                    <a:cubicBezTo>
                      <a:pt x="9900" y="21812"/>
                      <a:pt x="11709" y="19336"/>
                      <a:pt x="11709" y="14859"/>
                    </a:cubicBezTo>
                    <a:cubicBezTo>
                      <a:pt x="11709" y="10477"/>
                      <a:pt x="9900" y="8001"/>
                      <a:pt x="7140" y="8001"/>
                    </a:cubicBezTo>
                    <a:cubicBezTo>
                      <a:pt x="4665" y="8001"/>
                      <a:pt x="2570" y="10192"/>
                      <a:pt x="2570" y="13430"/>
                    </a:cubicBezTo>
                    <a:lnTo>
                      <a:pt x="2570" y="16288"/>
                    </a:lnTo>
                    <a:cubicBezTo>
                      <a:pt x="2570" y="19812"/>
                      <a:pt x="4379" y="21812"/>
                      <a:pt x="7044" y="21812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 221">
                <a:extLst>
                  <a:ext uri="{FF2B5EF4-FFF2-40B4-BE49-F238E27FC236}">
                    <a16:creationId xmlns:a16="http://schemas.microsoft.com/office/drawing/2014/main" id="{B8FBD77E-E139-AD4F-8CCD-055584131D94}"/>
                  </a:ext>
                </a:extLst>
              </p:cNvPr>
              <p:cNvSpPr/>
              <p:nvPr/>
            </p:nvSpPr>
            <p:spPr>
              <a:xfrm>
                <a:off x="7594858" y="4980717"/>
                <a:ext cx="2570" cy="23717"/>
              </a:xfrm>
              <a:custGeom>
                <a:avLst/>
                <a:gdLst>
                  <a:gd name="connsiteX0" fmla="*/ 0 w 2570"/>
                  <a:gd name="connsiteY0" fmla="*/ 0 h 23717"/>
                  <a:gd name="connsiteX1" fmla="*/ 2570 w 2570"/>
                  <a:gd name="connsiteY1" fmla="*/ 0 h 23717"/>
                  <a:gd name="connsiteX2" fmla="*/ 2570 w 2570"/>
                  <a:gd name="connsiteY2" fmla="*/ 23717 h 23717"/>
                  <a:gd name="connsiteX3" fmla="*/ 0 w 2570"/>
                  <a:gd name="connsiteY3" fmla="*/ 23717 h 23717"/>
                  <a:gd name="connsiteX4" fmla="*/ 0 w 2570"/>
                  <a:gd name="connsiteY4" fmla="*/ 0 h 2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0" h="23717">
                    <a:moveTo>
                      <a:pt x="0" y="0"/>
                    </a:moveTo>
                    <a:lnTo>
                      <a:pt x="2570" y="0"/>
                    </a:lnTo>
                    <a:lnTo>
                      <a:pt x="2570" y="23717"/>
                    </a:lnTo>
                    <a:lnTo>
                      <a:pt x="0" y="237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 222">
                <a:extLst>
                  <a:ext uri="{FF2B5EF4-FFF2-40B4-BE49-F238E27FC236}">
                    <a16:creationId xmlns:a16="http://schemas.microsoft.com/office/drawing/2014/main" id="{5874CD2D-E8F7-7640-A0C3-BC0CBDF10634}"/>
                  </a:ext>
                </a:extLst>
              </p:cNvPr>
              <p:cNvSpPr/>
              <p:nvPr/>
            </p:nvSpPr>
            <p:spPr>
              <a:xfrm>
                <a:off x="7601046" y="4986432"/>
                <a:ext cx="15612" cy="18478"/>
              </a:xfrm>
              <a:custGeom>
                <a:avLst/>
                <a:gdLst>
                  <a:gd name="connsiteX0" fmla="*/ 7901 w 15612"/>
                  <a:gd name="connsiteY0" fmla="*/ 18479 h 18478"/>
                  <a:gd name="connsiteX1" fmla="*/ 0 w 15612"/>
                  <a:gd name="connsiteY1" fmla="*/ 9239 h 18478"/>
                  <a:gd name="connsiteX2" fmla="*/ 7901 w 15612"/>
                  <a:gd name="connsiteY2" fmla="*/ 0 h 18478"/>
                  <a:gd name="connsiteX3" fmla="*/ 15612 w 15612"/>
                  <a:gd name="connsiteY3" fmla="*/ 9049 h 18478"/>
                  <a:gd name="connsiteX4" fmla="*/ 15612 w 15612"/>
                  <a:gd name="connsiteY4" fmla="*/ 9430 h 18478"/>
                  <a:gd name="connsiteX5" fmla="*/ 2856 w 15612"/>
                  <a:gd name="connsiteY5" fmla="*/ 9430 h 18478"/>
                  <a:gd name="connsiteX6" fmla="*/ 2856 w 15612"/>
                  <a:gd name="connsiteY6" fmla="*/ 9525 h 18478"/>
                  <a:gd name="connsiteX7" fmla="*/ 8092 w 15612"/>
                  <a:gd name="connsiteY7" fmla="*/ 16288 h 18478"/>
                  <a:gd name="connsiteX8" fmla="*/ 12852 w 15612"/>
                  <a:gd name="connsiteY8" fmla="*/ 12859 h 18478"/>
                  <a:gd name="connsiteX9" fmla="*/ 15327 w 15612"/>
                  <a:gd name="connsiteY9" fmla="*/ 13335 h 18478"/>
                  <a:gd name="connsiteX10" fmla="*/ 7901 w 15612"/>
                  <a:gd name="connsiteY10" fmla="*/ 18479 h 18478"/>
                  <a:gd name="connsiteX11" fmla="*/ 12756 w 15612"/>
                  <a:gd name="connsiteY11" fmla="*/ 7525 h 18478"/>
                  <a:gd name="connsiteX12" fmla="*/ 7996 w 15612"/>
                  <a:gd name="connsiteY12" fmla="*/ 2191 h 18478"/>
                  <a:gd name="connsiteX13" fmla="*/ 2856 w 15612"/>
                  <a:gd name="connsiteY13" fmla="*/ 7525 h 18478"/>
                  <a:gd name="connsiteX14" fmla="*/ 12756 w 15612"/>
                  <a:gd name="connsiteY14" fmla="*/ 7525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612" h="18478">
                    <a:moveTo>
                      <a:pt x="7901" y="18479"/>
                    </a:moveTo>
                    <a:cubicBezTo>
                      <a:pt x="3141" y="18479"/>
                      <a:pt x="0" y="14954"/>
                      <a:pt x="0" y="9239"/>
                    </a:cubicBezTo>
                    <a:cubicBezTo>
                      <a:pt x="0" y="3620"/>
                      <a:pt x="3237" y="0"/>
                      <a:pt x="7901" y="0"/>
                    </a:cubicBezTo>
                    <a:cubicBezTo>
                      <a:pt x="12566" y="0"/>
                      <a:pt x="15612" y="3429"/>
                      <a:pt x="15612" y="9049"/>
                    </a:cubicBezTo>
                    <a:cubicBezTo>
                      <a:pt x="15612" y="9144"/>
                      <a:pt x="15612" y="9239"/>
                      <a:pt x="15612" y="9430"/>
                    </a:cubicBezTo>
                    <a:lnTo>
                      <a:pt x="2856" y="9430"/>
                    </a:lnTo>
                    <a:cubicBezTo>
                      <a:pt x="2856" y="9430"/>
                      <a:pt x="2856" y="9525"/>
                      <a:pt x="2856" y="9525"/>
                    </a:cubicBezTo>
                    <a:cubicBezTo>
                      <a:pt x="2856" y="13811"/>
                      <a:pt x="4855" y="16288"/>
                      <a:pt x="8092" y="16288"/>
                    </a:cubicBezTo>
                    <a:cubicBezTo>
                      <a:pt x="10281" y="16288"/>
                      <a:pt x="11995" y="15050"/>
                      <a:pt x="12852" y="12859"/>
                    </a:cubicBezTo>
                    <a:lnTo>
                      <a:pt x="15327" y="13335"/>
                    </a:lnTo>
                    <a:cubicBezTo>
                      <a:pt x="14184" y="16669"/>
                      <a:pt x="11519" y="18479"/>
                      <a:pt x="7901" y="18479"/>
                    </a:cubicBezTo>
                    <a:close/>
                    <a:moveTo>
                      <a:pt x="12756" y="7525"/>
                    </a:moveTo>
                    <a:cubicBezTo>
                      <a:pt x="12661" y="4096"/>
                      <a:pt x="10853" y="2191"/>
                      <a:pt x="7996" y="2191"/>
                    </a:cubicBezTo>
                    <a:cubicBezTo>
                      <a:pt x="5141" y="2191"/>
                      <a:pt x="3332" y="4096"/>
                      <a:pt x="2856" y="7525"/>
                    </a:cubicBezTo>
                    <a:lnTo>
                      <a:pt x="12756" y="7525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 223">
                <a:extLst>
                  <a:ext uri="{FF2B5EF4-FFF2-40B4-BE49-F238E27FC236}">
                    <a16:creationId xmlns:a16="http://schemas.microsoft.com/office/drawing/2014/main" id="{23A045B5-6C09-8D43-9B48-2E1EB800113D}"/>
                  </a:ext>
                </a:extLst>
              </p:cNvPr>
              <p:cNvSpPr/>
              <p:nvPr/>
            </p:nvSpPr>
            <p:spPr>
              <a:xfrm>
                <a:off x="7626939" y="4980432"/>
                <a:ext cx="10947" cy="24002"/>
              </a:xfrm>
              <a:custGeom>
                <a:avLst/>
                <a:gdLst>
                  <a:gd name="connsiteX0" fmla="*/ 3141 w 10947"/>
                  <a:gd name="connsiteY0" fmla="*/ 8382 h 24002"/>
                  <a:gd name="connsiteX1" fmla="*/ 0 w 10947"/>
                  <a:gd name="connsiteY1" fmla="*/ 8382 h 24002"/>
                  <a:gd name="connsiteX2" fmla="*/ 0 w 10947"/>
                  <a:gd name="connsiteY2" fmla="*/ 6477 h 24002"/>
                  <a:gd name="connsiteX3" fmla="*/ 3141 w 10947"/>
                  <a:gd name="connsiteY3" fmla="*/ 6477 h 24002"/>
                  <a:gd name="connsiteX4" fmla="*/ 3141 w 10947"/>
                  <a:gd name="connsiteY4" fmla="*/ 6382 h 24002"/>
                  <a:gd name="connsiteX5" fmla="*/ 8377 w 10947"/>
                  <a:gd name="connsiteY5" fmla="*/ 0 h 24002"/>
                  <a:gd name="connsiteX6" fmla="*/ 10948 w 10947"/>
                  <a:gd name="connsiteY6" fmla="*/ 190 h 24002"/>
                  <a:gd name="connsiteX7" fmla="*/ 10948 w 10947"/>
                  <a:gd name="connsiteY7" fmla="*/ 2381 h 24002"/>
                  <a:gd name="connsiteX8" fmla="*/ 8853 w 10947"/>
                  <a:gd name="connsiteY8" fmla="*/ 2191 h 24002"/>
                  <a:gd name="connsiteX9" fmla="*/ 5712 w 10947"/>
                  <a:gd name="connsiteY9" fmla="*/ 5810 h 24002"/>
                  <a:gd name="connsiteX10" fmla="*/ 5712 w 10947"/>
                  <a:gd name="connsiteY10" fmla="*/ 6477 h 24002"/>
                  <a:gd name="connsiteX11" fmla="*/ 9901 w 10947"/>
                  <a:gd name="connsiteY11" fmla="*/ 6477 h 24002"/>
                  <a:gd name="connsiteX12" fmla="*/ 9901 w 10947"/>
                  <a:gd name="connsiteY12" fmla="*/ 8382 h 24002"/>
                  <a:gd name="connsiteX13" fmla="*/ 5712 w 10947"/>
                  <a:gd name="connsiteY13" fmla="*/ 8382 h 24002"/>
                  <a:gd name="connsiteX14" fmla="*/ 5712 w 10947"/>
                  <a:gd name="connsiteY14" fmla="*/ 24003 h 24002"/>
                  <a:gd name="connsiteX15" fmla="*/ 3141 w 10947"/>
                  <a:gd name="connsiteY15" fmla="*/ 24003 h 24002"/>
                  <a:gd name="connsiteX16" fmla="*/ 3141 w 10947"/>
                  <a:gd name="connsiteY16" fmla="*/ 8382 h 2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947" h="24002">
                    <a:moveTo>
                      <a:pt x="3141" y="8382"/>
                    </a:moveTo>
                    <a:lnTo>
                      <a:pt x="0" y="8382"/>
                    </a:lnTo>
                    <a:lnTo>
                      <a:pt x="0" y="6477"/>
                    </a:lnTo>
                    <a:lnTo>
                      <a:pt x="3141" y="6477"/>
                    </a:lnTo>
                    <a:cubicBezTo>
                      <a:pt x="3141" y="6477"/>
                      <a:pt x="3141" y="6382"/>
                      <a:pt x="3141" y="6382"/>
                    </a:cubicBezTo>
                    <a:cubicBezTo>
                      <a:pt x="3141" y="2096"/>
                      <a:pt x="4855" y="0"/>
                      <a:pt x="8377" y="0"/>
                    </a:cubicBezTo>
                    <a:cubicBezTo>
                      <a:pt x="9234" y="0"/>
                      <a:pt x="10091" y="95"/>
                      <a:pt x="10948" y="190"/>
                    </a:cubicBezTo>
                    <a:lnTo>
                      <a:pt x="10948" y="2381"/>
                    </a:lnTo>
                    <a:cubicBezTo>
                      <a:pt x="9996" y="2191"/>
                      <a:pt x="9329" y="2191"/>
                      <a:pt x="8853" y="2191"/>
                    </a:cubicBezTo>
                    <a:cubicBezTo>
                      <a:pt x="6664" y="2191"/>
                      <a:pt x="5712" y="3334"/>
                      <a:pt x="5712" y="5810"/>
                    </a:cubicBezTo>
                    <a:cubicBezTo>
                      <a:pt x="5712" y="6001"/>
                      <a:pt x="5712" y="6286"/>
                      <a:pt x="5712" y="6477"/>
                    </a:cubicBezTo>
                    <a:lnTo>
                      <a:pt x="9901" y="6477"/>
                    </a:lnTo>
                    <a:lnTo>
                      <a:pt x="9901" y="8382"/>
                    </a:lnTo>
                    <a:lnTo>
                      <a:pt x="5712" y="8382"/>
                    </a:lnTo>
                    <a:lnTo>
                      <a:pt x="5712" y="24003"/>
                    </a:lnTo>
                    <a:lnTo>
                      <a:pt x="3141" y="24003"/>
                    </a:lnTo>
                    <a:lnTo>
                      <a:pt x="3141" y="8382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 224">
                <a:extLst>
                  <a:ext uri="{FF2B5EF4-FFF2-40B4-BE49-F238E27FC236}">
                    <a16:creationId xmlns:a16="http://schemas.microsoft.com/office/drawing/2014/main" id="{849C42C2-1648-0C46-A8AC-FC33E8B8141A}"/>
                  </a:ext>
                </a:extLst>
              </p:cNvPr>
              <p:cNvSpPr/>
              <p:nvPr/>
            </p:nvSpPr>
            <p:spPr>
              <a:xfrm>
                <a:off x="7637506" y="4986432"/>
                <a:ext cx="15802" cy="18478"/>
              </a:xfrm>
              <a:custGeom>
                <a:avLst/>
                <a:gdLst>
                  <a:gd name="connsiteX0" fmla="*/ 0 w 15802"/>
                  <a:gd name="connsiteY0" fmla="*/ 9239 h 18478"/>
                  <a:gd name="connsiteX1" fmla="*/ 7901 w 15802"/>
                  <a:gd name="connsiteY1" fmla="*/ 0 h 18478"/>
                  <a:gd name="connsiteX2" fmla="*/ 15803 w 15802"/>
                  <a:gd name="connsiteY2" fmla="*/ 9239 h 18478"/>
                  <a:gd name="connsiteX3" fmla="*/ 7901 w 15802"/>
                  <a:gd name="connsiteY3" fmla="*/ 18479 h 18478"/>
                  <a:gd name="connsiteX4" fmla="*/ 0 w 15802"/>
                  <a:gd name="connsiteY4" fmla="*/ 9239 h 18478"/>
                  <a:gd name="connsiteX5" fmla="*/ 12947 w 15802"/>
                  <a:gd name="connsiteY5" fmla="*/ 9239 h 18478"/>
                  <a:gd name="connsiteX6" fmla="*/ 7901 w 15802"/>
                  <a:gd name="connsiteY6" fmla="*/ 2191 h 18478"/>
                  <a:gd name="connsiteX7" fmla="*/ 2856 w 15802"/>
                  <a:gd name="connsiteY7" fmla="*/ 9239 h 18478"/>
                  <a:gd name="connsiteX8" fmla="*/ 7901 w 15802"/>
                  <a:gd name="connsiteY8" fmla="*/ 16288 h 18478"/>
                  <a:gd name="connsiteX9" fmla="*/ 12947 w 15802"/>
                  <a:gd name="connsiteY9" fmla="*/ 9239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802" h="18478">
                    <a:moveTo>
                      <a:pt x="0" y="9239"/>
                    </a:moveTo>
                    <a:cubicBezTo>
                      <a:pt x="0" y="3524"/>
                      <a:pt x="3237" y="0"/>
                      <a:pt x="7901" y="0"/>
                    </a:cubicBezTo>
                    <a:cubicBezTo>
                      <a:pt x="12566" y="0"/>
                      <a:pt x="15803" y="3620"/>
                      <a:pt x="15803" y="9239"/>
                    </a:cubicBezTo>
                    <a:cubicBezTo>
                      <a:pt x="15803" y="14859"/>
                      <a:pt x="12566" y="18479"/>
                      <a:pt x="7901" y="18479"/>
                    </a:cubicBezTo>
                    <a:cubicBezTo>
                      <a:pt x="3237" y="18479"/>
                      <a:pt x="0" y="14859"/>
                      <a:pt x="0" y="9239"/>
                    </a:cubicBezTo>
                    <a:close/>
                    <a:moveTo>
                      <a:pt x="12947" y="9239"/>
                    </a:moveTo>
                    <a:cubicBezTo>
                      <a:pt x="12947" y="4763"/>
                      <a:pt x="10948" y="2191"/>
                      <a:pt x="7901" y="2191"/>
                    </a:cubicBezTo>
                    <a:cubicBezTo>
                      <a:pt x="4855" y="2191"/>
                      <a:pt x="2856" y="4763"/>
                      <a:pt x="2856" y="9239"/>
                    </a:cubicBezTo>
                    <a:cubicBezTo>
                      <a:pt x="2856" y="13716"/>
                      <a:pt x="4855" y="16288"/>
                      <a:pt x="7901" y="16288"/>
                    </a:cubicBezTo>
                    <a:cubicBezTo>
                      <a:pt x="10948" y="16288"/>
                      <a:pt x="12947" y="13621"/>
                      <a:pt x="12947" y="9239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 225">
                <a:extLst>
                  <a:ext uri="{FF2B5EF4-FFF2-40B4-BE49-F238E27FC236}">
                    <a16:creationId xmlns:a16="http://schemas.microsoft.com/office/drawing/2014/main" id="{923C9FFD-9605-FB4F-B45A-81D720EB7E55}"/>
                  </a:ext>
                </a:extLst>
              </p:cNvPr>
              <p:cNvSpPr/>
              <p:nvPr/>
            </p:nvSpPr>
            <p:spPr>
              <a:xfrm>
                <a:off x="7656640" y="4986337"/>
                <a:ext cx="8662" cy="18192"/>
              </a:xfrm>
              <a:custGeom>
                <a:avLst/>
                <a:gdLst>
                  <a:gd name="connsiteX0" fmla="*/ 95 w 8662"/>
                  <a:gd name="connsiteY0" fmla="*/ 571 h 18192"/>
                  <a:gd name="connsiteX1" fmla="*/ 2570 w 8662"/>
                  <a:gd name="connsiteY1" fmla="*/ 571 h 18192"/>
                  <a:gd name="connsiteX2" fmla="*/ 2570 w 8662"/>
                  <a:gd name="connsiteY2" fmla="*/ 4477 h 18192"/>
                  <a:gd name="connsiteX3" fmla="*/ 7711 w 8662"/>
                  <a:gd name="connsiteY3" fmla="*/ 0 h 18192"/>
                  <a:gd name="connsiteX4" fmla="*/ 8663 w 8662"/>
                  <a:gd name="connsiteY4" fmla="*/ 95 h 18192"/>
                  <a:gd name="connsiteX5" fmla="*/ 8663 w 8662"/>
                  <a:gd name="connsiteY5" fmla="*/ 2762 h 18192"/>
                  <a:gd name="connsiteX6" fmla="*/ 8187 w 8662"/>
                  <a:gd name="connsiteY6" fmla="*/ 2762 h 18192"/>
                  <a:gd name="connsiteX7" fmla="*/ 2665 w 8662"/>
                  <a:gd name="connsiteY7" fmla="*/ 9334 h 18192"/>
                  <a:gd name="connsiteX8" fmla="*/ 2665 w 8662"/>
                  <a:gd name="connsiteY8" fmla="*/ 18193 h 18192"/>
                  <a:gd name="connsiteX9" fmla="*/ 0 w 8662"/>
                  <a:gd name="connsiteY9" fmla="*/ 18193 h 18192"/>
                  <a:gd name="connsiteX10" fmla="*/ 0 w 8662"/>
                  <a:gd name="connsiteY10" fmla="*/ 571 h 18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62" h="18192">
                    <a:moveTo>
                      <a:pt x="95" y="571"/>
                    </a:moveTo>
                    <a:lnTo>
                      <a:pt x="2570" y="571"/>
                    </a:lnTo>
                    <a:lnTo>
                      <a:pt x="2570" y="4477"/>
                    </a:lnTo>
                    <a:cubicBezTo>
                      <a:pt x="3618" y="1524"/>
                      <a:pt x="5236" y="0"/>
                      <a:pt x="7711" y="0"/>
                    </a:cubicBezTo>
                    <a:cubicBezTo>
                      <a:pt x="7996" y="0"/>
                      <a:pt x="8282" y="0"/>
                      <a:pt x="8663" y="95"/>
                    </a:cubicBezTo>
                    <a:lnTo>
                      <a:pt x="8663" y="2762"/>
                    </a:lnTo>
                    <a:cubicBezTo>
                      <a:pt x="8473" y="2762"/>
                      <a:pt x="8377" y="2762"/>
                      <a:pt x="8187" y="2762"/>
                    </a:cubicBezTo>
                    <a:cubicBezTo>
                      <a:pt x="4855" y="2762"/>
                      <a:pt x="2665" y="5239"/>
                      <a:pt x="2665" y="9334"/>
                    </a:cubicBezTo>
                    <a:lnTo>
                      <a:pt x="2665" y="18193"/>
                    </a:lnTo>
                    <a:lnTo>
                      <a:pt x="0" y="18193"/>
                    </a:lnTo>
                    <a:lnTo>
                      <a:pt x="0" y="571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 226">
                <a:extLst>
                  <a:ext uri="{FF2B5EF4-FFF2-40B4-BE49-F238E27FC236}">
                    <a16:creationId xmlns:a16="http://schemas.microsoft.com/office/drawing/2014/main" id="{9344B7C9-4109-2C4E-AE29-6AA48C979F7F}"/>
                  </a:ext>
                </a:extLst>
              </p:cNvPr>
              <p:cNvSpPr/>
              <p:nvPr/>
            </p:nvSpPr>
            <p:spPr>
              <a:xfrm>
                <a:off x="7675204" y="4986432"/>
                <a:ext cx="15136" cy="18383"/>
              </a:xfrm>
              <a:custGeom>
                <a:avLst/>
                <a:gdLst>
                  <a:gd name="connsiteX0" fmla="*/ 11995 w 15136"/>
                  <a:gd name="connsiteY0" fmla="*/ 14669 h 18383"/>
                  <a:gd name="connsiteX1" fmla="*/ 5997 w 15136"/>
                  <a:gd name="connsiteY1" fmla="*/ 18383 h 18383"/>
                  <a:gd name="connsiteX2" fmla="*/ 0 w 15136"/>
                  <a:gd name="connsiteY2" fmla="*/ 13049 h 18383"/>
                  <a:gd name="connsiteX3" fmla="*/ 10567 w 15136"/>
                  <a:gd name="connsiteY3" fmla="*/ 7049 h 18383"/>
                  <a:gd name="connsiteX4" fmla="*/ 12090 w 15136"/>
                  <a:gd name="connsiteY4" fmla="*/ 7049 h 18383"/>
                  <a:gd name="connsiteX5" fmla="*/ 12090 w 15136"/>
                  <a:gd name="connsiteY5" fmla="*/ 6001 h 18383"/>
                  <a:gd name="connsiteX6" fmla="*/ 7711 w 15136"/>
                  <a:gd name="connsiteY6" fmla="*/ 2096 h 18383"/>
                  <a:gd name="connsiteX7" fmla="*/ 3046 w 15136"/>
                  <a:gd name="connsiteY7" fmla="*/ 5144 h 18383"/>
                  <a:gd name="connsiteX8" fmla="*/ 571 w 15136"/>
                  <a:gd name="connsiteY8" fmla="*/ 4763 h 18383"/>
                  <a:gd name="connsiteX9" fmla="*/ 8187 w 15136"/>
                  <a:gd name="connsiteY9" fmla="*/ 0 h 18383"/>
                  <a:gd name="connsiteX10" fmla="*/ 14660 w 15136"/>
                  <a:gd name="connsiteY10" fmla="*/ 6953 h 18383"/>
                  <a:gd name="connsiteX11" fmla="*/ 14660 w 15136"/>
                  <a:gd name="connsiteY11" fmla="*/ 14478 h 18383"/>
                  <a:gd name="connsiteX12" fmla="*/ 15136 w 15136"/>
                  <a:gd name="connsiteY12" fmla="*/ 18098 h 18383"/>
                  <a:gd name="connsiteX13" fmla="*/ 12471 w 15136"/>
                  <a:gd name="connsiteY13" fmla="*/ 18098 h 18383"/>
                  <a:gd name="connsiteX14" fmla="*/ 11995 w 15136"/>
                  <a:gd name="connsiteY14" fmla="*/ 14669 h 18383"/>
                  <a:gd name="connsiteX15" fmla="*/ 9996 w 15136"/>
                  <a:gd name="connsiteY15" fmla="*/ 9049 h 18383"/>
                  <a:gd name="connsiteX16" fmla="*/ 2856 w 15136"/>
                  <a:gd name="connsiteY16" fmla="*/ 13049 h 18383"/>
                  <a:gd name="connsiteX17" fmla="*/ 6473 w 15136"/>
                  <a:gd name="connsiteY17" fmla="*/ 16193 h 18383"/>
                  <a:gd name="connsiteX18" fmla="*/ 11995 w 15136"/>
                  <a:gd name="connsiteY18" fmla="*/ 10001 h 18383"/>
                  <a:gd name="connsiteX19" fmla="*/ 11995 w 15136"/>
                  <a:gd name="connsiteY19" fmla="*/ 9049 h 18383"/>
                  <a:gd name="connsiteX20" fmla="*/ 9996 w 15136"/>
                  <a:gd name="connsiteY20" fmla="*/ 9049 h 18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136" h="18383">
                    <a:moveTo>
                      <a:pt x="11995" y="14669"/>
                    </a:moveTo>
                    <a:cubicBezTo>
                      <a:pt x="10852" y="17050"/>
                      <a:pt x="8568" y="18383"/>
                      <a:pt x="5997" y="18383"/>
                    </a:cubicBezTo>
                    <a:cubicBezTo>
                      <a:pt x="2380" y="18383"/>
                      <a:pt x="0" y="16097"/>
                      <a:pt x="0" y="13049"/>
                    </a:cubicBezTo>
                    <a:cubicBezTo>
                      <a:pt x="0" y="9049"/>
                      <a:pt x="3522" y="7049"/>
                      <a:pt x="10567" y="7049"/>
                    </a:cubicBezTo>
                    <a:cubicBezTo>
                      <a:pt x="11043" y="7049"/>
                      <a:pt x="11519" y="7049"/>
                      <a:pt x="12090" y="7049"/>
                    </a:cubicBezTo>
                    <a:lnTo>
                      <a:pt x="12090" y="6001"/>
                    </a:lnTo>
                    <a:cubicBezTo>
                      <a:pt x="12090" y="3334"/>
                      <a:pt x="10662" y="2096"/>
                      <a:pt x="7711" y="2096"/>
                    </a:cubicBezTo>
                    <a:cubicBezTo>
                      <a:pt x="5045" y="2096"/>
                      <a:pt x="3522" y="3048"/>
                      <a:pt x="3046" y="5144"/>
                    </a:cubicBezTo>
                    <a:lnTo>
                      <a:pt x="571" y="4763"/>
                    </a:lnTo>
                    <a:cubicBezTo>
                      <a:pt x="1333" y="1619"/>
                      <a:pt x="3808" y="0"/>
                      <a:pt x="8187" y="0"/>
                    </a:cubicBezTo>
                    <a:cubicBezTo>
                      <a:pt x="12756" y="0"/>
                      <a:pt x="14660" y="2191"/>
                      <a:pt x="14660" y="6953"/>
                    </a:cubicBezTo>
                    <a:lnTo>
                      <a:pt x="14660" y="14478"/>
                    </a:lnTo>
                    <a:cubicBezTo>
                      <a:pt x="14660" y="15812"/>
                      <a:pt x="14755" y="16954"/>
                      <a:pt x="15136" y="18098"/>
                    </a:cubicBezTo>
                    <a:lnTo>
                      <a:pt x="12471" y="18098"/>
                    </a:lnTo>
                    <a:cubicBezTo>
                      <a:pt x="12090" y="17050"/>
                      <a:pt x="11995" y="15907"/>
                      <a:pt x="11995" y="14669"/>
                    </a:cubicBezTo>
                    <a:close/>
                    <a:moveTo>
                      <a:pt x="9996" y="9049"/>
                    </a:moveTo>
                    <a:cubicBezTo>
                      <a:pt x="5236" y="9049"/>
                      <a:pt x="2856" y="10478"/>
                      <a:pt x="2856" y="13049"/>
                    </a:cubicBezTo>
                    <a:cubicBezTo>
                      <a:pt x="2856" y="14954"/>
                      <a:pt x="4189" y="16193"/>
                      <a:pt x="6473" y="16193"/>
                    </a:cubicBezTo>
                    <a:cubicBezTo>
                      <a:pt x="9520" y="16193"/>
                      <a:pt x="11995" y="13430"/>
                      <a:pt x="11995" y="10001"/>
                    </a:cubicBezTo>
                    <a:lnTo>
                      <a:pt x="11995" y="9049"/>
                    </a:lnTo>
                    <a:cubicBezTo>
                      <a:pt x="11328" y="9049"/>
                      <a:pt x="10567" y="9049"/>
                      <a:pt x="9996" y="9049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 227">
                <a:extLst>
                  <a:ext uri="{FF2B5EF4-FFF2-40B4-BE49-F238E27FC236}">
                    <a16:creationId xmlns:a16="http://schemas.microsoft.com/office/drawing/2014/main" id="{DED45C9B-73F0-604E-85F7-448259187862}"/>
                  </a:ext>
                </a:extLst>
              </p:cNvPr>
              <p:cNvSpPr/>
              <p:nvPr/>
            </p:nvSpPr>
            <p:spPr>
              <a:xfrm>
                <a:off x="7694148" y="4986432"/>
                <a:ext cx="13803" cy="18192"/>
              </a:xfrm>
              <a:custGeom>
                <a:avLst/>
                <a:gdLst>
                  <a:gd name="connsiteX0" fmla="*/ 0 w 13803"/>
                  <a:gd name="connsiteY0" fmla="*/ 476 h 18192"/>
                  <a:gd name="connsiteX1" fmla="*/ 2380 w 13803"/>
                  <a:gd name="connsiteY1" fmla="*/ 476 h 18192"/>
                  <a:gd name="connsiteX2" fmla="*/ 2380 w 13803"/>
                  <a:gd name="connsiteY2" fmla="*/ 3715 h 18192"/>
                  <a:gd name="connsiteX3" fmla="*/ 8092 w 13803"/>
                  <a:gd name="connsiteY3" fmla="*/ 0 h 18192"/>
                  <a:gd name="connsiteX4" fmla="*/ 13804 w 13803"/>
                  <a:gd name="connsiteY4" fmla="*/ 6953 h 18192"/>
                  <a:gd name="connsiteX5" fmla="*/ 13804 w 13803"/>
                  <a:gd name="connsiteY5" fmla="*/ 18098 h 18192"/>
                  <a:gd name="connsiteX6" fmla="*/ 11233 w 13803"/>
                  <a:gd name="connsiteY6" fmla="*/ 18098 h 18192"/>
                  <a:gd name="connsiteX7" fmla="*/ 11233 w 13803"/>
                  <a:gd name="connsiteY7" fmla="*/ 6763 h 18192"/>
                  <a:gd name="connsiteX8" fmla="*/ 7616 w 13803"/>
                  <a:gd name="connsiteY8" fmla="*/ 2286 h 18192"/>
                  <a:gd name="connsiteX9" fmla="*/ 2570 w 13803"/>
                  <a:gd name="connsiteY9" fmla="*/ 8477 h 18192"/>
                  <a:gd name="connsiteX10" fmla="*/ 2570 w 13803"/>
                  <a:gd name="connsiteY10" fmla="*/ 18193 h 18192"/>
                  <a:gd name="connsiteX11" fmla="*/ 0 w 13803"/>
                  <a:gd name="connsiteY11" fmla="*/ 18193 h 18192"/>
                  <a:gd name="connsiteX12" fmla="*/ 0 w 13803"/>
                  <a:gd name="connsiteY12" fmla="*/ 476 h 18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03" h="18192">
                    <a:moveTo>
                      <a:pt x="0" y="476"/>
                    </a:moveTo>
                    <a:lnTo>
                      <a:pt x="2380" y="476"/>
                    </a:lnTo>
                    <a:lnTo>
                      <a:pt x="2380" y="3715"/>
                    </a:lnTo>
                    <a:cubicBezTo>
                      <a:pt x="3808" y="1143"/>
                      <a:pt x="5617" y="0"/>
                      <a:pt x="8092" y="0"/>
                    </a:cubicBezTo>
                    <a:cubicBezTo>
                      <a:pt x="11804" y="0"/>
                      <a:pt x="13804" y="2381"/>
                      <a:pt x="13804" y="6953"/>
                    </a:cubicBezTo>
                    <a:lnTo>
                      <a:pt x="13804" y="18098"/>
                    </a:lnTo>
                    <a:lnTo>
                      <a:pt x="11233" y="18098"/>
                    </a:lnTo>
                    <a:lnTo>
                      <a:pt x="11233" y="6763"/>
                    </a:lnTo>
                    <a:cubicBezTo>
                      <a:pt x="11233" y="3905"/>
                      <a:pt x="9901" y="2286"/>
                      <a:pt x="7616" y="2286"/>
                    </a:cubicBezTo>
                    <a:cubicBezTo>
                      <a:pt x="4855" y="2286"/>
                      <a:pt x="2570" y="4763"/>
                      <a:pt x="2570" y="8477"/>
                    </a:cubicBezTo>
                    <a:lnTo>
                      <a:pt x="2570" y="18193"/>
                    </a:lnTo>
                    <a:lnTo>
                      <a:pt x="0" y="18193"/>
                    </a:lnTo>
                    <a:lnTo>
                      <a:pt x="0" y="476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 228">
                <a:extLst>
                  <a:ext uri="{FF2B5EF4-FFF2-40B4-BE49-F238E27FC236}">
                    <a16:creationId xmlns:a16="http://schemas.microsoft.com/office/drawing/2014/main" id="{F87D73F3-D40E-D849-8D60-E1DA91D17FE9}"/>
                  </a:ext>
                </a:extLst>
              </p:cNvPr>
              <p:cNvSpPr/>
              <p:nvPr/>
            </p:nvSpPr>
            <p:spPr>
              <a:xfrm>
                <a:off x="7710046" y="4986908"/>
                <a:ext cx="14850" cy="24003"/>
              </a:xfrm>
              <a:custGeom>
                <a:avLst/>
                <a:gdLst>
                  <a:gd name="connsiteX0" fmla="*/ 190 w 14850"/>
                  <a:gd name="connsiteY0" fmla="*/ 21527 h 24003"/>
                  <a:gd name="connsiteX1" fmla="*/ 2189 w 14850"/>
                  <a:gd name="connsiteY1" fmla="*/ 21812 h 24003"/>
                  <a:gd name="connsiteX2" fmla="*/ 6283 w 14850"/>
                  <a:gd name="connsiteY2" fmla="*/ 17431 h 24003"/>
                  <a:gd name="connsiteX3" fmla="*/ 0 w 14850"/>
                  <a:gd name="connsiteY3" fmla="*/ 0 h 24003"/>
                  <a:gd name="connsiteX4" fmla="*/ 2665 w 14850"/>
                  <a:gd name="connsiteY4" fmla="*/ 0 h 24003"/>
                  <a:gd name="connsiteX5" fmla="*/ 7616 w 14850"/>
                  <a:gd name="connsiteY5" fmla="*/ 14097 h 24003"/>
                  <a:gd name="connsiteX6" fmla="*/ 12566 w 14850"/>
                  <a:gd name="connsiteY6" fmla="*/ 0 h 24003"/>
                  <a:gd name="connsiteX7" fmla="*/ 14851 w 14850"/>
                  <a:gd name="connsiteY7" fmla="*/ 0 h 24003"/>
                  <a:gd name="connsiteX8" fmla="*/ 7996 w 14850"/>
                  <a:gd name="connsiteY8" fmla="*/ 18955 h 24003"/>
                  <a:gd name="connsiteX9" fmla="*/ 2189 w 14850"/>
                  <a:gd name="connsiteY9" fmla="*/ 24003 h 24003"/>
                  <a:gd name="connsiteX10" fmla="*/ 190 w 14850"/>
                  <a:gd name="connsiteY10" fmla="*/ 23717 h 24003"/>
                  <a:gd name="connsiteX11" fmla="*/ 190 w 14850"/>
                  <a:gd name="connsiteY11" fmla="*/ 21527 h 24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850" h="24003">
                    <a:moveTo>
                      <a:pt x="190" y="21527"/>
                    </a:moveTo>
                    <a:cubicBezTo>
                      <a:pt x="1047" y="21717"/>
                      <a:pt x="1618" y="21812"/>
                      <a:pt x="2189" y="21812"/>
                    </a:cubicBezTo>
                    <a:cubicBezTo>
                      <a:pt x="4379" y="21812"/>
                      <a:pt x="5426" y="20479"/>
                      <a:pt x="6283" y="17431"/>
                    </a:cubicBezTo>
                    <a:lnTo>
                      <a:pt x="0" y="0"/>
                    </a:lnTo>
                    <a:lnTo>
                      <a:pt x="2665" y="0"/>
                    </a:lnTo>
                    <a:lnTo>
                      <a:pt x="7616" y="14097"/>
                    </a:lnTo>
                    <a:lnTo>
                      <a:pt x="12566" y="0"/>
                    </a:lnTo>
                    <a:lnTo>
                      <a:pt x="14851" y="0"/>
                    </a:lnTo>
                    <a:lnTo>
                      <a:pt x="7996" y="18955"/>
                    </a:lnTo>
                    <a:cubicBezTo>
                      <a:pt x="6664" y="22670"/>
                      <a:pt x="5236" y="24003"/>
                      <a:pt x="2189" y="24003"/>
                    </a:cubicBezTo>
                    <a:cubicBezTo>
                      <a:pt x="1523" y="24003"/>
                      <a:pt x="857" y="23908"/>
                      <a:pt x="190" y="23717"/>
                    </a:cubicBezTo>
                    <a:lnTo>
                      <a:pt x="190" y="21527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 229">
                <a:extLst>
                  <a:ext uri="{FF2B5EF4-FFF2-40B4-BE49-F238E27FC236}">
                    <a16:creationId xmlns:a16="http://schemas.microsoft.com/office/drawing/2014/main" id="{FB9E4B7A-9374-8143-B7C1-1D3D61C007FC}"/>
                  </a:ext>
                </a:extLst>
              </p:cNvPr>
              <p:cNvSpPr/>
              <p:nvPr/>
            </p:nvSpPr>
            <p:spPr>
              <a:xfrm>
                <a:off x="7735844" y="4986718"/>
                <a:ext cx="13708" cy="18192"/>
              </a:xfrm>
              <a:custGeom>
                <a:avLst/>
                <a:gdLst>
                  <a:gd name="connsiteX0" fmla="*/ 13708 w 13708"/>
                  <a:gd name="connsiteY0" fmla="*/ 17717 h 18192"/>
                  <a:gd name="connsiteX1" fmla="*/ 11328 w 13708"/>
                  <a:gd name="connsiteY1" fmla="*/ 17717 h 18192"/>
                  <a:gd name="connsiteX2" fmla="*/ 11328 w 13708"/>
                  <a:gd name="connsiteY2" fmla="*/ 14478 h 18192"/>
                  <a:gd name="connsiteX3" fmla="*/ 5712 w 13708"/>
                  <a:gd name="connsiteY3" fmla="*/ 18193 h 18192"/>
                  <a:gd name="connsiteX4" fmla="*/ 0 w 13708"/>
                  <a:gd name="connsiteY4" fmla="*/ 11240 h 18192"/>
                  <a:gd name="connsiteX5" fmla="*/ 0 w 13708"/>
                  <a:gd name="connsiteY5" fmla="*/ 95 h 18192"/>
                  <a:gd name="connsiteX6" fmla="*/ 2475 w 13708"/>
                  <a:gd name="connsiteY6" fmla="*/ 95 h 18192"/>
                  <a:gd name="connsiteX7" fmla="*/ 2475 w 13708"/>
                  <a:gd name="connsiteY7" fmla="*/ 11430 h 18192"/>
                  <a:gd name="connsiteX8" fmla="*/ 6092 w 13708"/>
                  <a:gd name="connsiteY8" fmla="*/ 15907 h 18192"/>
                  <a:gd name="connsiteX9" fmla="*/ 11138 w 13708"/>
                  <a:gd name="connsiteY9" fmla="*/ 9716 h 18192"/>
                  <a:gd name="connsiteX10" fmla="*/ 11138 w 13708"/>
                  <a:gd name="connsiteY10" fmla="*/ 0 h 18192"/>
                  <a:gd name="connsiteX11" fmla="*/ 13613 w 13708"/>
                  <a:gd name="connsiteY11" fmla="*/ 0 h 18192"/>
                  <a:gd name="connsiteX12" fmla="*/ 13613 w 13708"/>
                  <a:gd name="connsiteY12" fmla="*/ 17717 h 18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708" h="18192">
                    <a:moveTo>
                      <a:pt x="13708" y="17717"/>
                    </a:moveTo>
                    <a:lnTo>
                      <a:pt x="11328" y="17717"/>
                    </a:lnTo>
                    <a:lnTo>
                      <a:pt x="11328" y="14478"/>
                    </a:lnTo>
                    <a:cubicBezTo>
                      <a:pt x="9901" y="17050"/>
                      <a:pt x="8092" y="18193"/>
                      <a:pt x="5712" y="18193"/>
                    </a:cubicBezTo>
                    <a:cubicBezTo>
                      <a:pt x="1999" y="18193"/>
                      <a:pt x="0" y="15812"/>
                      <a:pt x="0" y="11240"/>
                    </a:cubicBezTo>
                    <a:lnTo>
                      <a:pt x="0" y="95"/>
                    </a:lnTo>
                    <a:lnTo>
                      <a:pt x="2475" y="95"/>
                    </a:lnTo>
                    <a:lnTo>
                      <a:pt x="2475" y="11430"/>
                    </a:lnTo>
                    <a:cubicBezTo>
                      <a:pt x="2475" y="14383"/>
                      <a:pt x="3808" y="15907"/>
                      <a:pt x="6092" y="15907"/>
                    </a:cubicBezTo>
                    <a:cubicBezTo>
                      <a:pt x="8853" y="15907"/>
                      <a:pt x="11138" y="13430"/>
                      <a:pt x="11138" y="9716"/>
                    </a:cubicBezTo>
                    <a:lnTo>
                      <a:pt x="11138" y="0"/>
                    </a:lnTo>
                    <a:lnTo>
                      <a:pt x="13613" y="0"/>
                    </a:lnTo>
                    <a:lnTo>
                      <a:pt x="13613" y="17717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 230">
                <a:extLst>
                  <a:ext uri="{FF2B5EF4-FFF2-40B4-BE49-F238E27FC236}">
                    <a16:creationId xmlns:a16="http://schemas.microsoft.com/office/drawing/2014/main" id="{FB8905DB-06E3-A247-88C9-6C8EDDE65B04}"/>
                  </a:ext>
                </a:extLst>
              </p:cNvPr>
              <p:cNvSpPr/>
              <p:nvPr/>
            </p:nvSpPr>
            <p:spPr>
              <a:xfrm>
                <a:off x="7752789" y="4986432"/>
                <a:ext cx="13993" cy="18478"/>
              </a:xfrm>
              <a:custGeom>
                <a:avLst/>
                <a:gdLst>
                  <a:gd name="connsiteX0" fmla="*/ 2190 w 13993"/>
                  <a:gd name="connsiteY0" fmla="*/ 12954 h 18478"/>
                  <a:gd name="connsiteX1" fmla="*/ 7140 w 13993"/>
                  <a:gd name="connsiteY1" fmla="*/ 16288 h 18478"/>
                  <a:gd name="connsiteX2" fmla="*/ 11138 w 13993"/>
                  <a:gd name="connsiteY2" fmla="*/ 13335 h 18478"/>
                  <a:gd name="connsiteX3" fmla="*/ 6092 w 13993"/>
                  <a:gd name="connsiteY3" fmla="*/ 10192 h 18478"/>
                  <a:gd name="connsiteX4" fmla="*/ 476 w 13993"/>
                  <a:gd name="connsiteY4" fmla="*/ 5239 h 18478"/>
                  <a:gd name="connsiteX5" fmla="*/ 6759 w 13993"/>
                  <a:gd name="connsiteY5" fmla="*/ 0 h 18478"/>
                  <a:gd name="connsiteX6" fmla="*/ 13137 w 13993"/>
                  <a:gd name="connsiteY6" fmla="*/ 4477 h 18478"/>
                  <a:gd name="connsiteX7" fmla="*/ 10757 w 13993"/>
                  <a:gd name="connsiteY7" fmla="*/ 4953 h 18478"/>
                  <a:gd name="connsiteX8" fmla="*/ 6759 w 13993"/>
                  <a:gd name="connsiteY8" fmla="*/ 2191 h 18478"/>
                  <a:gd name="connsiteX9" fmla="*/ 3237 w 13993"/>
                  <a:gd name="connsiteY9" fmla="*/ 4953 h 18478"/>
                  <a:gd name="connsiteX10" fmla="*/ 8568 w 13993"/>
                  <a:gd name="connsiteY10" fmla="*/ 8001 h 18478"/>
                  <a:gd name="connsiteX11" fmla="*/ 13994 w 13993"/>
                  <a:gd name="connsiteY11" fmla="*/ 13049 h 18478"/>
                  <a:gd name="connsiteX12" fmla="*/ 7330 w 13993"/>
                  <a:gd name="connsiteY12" fmla="*/ 18479 h 18478"/>
                  <a:gd name="connsiteX13" fmla="*/ 0 w 13993"/>
                  <a:gd name="connsiteY13" fmla="*/ 13430 h 18478"/>
                  <a:gd name="connsiteX14" fmla="*/ 2190 w 13993"/>
                  <a:gd name="connsiteY14" fmla="*/ 12954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993" h="18478">
                    <a:moveTo>
                      <a:pt x="2190" y="12954"/>
                    </a:moveTo>
                    <a:cubicBezTo>
                      <a:pt x="2951" y="15145"/>
                      <a:pt x="4760" y="16288"/>
                      <a:pt x="7140" y="16288"/>
                    </a:cubicBezTo>
                    <a:cubicBezTo>
                      <a:pt x="9615" y="16288"/>
                      <a:pt x="11138" y="15050"/>
                      <a:pt x="11138" y="13335"/>
                    </a:cubicBezTo>
                    <a:cubicBezTo>
                      <a:pt x="11138" y="11144"/>
                      <a:pt x="9329" y="10954"/>
                      <a:pt x="6092" y="10192"/>
                    </a:cubicBezTo>
                    <a:cubicBezTo>
                      <a:pt x="2285" y="9239"/>
                      <a:pt x="476" y="8096"/>
                      <a:pt x="476" y="5239"/>
                    </a:cubicBezTo>
                    <a:cubicBezTo>
                      <a:pt x="476" y="2286"/>
                      <a:pt x="2951" y="0"/>
                      <a:pt x="6759" y="0"/>
                    </a:cubicBezTo>
                    <a:cubicBezTo>
                      <a:pt x="9996" y="0"/>
                      <a:pt x="12280" y="1619"/>
                      <a:pt x="13137" y="4477"/>
                    </a:cubicBezTo>
                    <a:lnTo>
                      <a:pt x="10757" y="4953"/>
                    </a:lnTo>
                    <a:cubicBezTo>
                      <a:pt x="10186" y="3143"/>
                      <a:pt x="8853" y="2191"/>
                      <a:pt x="6759" y="2191"/>
                    </a:cubicBezTo>
                    <a:cubicBezTo>
                      <a:pt x="4570" y="2191"/>
                      <a:pt x="3237" y="3334"/>
                      <a:pt x="3237" y="4953"/>
                    </a:cubicBezTo>
                    <a:cubicBezTo>
                      <a:pt x="3237" y="7144"/>
                      <a:pt x="5236" y="7144"/>
                      <a:pt x="8568" y="8001"/>
                    </a:cubicBezTo>
                    <a:cubicBezTo>
                      <a:pt x="12185" y="8954"/>
                      <a:pt x="13994" y="10287"/>
                      <a:pt x="13994" y="13049"/>
                    </a:cubicBezTo>
                    <a:cubicBezTo>
                      <a:pt x="13994" y="16193"/>
                      <a:pt x="11328" y="18479"/>
                      <a:pt x="7330" y="18479"/>
                    </a:cubicBezTo>
                    <a:cubicBezTo>
                      <a:pt x="3427" y="18479"/>
                      <a:pt x="761" y="16574"/>
                      <a:pt x="0" y="13430"/>
                    </a:cubicBezTo>
                    <a:lnTo>
                      <a:pt x="2190" y="12954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 231">
                <a:extLst>
                  <a:ext uri="{FF2B5EF4-FFF2-40B4-BE49-F238E27FC236}">
                    <a16:creationId xmlns:a16="http://schemas.microsoft.com/office/drawing/2014/main" id="{88FA984C-F510-9C49-8809-8A38E0DF4175}"/>
                  </a:ext>
                </a:extLst>
              </p:cNvPr>
              <p:cNvSpPr/>
              <p:nvPr/>
            </p:nvSpPr>
            <p:spPr>
              <a:xfrm>
                <a:off x="7768496" y="4986432"/>
                <a:ext cx="15612" cy="18478"/>
              </a:xfrm>
              <a:custGeom>
                <a:avLst/>
                <a:gdLst>
                  <a:gd name="connsiteX0" fmla="*/ 7901 w 15612"/>
                  <a:gd name="connsiteY0" fmla="*/ 18479 h 18478"/>
                  <a:gd name="connsiteX1" fmla="*/ 0 w 15612"/>
                  <a:gd name="connsiteY1" fmla="*/ 9239 h 18478"/>
                  <a:gd name="connsiteX2" fmla="*/ 7901 w 15612"/>
                  <a:gd name="connsiteY2" fmla="*/ 0 h 18478"/>
                  <a:gd name="connsiteX3" fmla="*/ 15612 w 15612"/>
                  <a:gd name="connsiteY3" fmla="*/ 9049 h 18478"/>
                  <a:gd name="connsiteX4" fmla="*/ 15612 w 15612"/>
                  <a:gd name="connsiteY4" fmla="*/ 9430 h 18478"/>
                  <a:gd name="connsiteX5" fmla="*/ 2856 w 15612"/>
                  <a:gd name="connsiteY5" fmla="*/ 9430 h 18478"/>
                  <a:gd name="connsiteX6" fmla="*/ 2856 w 15612"/>
                  <a:gd name="connsiteY6" fmla="*/ 9525 h 18478"/>
                  <a:gd name="connsiteX7" fmla="*/ 8092 w 15612"/>
                  <a:gd name="connsiteY7" fmla="*/ 16288 h 18478"/>
                  <a:gd name="connsiteX8" fmla="*/ 12852 w 15612"/>
                  <a:gd name="connsiteY8" fmla="*/ 12859 h 18478"/>
                  <a:gd name="connsiteX9" fmla="*/ 15327 w 15612"/>
                  <a:gd name="connsiteY9" fmla="*/ 13335 h 18478"/>
                  <a:gd name="connsiteX10" fmla="*/ 7901 w 15612"/>
                  <a:gd name="connsiteY10" fmla="*/ 18479 h 18478"/>
                  <a:gd name="connsiteX11" fmla="*/ 12852 w 15612"/>
                  <a:gd name="connsiteY11" fmla="*/ 7525 h 18478"/>
                  <a:gd name="connsiteX12" fmla="*/ 8092 w 15612"/>
                  <a:gd name="connsiteY12" fmla="*/ 2191 h 18478"/>
                  <a:gd name="connsiteX13" fmla="*/ 2951 w 15612"/>
                  <a:gd name="connsiteY13" fmla="*/ 7525 h 18478"/>
                  <a:gd name="connsiteX14" fmla="*/ 12852 w 15612"/>
                  <a:gd name="connsiteY14" fmla="*/ 7525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612" h="18478">
                    <a:moveTo>
                      <a:pt x="7901" y="18479"/>
                    </a:moveTo>
                    <a:cubicBezTo>
                      <a:pt x="3142" y="18479"/>
                      <a:pt x="0" y="14954"/>
                      <a:pt x="0" y="9239"/>
                    </a:cubicBezTo>
                    <a:cubicBezTo>
                      <a:pt x="0" y="3620"/>
                      <a:pt x="3237" y="0"/>
                      <a:pt x="7901" y="0"/>
                    </a:cubicBezTo>
                    <a:cubicBezTo>
                      <a:pt x="12566" y="0"/>
                      <a:pt x="15612" y="3429"/>
                      <a:pt x="15612" y="9049"/>
                    </a:cubicBezTo>
                    <a:cubicBezTo>
                      <a:pt x="15612" y="9144"/>
                      <a:pt x="15612" y="9239"/>
                      <a:pt x="15612" y="9430"/>
                    </a:cubicBezTo>
                    <a:lnTo>
                      <a:pt x="2856" y="9430"/>
                    </a:lnTo>
                    <a:cubicBezTo>
                      <a:pt x="2856" y="9430"/>
                      <a:pt x="2856" y="9525"/>
                      <a:pt x="2856" y="9525"/>
                    </a:cubicBezTo>
                    <a:cubicBezTo>
                      <a:pt x="2856" y="13811"/>
                      <a:pt x="4855" y="16288"/>
                      <a:pt x="8092" y="16288"/>
                    </a:cubicBezTo>
                    <a:cubicBezTo>
                      <a:pt x="10281" y="16288"/>
                      <a:pt x="11995" y="15050"/>
                      <a:pt x="12852" y="12859"/>
                    </a:cubicBezTo>
                    <a:lnTo>
                      <a:pt x="15327" y="13335"/>
                    </a:lnTo>
                    <a:cubicBezTo>
                      <a:pt x="14184" y="16669"/>
                      <a:pt x="11614" y="18479"/>
                      <a:pt x="7901" y="18479"/>
                    </a:cubicBezTo>
                    <a:close/>
                    <a:moveTo>
                      <a:pt x="12852" y="7525"/>
                    </a:moveTo>
                    <a:cubicBezTo>
                      <a:pt x="12756" y="4096"/>
                      <a:pt x="10948" y="2191"/>
                      <a:pt x="8092" y="2191"/>
                    </a:cubicBezTo>
                    <a:cubicBezTo>
                      <a:pt x="5236" y="2191"/>
                      <a:pt x="3427" y="4096"/>
                      <a:pt x="2951" y="7525"/>
                    </a:cubicBezTo>
                    <a:lnTo>
                      <a:pt x="12852" y="7525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 232">
                <a:extLst>
                  <a:ext uri="{FF2B5EF4-FFF2-40B4-BE49-F238E27FC236}">
                    <a16:creationId xmlns:a16="http://schemas.microsoft.com/office/drawing/2014/main" id="{211A94ED-5C7A-4143-8F66-C5D958206460}"/>
                  </a:ext>
                </a:extLst>
              </p:cNvPr>
              <p:cNvSpPr/>
              <p:nvPr/>
            </p:nvSpPr>
            <p:spPr>
              <a:xfrm>
                <a:off x="7794485" y="4986908"/>
                <a:ext cx="22371" cy="17525"/>
              </a:xfrm>
              <a:custGeom>
                <a:avLst/>
                <a:gdLst>
                  <a:gd name="connsiteX0" fmla="*/ 0 w 22371"/>
                  <a:gd name="connsiteY0" fmla="*/ 0 h 17525"/>
                  <a:gd name="connsiteX1" fmla="*/ 2570 w 22371"/>
                  <a:gd name="connsiteY1" fmla="*/ 0 h 17525"/>
                  <a:gd name="connsiteX2" fmla="*/ 6473 w 22371"/>
                  <a:gd name="connsiteY2" fmla="*/ 14097 h 17525"/>
                  <a:gd name="connsiteX3" fmla="*/ 10091 w 22371"/>
                  <a:gd name="connsiteY3" fmla="*/ 0 h 17525"/>
                  <a:gd name="connsiteX4" fmla="*/ 12090 w 22371"/>
                  <a:gd name="connsiteY4" fmla="*/ 0 h 17525"/>
                  <a:gd name="connsiteX5" fmla="*/ 15993 w 22371"/>
                  <a:gd name="connsiteY5" fmla="*/ 14097 h 17525"/>
                  <a:gd name="connsiteX6" fmla="*/ 20086 w 22371"/>
                  <a:gd name="connsiteY6" fmla="*/ 0 h 17525"/>
                  <a:gd name="connsiteX7" fmla="*/ 22371 w 22371"/>
                  <a:gd name="connsiteY7" fmla="*/ 0 h 17525"/>
                  <a:gd name="connsiteX8" fmla="*/ 17040 w 22371"/>
                  <a:gd name="connsiteY8" fmla="*/ 17526 h 17525"/>
                  <a:gd name="connsiteX9" fmla="*/ 14755 w 22371"/>
                  <a:gd name="connsiteY9" fmla="*/ 17526 h 17525"/>
                  <a:gd name="connsiteX10" fmla="*/ 10948 w 22371"/>
                  <a:gd name="connsiteY10" fmla="*/ 3620 h 17525"/>
                  <a:gd name="connsiteX11" fmla="*/ 7425 w 22371"/>
                  <a:gd name="connsiteY11" fmla="*/ 17526 h 17525"/>
                  <a:gd name="connsiteX12" fmla="*/ 5045 w 22371"/>
                  <a:gd name="connsiteY12" fmla="*/ 17526 h 17525"/>
                  <a:gd name="connsiteX13" fmla="*/ 0 w 22371"/>
                  <a:gd name="connsiteY13" fmla="*/ 0 h 1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371" h="17525">
                    <a:moveTo>
                      <a:pt x="0" y="0"/>
                    </a:moveTo>
                    <a:lnTo>
                      <a:pt x="2570" y="0"/>
                    </a:lnTo>
                    <a:lnTo>
                      <a:pt x="6473" y="14097"/>
                    </a:lnTo>
                    <a:lnTo>
                      <a:pt x="10091" y="0"/>
                    </a:lnTo>
                    <a:lnTo>
                      <a:pt x="12090" y="0"/>
                    </a:lnTo>
                    <a:lnTo>
                      <a:pt x="15993" y="14097"/>
                    </a:lnTo>
                    <a:lnTo>
                      <a:pt x="20086" y="0"/>
                    </a:lnTo>
                    <a:lnTo>
                      <a:pt x="22371" y="0"/>
                    </a:lnTo>
                    <a:lnTo>
                      <a:pt x="17040" y="17526"/>
                    </a:lnTo>
                    <a:lnTo>
                      <a:pt x="14755" y="17526"/>
                    </a:lnTo>
                    <a:lnTo>
                      <a:pt x="10948" y="3620"/>
                    </a:lnTo>
                    <a:lnTo>
                      <a:pt x="7425" y="17526"/>
                    </a:lnTo>
                    <a:lnTo>
                      <a:pt x="5045" y="175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 233">
                <a:extLst>
                  <a:ext uri="{FF2B5EF4-FFF2-40B4-BE49-F238E27FC236}">
                    <a16:creationId xmlns:a16="http://schemas.microsoft.com/office/drawing/2014/main" id="{1B62DA65-8055-3841-8C16-400791A930DD}"/>
                  </a:ext>
                </a:extLst>
              </p:cNvPr>
              <p:cNvSpPr/>
              <p:nvPr/>
            </p:nvSpPr>
            <p:spPr>
              <a:xfrm>
                <a:off x="7819046" y="4980717"/>
                <a:ext cx="13803" cy="23812"/>
              </a:xfrm>
              <a:custGeom>
                <a:avLst/>
                <a:gdLst>
                  <a:gd name="connsiteX0" fmla="*/ 0 w 13803"/>
                  <a:gd name="connsiteY0" fmla="*/ 0 h 23812"/>
                  <a:gd name="connsiteX1" fmla="*/ 2570 w 13803"/>
                  <a:gd name="connsiteY1" fmla="*/ 0 h 23812"/>
                  <a:gd name="connsiteX2" fmla="*/ 2570 w 13803"/>
                  <a:gd name="connsiteY2" fmla="*/ 9239 h 23812"/>
                  <a:gd name="connsiteX3" fmla="*/ 8092 w 13803"/>
                  <a:gd name="connsiteY3" fmla="*/ 5620 h 23812"/>
                  <a:gd name="connsiteX4" fmla="*/ 13804 w 13803"/>
                  <a:gd name="connsiteY4" fmla="*/ 12573 h 23812"/>
                  <a:gd name="connsiteX5" fmla="*/ 13804 w 13803"/>
                  <a:gd name="connsiteY5" fmla="*/ 23717 h 23812"/>
                  <a:gd name="connsiteX6" fmla="*/ 11233 w 13803"/>
                  <a:gd name="connsiteY6" fmla="*/ 23717 h 23812"/>
                  <a:gd name="connsiteX7" fmla="*/ 11233 w 13803"/>
                  <a:gd name="connsiteY7" fmla="*/ 12383 h 23812"/>
                  <a:gd name="connsiteX8" fmla="*/ 7616 w 13803"/>
                  <a:gd name="connsiteY8" fmla="*/ 7906 h 23812"/>
                  <a:gd name="connsiteX9" fmla="*/ 2570 w 13803"/>
                  <a:gd name="connsiteY9" fmla="*/ 14097 h 23812"/>
                  <a:gd name="connsiteX10" fmla="*/ 2570 w 13803"/>
                  <a:gd name="connsiteY10" fmla="*/ 23813 h 23812"/>
                  <a:gd name="connsiteX11" fmla="*/ 0 w 13803"/>
                  <a:gd name="connsiteY11" fmla="*/ 23813 h 23812"/>
                  <a:gd name="connsiteX12" fmla="*/ 0 w 13803"/>
                  <a:gd name="connsiteY12" fmla="*/ 0 h 2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03" h="23812">
                    <a:moveTo>
                      <a:pt x="0" y="0"/>
                    </a:moveTo>
                    <a:lnTo>
                      <a:pt x="2570" y="0"/>
                    </a:lnTo>
                    <a:lnTo>
                      <a:pt x="2570" y="9239"/>
                    </a:lnTo>
                    <a:cubicBezTo>
                      <a:pt x="3808" y="6858"/>
                      <a:pt x="5617" y="5620"/>
                      <a:pt x="8092" y="5620"/>
                    </a:cubicBezTo>
                    <a:cubicBezTo>
                      <a:pt x="11805" y="5620"/>
                      <a:pt x="13804" y="8001"/>
                      <a:pt x="13804" y="12573"/>
                    </a:cubicBezTo>
                    <a:lnTo>
                      <a:pt x="13804" y="23717"/>
                    </a:lnTo>
                    <a:lnTo>
                      <a:pt x="11233" y="23717"/>
                    </a:lnTo>
                    <a:lnTo>
                      <a:pt x="11233" y="12383"/>
                    </a:lnTo>
                    <a:cubicBezTo>
                      <a:pt x="11233" y="9525"/>
                      <a:pt x="9901" y="7906"/>
                      <a:pt x="7616" y="7906"/>
                    </a:cubicBezTo>
                    <a:cubicBezTo>
                      <a:pt x="4855" y="7906"/>
                      <a:pt x="2570" y="10382"/>
                      <a:pt x="2570" y="14097"/>
                    </a:cubicBezTo>
                    <a:lnTo>
                      <a:pt x="2570" y="23813"/>
                    </a:lnTo>
                    <a:lnTo>
                      <a:pt x="0" y="238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 234">
                <a:extLst>
                  <a:ext uri="{FF2B5EF4-FFF2-40B4-BE49-F238E27FC236}">
                    <a16:creationId xmlns:a16="http://schemas.microsoft.com/office/drawing/2014/main" id="{11A3139C-709E-914C-9B1B-A6349DE8E760}"/>
                  </a:ext>
                </a:extLst>
              </p:cNvPr>
              <p:cNvSpPr/>
              <p:nvPr/>
            </p:nvSpPr>
            <p:spPr>
              <a:xfrm>
                <a:off x="7837514" y="4980717"/>
                <a:ext cx="2570" cy="23717"/>
              </a:xfrm>
              <a:custGeom>
                <a:avLst/>
                <a:gdLst>
                  <a:gd name="connsiteX0" fmla="*/ 0 w 2570"/>
                  <a:gd name="connsiteY0" fmla="*/ 0 h 23717"/>
                  <a:gd name="connsiteX1" fmla="*/ 2570 w 2570"/>
                  <a:gd name="connsiteY1" fmla="*/ 0 h 23717"/>
                  <a:gd name="connsiteX2" fmla="*/ 2570 w 2570"/>
                  <a:gd name="connsiteY2" fmla="*/ 2572 h 23717"/>
                  <a:gd name="connsiteX3" fmla="*/ 0 w 2570"/>
                  <a:gd name="connsiteY3" fmla="*/ 2572 h 23717"/>
                  <a:gd name="connsiteX4" fmla="*/ 0 w 2570"/>
                  <a:gd name="connsiteY4" fmla="*/ 0 h 23717"/>
                  <a:gd name="connsiteX5" fmla="*/ 0 w 2570"/>
                  <a:gd name="connsiteY5" fmla="*/ 6191 h 23717"/>
                  <a:gd name="connsiteX6" fmla="*/ 2570 w 2570"/>
                  <a:gd name="connsiteY6" fmla="*/ 6191 h 23717"/>
                  <a:gd name="connsiteX7" fmla="*/ 2570 w 2570"/>
                  <a:gd name="connsiteY7" fmla="*/ 23717 h 23717"/>
                  <a:gd name="connsiteX8" fmla="*/ 0 w 2570"/>
                  <a:gd name="connsiteY8" fmla="*/ 23717 h 23717"/>
                  <a:gd name="connsiteX9" fmla="*/ 0 w 2570"/>
                  <a:gd name="connsiteY9" fmla="*/ 6191 h 2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70" h="23717">
                    <a:moveTo>
                      <a:pt x="0" y="0"/>
                    </a:moveTo>
                    <a:lnTo>
                      <a:pt x="2570" y="0"/>
                    </a:lnTo>
                    <a:lnTo>
                      <a:pt x="2570" y="2572"/>
                    </a:lnTo>
                    <a:lnTo>
                      <a:pt x="0" y="2572"/>
                    </a:lnTo>
                    <a:lnTo>
                      <a:pt x="0" y="0"/>
                    </a:lnTo>
                    <a:close/>
                    <a:moveTo>
                      <a:pt x="0" y="6191"/>
                    </a:moveTo>
                    <a:lnTo>
                      <a:pt x="2570" y="6191"/>
                    </a:lnTo>
                    <a:lnTo>
                      <a:pt x="2570" y="23717"/>
                    </a:lnTo>
                    <a:lnTo>
                      <a:pt x="0" y="23717"/>
                    </a:lnTo>
                    <a:lnTo>
                      <a:pt x="0" y="6191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6" name="Freeform 235">
                <a:extLst>
                  <a:ext uri="{FF2B5EF4-FFF2-40B4-BE49-F238E27FC236}">
                    <a16:creationId xmlns:a16="http://schemas.microsoft.com/office/drawing/2014/main" id="{3BE9A82E-8F82-914B-BA87-B8104B0F2562}"/>
                  </a:ext>
                </a:extLst>
              </p:cNvPr>
              <p:cNvSpPr/>
              <p:nvPr/>
            </p:nvSpPr>
            <p:spPr>
              <a:xfrm>
                <a:off x="7843797" y="4986432"/>
                <a:ext cx="14184" cy="18478"/>
              </a:xfrm>
              <a:custGeom>
                <a:avLst/>
                <a:gdLst>
                  <a:gd name="connsiteX0" fmla="*/ 7521 w 14184"/>
                  <a:gd name="connsiteY0" fmla="*/ 2191 h 18478"/>
                  <a:gd name="connsiteX1" fmla="*/ 2761 w 14184"/>
                  <a:gd name="connsiteY1" fmla="*/ 9239 h 18478"/>
                  <a:gd name="connsiteX2" fmla="*/ 7521 w 14184"/>
                  <a:gd name="connsiteY2" fmla="*/ 16193 h 18478"/>
                  <a:gd name="connsiteX3" fmla="*/ 11804 w 14184"/>
                  <a:gd name="connsiteY3" fmla="*/ 11906 h 18478"/>
                  <a:gd name="connsiteX4" fmla="*/ 14184 w 14184"/>
                  <a:gd name="connsiteY4" fmla="*/ 12383 h 18478"/>
                  <a:gd name="connsiteX5" fmla="*/ 7425 w 14184"/>
                  <a:gd name="connsiteY5" fmla="*/ 18479 h 18478"/>
                  <a:gd name="connsiteX6" fmla="*/ 0 w 14184"/>
                  <a:gd name="connsiteY6" fmla="*/ 9239 h 18478"/>
                  <a:gd name="connsiteX7" fmla="*/ 7901 w 14184"/>
                  <a:gd name="connsiteY7" fmla="*/ 0 h 18478"/>
                  <a:gd name="connsiteX8" fmla="*/ 14184 w 14184"/>
                  <a:gd name="connsiteY8" fmla="*/ 6287 h 18478"/>
                  <a:gd name="connsiteX9" fmla="*/ 11709 w 14184"/>
                  <a:gd name="connsiteY9" fmla="*/ 6668 h 18478"/>
                  <a:gd name="connsiteX10" fmla="*/ 7521 w 14184"/>
                  <a:gd name="connsiteY10" fmla="*/ 2191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184" h="18478">
                    <a:moveTo>
                      <a:pt x="7521" y="2191"/>
                    </a:moveTo>
                    <a:cubicBezTo>
                      <a:pt x="4760" y="2191"/>
                      <a:pt x="2761" y="4763"/>
                      <a:pt x="2761" y="9239"/>
                    </a:cubicBezTo>
                    <a:cubicBezTo>
                      <a:pt x="2761" y="13621"/>
                      <a:pt x="4665" y="16193"/>
                      <a:pt x="7521" y="16193"/>
                    </a:cubicBezTo>
                    <a:cubicBezTo>
                      <a:pt x="9615" y="16193"/>
                      <a:pt x="11233" y="14669"/>
                      <a:pt x="11804" y="11906"/>
                    </a:cubicBezTo>
                    <a:lnTo>
                      <a:pt x="14184" y="12383"/>
                    </a:lnTo>
                    <a:cubicBezTo>
                      <a:pt x="13518" y="16288"/>
                      <a:pt x="11043" y="18479"/>
                      <a:pt x="7425" y="18479"/>
                    </a:cubicBezTo>
                    <a:cubicBezTo>
                      <a:pt x="3046" y="18479"/>
                      <a:pt x="0" y="14954"/>
                      <a:pt x="0" y="9239"/>
                    </a:cubicBezTo>
                    <a:cubicBezTo>
                      <a:pt x="0" y="3620"/>
                      <a:pt x="3237" y="0"/>
                      <a:pt x="7901" y="0"/>
                    </a:cubicBezTo>
                    <a:cubicBezTo>
                      <a:pt x="11233" y="0"/>
                      <a:pt x="13613" y="2286"/>
                      <a:pt x="14184" y="6287"/>
                    </a:cubicBezTo>
                    <a:lnTo>
                      <a:pt x="11709" y="6668"/>
                    </a:lnTo>
                    <a:cubicBezTo>
                      <a:pt x="11233" y="3810"/>
                      <a:pt x="9520" y="2191"/>
                      <a:pt x="7521" y="2191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 236">
                <a:extLst>
                  <a:ext uri="{FF2B5EF4-FFF2-40B4-BE49-F238E27FC236}">
                    <a16:creationId xmlns:a16="http://schemas.microsoft.com/office/drawing/2014/main" id="{4687E8C2-54B1-3B4D-AAC3-EA334725B214}"/>
                  </a:ext>
                </a:extLst>
              </p:cNvPr>
              <p:cNvSpPr/>
              <p:nvPr/>
            </p:nvSpPr>
            <p:spPr>
              <a:xfrm>
                <a:off x="7861218" y="4980717"/>
                <a:ext cx="13803" cy="23812"/>
              </a:xfrm>
              <a:custGeom>
                <a:avLst/>
                <a:gdLst>
                  <a:gd name="connsiteX0" fmla="*/ 0 w 13803"/>
                  <a:gd name="connsiteY0" fmla="*/ 0 h 23812"/>
                  <a:gd name="connsiteX1" fmla="*/ 2570 w 13803"/>
                  <a:gd name="connsiteY1" fmla="*/ 0 h 23812"/>
                  <a:gd name="connsiteX2" fmla="*/ 2570 w 13803"/>
                  <a:gd name="connsiteY2" fmla="*/ 9239 h 23812"/>
                  <a:gd name="connsiteX3" fmla="*/ 8092 w 13803"/>
                  <a:gd name="connsiteY3" fmla="*/ 5620 h 23812"/>
                  <a:gd name="connsiteX4" fmla="*/ 13804 w 13803"/>
                  <a:gd name="connsiteY4" fmla="*/ 12573 h 23812"/>
                  <a:gd name="connsiteX5" fmla="*/ 13804 w 13803"/>
                  <a:gd name="connsiteY5" fmla="*/ 23717 h 23812"/>
                  <a:gd name="connsiteX6" fmla="*/ 11233 w 13803"/>
                  <a:gd name="connsiteY6" fmla="*/ 23717 h 23812"/>
                  <a:gd name="connsiteX7" fmla="*/ 11233 w 13803"/>
                  <a:gd name="connsiteY7" fmla="*/ 12383 h 23812"/>
                  <a:gd name="connsiteX8" fmla="*/ 7616 w 13803"/>
                  <a:gd name="connsiteY8" fmla="*/ 7906 h 23812"/>
                  <a:gd name="connsiteX9" fmla="*/ 2570 w 13803"/>
                  <a:gd name="connsiteY9" fmla="*/ 14097 h 23812"/>
                  <a:gd name="connsiteX10" fmla="*/ 2570 w 13803"/>
                  <a:gd name="connsiteY10" fmla="*/ 23813 h 23812"/>
                  <a:gd name="connsiteX11" fmla="*/ 0 w 13803"/>
                  <a:gd name="connsiteY11" fmla="*/ 23813 h 23812"/>
                  <a:gd name="connsiteX12" fmla="*/ 0 w 13803"/>
                  <a:gd name="connsiteY12" fmla="*/ 0 h 2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03" h="23812">
                    <a:moveTo>
                      <a:pt x="0" y="0"/>
                    </a:moveTo>
                    <a:lnTo>
                      <a:pt x="2570" y="0"/>
                    </a:lnTo>
                    <a:lnTo>
                      <a:pt x="2570" y="9239"/>
                    </a:lnTo>
                    <a:cubicBezTo>
                      <a:pt x="3808" y="6858"/>
                      <a:pt x="5617" y="5620"/>
                      <a:pt x="8092" y="5620"/>
                    </a:cubicBezTo>
                    <a:cubicBezTo>
                      <a:pt x="11805" y="5620"/>
                      <a:pt x="13804" y="8001"/>
                      <a:pt x="13804" y="12573"/>
                    </a:cubicBezTo>
                    <a:lnTo>
                      <a:pt x="13804" y="23717"/>
                    </a:lnTo>
                    <a:lnTo>
                      <a:pt x="11233" y="23717"/>
                    </a:lnTo>
                    <a:lnTo>
                      <a:pt x="11233" y="12383"/>
                    </a:lnTo>
                    <a:cubicBezTo>
                      <a:pt x="11233" y="9525"/>
                      <a:pt x="9901" y="7906"/>
                      <a:pt x="7616" y="7906"/>
                    </a:cubicBezTo>
                    <a:cubicBezTo>
                      <a:pt x="4855" y="7906"/>
                      <a:pt x="2570" y="10382"/>
                      <a:pt x="2570" y="14097"/>
                    </a:cubicBezTo>
                    <a:lnTo>
                      <a:pt x="2570" y="23813"/>
                    </a:lnTo>
                    <a:lnTo>
                      <a:pt x="0" y="238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8" name="Freeform 237">
                <a:extLst>
                  <a:ext uri="{FF2B5EF4-FFF2-40B4-BE49-F238E27FC236}">
                    <a16:creationId xmlns:a16="http://schemas.microsoft.com/office/drawing/2014/main" id="{B2F481B1-D663-E946-95F7-4B44D954C083}"/>
                  </a:ext>
                </a:extLst>
              </p:cNvPr>
              <p:cNvSpPr/>
              <p:nvPr/>
            </p:nvSpPr>
            <p:spPr>
              <a:xfrm>
                <a:off x="6925911" y="5027485"/>
                <a:ext cx="23513" cy="18002"/>
              </a:xfrm>
              <a:custGeom>
                <a:avLst/>
                <a:gdLst>
                  <a:gd name="connsiteX0" fmla="*/ 18183 w 23513"/>
                  <a:gd name="connsiteY0" fmla="*/ 0 h 18002"/>
                  <a:gd name="connsiteX1" fmla="*/ 23514 w 23513"/>
                  <a:gd name="connsiteY1" fmla="*/ 6858 h 18002"/>
                  <a:gd name="connsiteX2" fmla="*/ 23514 w 23513"/>
                  <a:gd name="connsiteY2" fmla="*/ 18002 h 18002"/>
                  <a:gd name="connsiteX3" fmla="*/ 20943 w 23513"/>
                  <a:gd name="connsiteY3" fmla="*/ 18002 h 18002"/>
                  <a:gd name="connsiteX4" fmla="*/ 20943 w 23513"/>
                  <a:gd name="connsiteY4" fmla="*/ 6667 h 18002"/>
                  <a:gd name="connsiteX5" fmla="*/ 17707 w 23513"/>
                  <a:gd name="connsiteY5" fmla="*/ 2286 h 18002"/>
                  <a:gd name="connsiteX6" fmla="*/ 13042 w 23513"/>
                  <a:gd name="connsiteY6" fmla="*/ 8287 h 18002"/>
                  <a:gd name="connsiteX7" fmla="*/ 13042 w 23513"/>
                  <a:gd name="connsiteY7" fmla="*/ 18002 h 18002"/>
                  <a:gd name="connsiteX8" fmla="*/ 10472 w 23513"/>
                  <a:gd name="connsiteY8" fmla="*/ 18002 h 18002"/>
                  <a:gd name="connsiteX9" fmla="*/ 10472 w 23513"/>
                  <a:gd name="connsiteY9" fmla="*/ 6667 h 18002"/>
                  <a:gd name="connsiteX10" fmla="*/ 7235 w 23513"/>
                  <a:gd name="connsiteY10" fmla="*/ 2286 h 18002"/>
                  <a:gd name="connsiteX11" fmla="*/ 2570 w 23513"/>
                  <a:gd name="connsiteY11" fmla="*/ 8287 h 18002"/>
                  <a:gd name="connsiteX12" fmla="*/ 2570 w 23513"/>
                  <a:gd name="connsiteY12" fmla="*/ 18002 h 18002"/>
                  <a:gd name="connsiteX13" fmla="*/ 0 w 23513"/>
                  <a:gd name="connsiteY13" fmla="*/ 18002 h 18002"/>
                  <a:gd name="connsiteX14" fmla="*/ 0 w 23513"/>
                  <a:gd name="connsiteY14" fmla="*/ 476 h 18002"/>
                  <a:gd name="connsiteX15" fmla="*/ 2380 w 23513"/>
                  <a:gd name="connsiteY15" fmla="*/ 476 h 18002"/>
                  <a:gd name="connsiteX16" fmla="*/ 2380 w 23513"/>
                  <a:gd name="connsiteY16" fmla="*/ 3715 h 18002"/>
                  <a:gd name="connsiteX17" fmla="*/ 7711 w 23513"/>
                  <a:gd name="connsiteY17" fmla="*/ 95 h 18002"/>
                  <a:gd name="connsiteX18" fmla="*/ 12756 w 23513"/>
                  <a:gd name="connsiteY18" fmla="*/ 3905 h 18002"/>
                  <a:gd name="connsiteX19" fmla="*/ 18183 w 23513"/>
                  <a:gd name="connsiteY19" fmla="*/ 0 h 1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3513" h="18002">
                    <a:moveTo>
                      <a:pt x="18183" y="0"/>
                    </a:moveTo>
                    <a:cubicBezTo>
                      <a:pt x="21610" y="0"/>
                      <a:pt x="23514" y="2381"/>
                      <a:pt x="23514" y="6858"/>
                    </a:cubicBezTo>
                    <a:lnTo>
                      <a:pt x="23514" y="18002"/>
                    </a:lnTo>
                    <a:lnTo>
                      <a:pt x="20943" y="18002"/>
                    </a:lnTo>
                    <a:lnTo>
                      <a:pt x="20943" y="6667"/>
                    </a:lnTo>
                    <a:cubicBezTo>
                      <a:pt x="20943" y="3810"/>
                      <a:pt x="19706" y="2286"/>
                      <a:pt x="17707" y="2286"/>
                    </a:cubicBezTo>
                    <a:cubicBezTo>
                      <a:pt x="15231" y="2286"/>
                      <a:pt x="13042" y="4763"/>
                      <a:pt x="13042" y="8287"/>
                    </a:cubicBezTo>
                    <a:lnTo>
                      <a:pt x="13042" y="18002"/>
                    </a:lnTo>
                    <a:lnTo>
                      <a:pt x="10472" y="18002"/>
                    </a:lnTo>
                    <a:lnTo>
                      <a:pt x="10472" y="6667"/>
                    </a:lnTo>
                    <a:cubicBezTo>
                      <a:pt x="10472" y="3810"/>
                      <a:pt x="9234" y="2286"/>
                      <a:pt x="7235" y="2286"/>
                    </a:cubicBezTo>
                    <a:cubicBezTo>
                      <a:pt x="4760" y="2286"/>
                      <a:pt x="2570" y="4763"/>
                      <a:pt x="2570" y="8287"/>
                    </a:cubicBezTo>
                    <a:lnTo>
                      <a:pt x="2570" y="18002"/>
                    </a:lnTo>
                    <a:lnTo>
                      <a:pt x="0" y="18002"/>
                    </a:lnTo>
                    <a:lnTo>
                      <a:pt x="0" y="476"/>
                    </a:lnTo>
                    <a:lnTo>
                      <a:pt x="2380" y="476"/>
                    </a:lnTo>
                    <a:lnTo>
                      <a:pt x="2380" y="3715"/>
                    </a:lnTo>
                    <a:cubicBezTo>
                      <a:pt x="3713" y="1333"/>
                      <a:pt x="5521" y="95"/>
                      <a:pt x="7711" y="95"/>
                    </a:cubicBezTo>
                    <a:cubicBezTo>
                      <a:pt x="10186" y="95"/>
                      <a:pt x="12090" y="1429"/>
                      <a:pt x="12756" y="3905"/>
                    </a:cubicBezTo>
                    <a:cubicBezTo>
                      <a:pt x="14184" y="1238"/>
                      <a:pt x="15993" y="0"/>
                      <a:pt x="18183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9" name="Freeform 238">
                <a:extLst>
                  <a:ext uri="{FF2B5EF4-FFF2-40B4-BE49-F238E27FC236}">
                    <a16:creationId xmlns:a16="http://schemas.microsoft.com/office/drawing/2014/main" id="{D38A63A6-99B3-734C-A35C-0FA197B1770B}"/>
                  </a:ext>
                </a:extLst>
              </p:cNvPr>
              <p:cNvSpPr/>
              <p:nvPr/>
            </p:nvSpPr>
            <p:spPr>
              <a:xfrm>
                <a:off x="6952852" y="5027390"/>
                <a:ext cx="15136" cy="18383"/>
              </a:xfrm>
              <a:custGeom>
                <a:avLst/>
                <a:gdLst>
                  <a:gd name="connsiteX0" fmla="*/ 11995 w 15136"/>
                  <a:gd name="connsiteY0" fmla="*/ 14669 h 18383"/>
                  <a:gd name="connsiteX1" fmla="*/ 5997 w 15136"/>
                  <a:gd name="connsiteY1" fmla="*/ 18383 h 18383"/>
                  <a:gd name="connsiteX2" fmla="*/ 0 w 15136"/>
                  <a:gd name="connsiteY2" fmla="*/ 13049 h 18383"/>
                  <a:gd name="connsiteX3" fmla="*/ 10567 w 15136"/>
                  <a:gd name="connsiteY3" fmla="*/ 7049 h 18383"/>
                  <a:gd name="connsiteX4" fmla="*/ 12090 w 15136"/>
                  <a:gd name="connsiteY4" fmla="*/ 7049 h 18383"/>
                  <a:gd name="connsiteX5" fmla="*/ 12090 w 15136"/>
                  <a:gd name="connsiteY5" fmla="*/ 6001 h 18383"/>
                  <a:gd name="connsiteX6" fmla="*/ 7711 w 15136"/>
                  <a:gd name="connsiteY6" fmla="*/ 2096 h 18383"/>
                  <a:gd name="connsiteX7" fmla="*/ 3046 w 15136"/>
                  <a:gd name="connsiteY7" fmla="*/ 5144 h 18383"/>
                  <a:gd name="connsiteX8" fmla="*/ 571 w 15136"/>
                  <a:gd name="connsiteY8" fmla="*/ 4763 h 18383"/>
                  <a:gd name="connsiteX9" fmla="*/ 8187 w 15136"/>
                  <a:gd name="connsiteY9" fmla="*/ 0 h 18383"/>
                  <a:gd name="connsiteX10" fmla="*/ 14660 w 15136"/>
                  <a:gd name="connsiteY10" fmla="*/ 6953 h 18383"/>
                  <a:gd name="connsiteX11" fmla="*/ 14660 w 15136"/>
                  <a:gd name="connsiteY11" fmla="*/ 14478 h 18383"/>
                  <a:gd name="connsiteX12" fmla="*/ 15136 w 15136"/>
                  <a:gd name="connsiteY12" fmla="*/ 18098 h 18383"/>
                  <a:gd name="connsiteX13" fmla="*/ 12471 w 15136"/>
                  <a:gd name="connsiteY13" fmla="*/ 18098 h 18383"/>
                  <a:gd name="connsiteX14" fmla="*/ 11995 w 15136"/>
                  <a:gd name="connsiteY14" fmla="*/ 14669 h 18383"/>
                  <a:gd name="connsiteX15" fmla="*/ 9996 w 15136"/>
                  <a:gd name="connsiteY15" fmla="*/ 9049 h 18383"/>
                  <a:gd name="connsiteX16" fmla="*/ 2856 w 15136"/>
                  <a:gd name="connsiteY16" fmla="*/ 13049 h 18383"/>
                  <a:gd name="connsiteX17" fmla="*/ 6473 w 15136"/>
                  <a:gd name="connsiteY17" fmla="*/ 16192 h 18383"/>
                  <a:gd name="connsiteX18" fmla="*/ 11995 w 15136"/>
                  <a:gd name="connsiteY18" fmla="*/ 10001 h 18383"/>
                  <a:gd name="connsiteX19" fmla="*/ 11995 w 15136"/>
                  <a:gd name="connsiteY19" fmla="*/ 9049 h 18383"/>
                  <a:gd name="connsiteX20" fmla="*/ 9996 w 15136"/>
                  <a:gd name="connsiteY20" fmla="*/ 9049 h 18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136" h="18383">
                    <a:moveTo>
                      <a:pt x="11995" y="14669"/>
                    </a:moveTo>
                    <a:cubicBezTo>
                      <a:pt x="10757" y="17050"/>
                      <a:pt x="8663" y="18383"/>
                      <a:pt x="5997" y="18383"/>
                    </a:cubicBezTo>
                    <a:cubicBezTo>
                      <a:pt x="2380" y="18383"/>
                      <a:pt x="0" y="16097"/>
                      <a:pt x="0" y="13049"/>
                    </a:cubicBezTo>
                    <a:cubicBezTo>
                      <a:pt x="0" y="9049"/>
                      <a:pt x="3522" y="7049"/>
                      <a:pt x="10567" y="7049"/>
                    </a:cubicBezTo>
                    <a:cubicBezTo>
                      <a:pt x="11043" y="7049"/>
                      <a:pt x="11519" y="7049"/>
                      <a:pt x="12090" y="7049"/>
                    </a:cubicBezTo>
                    <a:lnTo>
                      <a:pt x="12090" y="6001"/>
                    </a:lnTo>
                    <a:cubicBezTo>
                      <a:pt x="12090" y="3334"/>
                      <a:pt x="10662" y="2096"/>
                      <a:pt x="7711" y="2096"/>
                    </a:cubicBezTo>
                    <a:cubicBezTo>
                      <a:pt x="5045" y="2096"/>
                      <a:pt x="3522" y="3048"/>
                      <a:pt x="3046" y="5144"/>
                    </a:cubicBezTo>
                    <a:lnTo>
                      <a:pt x="571" y="4763"/>
                    </a:lnTo>
                    <a:cubicBezTo>
                      <a:pt x="1333" y="1619"/>
                      <a:pt x="3808" y="0"/>
                      <a:pt x="8187" y="0"/>
                    </a:cubicBezTo>
                    <a:cubicBezTo>
                      <a:pt x="12756" y="0"/>
                      <a:pt x="14660" y="2191"/>
                      <a:pt x="14660" y="6953"/>
                    </a:cubicBezTo>
                    <a:lnTo>
                      <a:pt x="14660" y="14478"/>
                    </a:lnTo>
                    <a:cubicBezTo>
                      <a:pt x="14660" y="15812"/>
                      <a:pt x="14756" y="16954"/>
                      <a:pt x="15136" y="18098"/>
                    </a:cubicBezTo>
                    <a:lnTo>
                      <a:pt x="12471" y="18098"/>
                    </a:lnTo>
                    <a:cubicBezTo>
                      <a:pt x="12185" y="17050"/>
                      <a:pt x="11995" y="15907"/>
                      <a:pt x="11995" y="14669"/>
                    </a:cubicBezTo>
                    <a:close/>
                    <a:moveTo>
                      <a:pt x="9996" y="9049"/>
                    </a:moveTo>
                    <a:cubicBezTo>
                      <a:pt x="5236" y="9049"/>
                      <a:pt x="2856" y="10478"/>
                      <a:pt x="2856" y="13049"/>
                    </a:cubicBezTo>
                    <a:cubicBezTo>
                      <a:pt x="2856" y="14954"/>
                      <a:pt x="4189" y="16192"/>
                      <a:pt x="6473" y="16192"/>
                    </a:cubicBezTo>
                    <a:cubicBezTo>
                      <a:pt x="9520" y="16192"/>
                      <a:pt x="11995" y="13430"/>
                      <a:pt x="11995" y="10001"/>
                    </a:cubicBezTo>
                    <a:lnTo>
                      <a:pt x="11995" y="9049"/>
                    </a:lnTo>
                    <a:cubicBezTo>
                      <a:pt x="11328" y="9049"/>
                      <a:pt x="10662" y="9049"/>
                      <a:pt x="9996" y="9049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0" name="Freeform 239">
                <a:extLst>
                  <a:ext uri="{FF2B5EF4-FFF2-40B4-BE49-F238E27FC236}">
                    <a16:creationId xmlns:a16="http://schemas.microsoft.com/office/drawing/2014/main" id="{4C612679-D6E2-6249-AD6F-3AF747E2253B}"/>
                  </a:ext>
                </a:extLst>
              </p:cNvPr>
              <p:cNvSpPr/>
              <p:nvPr/>
            </p:nvSpPr>
            <p:spPr>
              <a:xfrm>
                <a:off x="6969416" y="5027866"/>
                <a:ext cx="14850" cy="24098"/>
              </a:xfrm>
              <a:custGeom>
                <a:avLst/>
                <a:gdLst>
                  <a:gd name="connsiteX0" fmla="*/ 190 w 14850"/>
                  <a:gd name="connsiteY0" fmla="*/ 21526 h 24098"/>
                  <a:gd name="connsiteX1" fmla="*/ 2190 w 14850"/>
                  <a:gd name="connsiteY1" fmla="*/ 21812 h 24098"/>
                  <a:gd name="connsiteX2" fmla="*/ 6283 w 14850"/>
                  <a:gd name="connsiteY2" fmla="*/ 17431 h 24098"/>
                  <a:gd name="connsiteX3" fmla="*/ 0 w 14850"/>
                  <a:gd name="connsiteY3" fmla="*/ 0 h 24098"/>
                  <a:gd name="connsiteX4" fmla="*/ 2665 w 14850"/>
                  <a:gd name="connsiteY4" fmla="*/ 0 h 24098"/>
                  <a:gd name="connsiteX5" fmla="*/ 7616 w 14850"/>
                  <a:gd name="connsiteY5" fmla="*/ 14097 h 24098"/>
                  <a:gd name="connsiteX6" fmla="*/ 12566 w 14850"/>
                  <a:gd name="connsiteY6" fmla="*/ 0 h 24098"/>
                  <a:gd name="connsiteX7" fmla="*/ 14851 w 14850"/>
                  <a:gd name="connsiteY7" fmla="*/ 0 h 24098"/>
                  <a:gd name="connsiteX8" fmla="*/ 7997 w 14850"/>
                  <a:gd name="connsiteY8" fmla="*/ 18955 h 24098"/>
                  <a:gd name="connsiteX9" fmla="*/ 2190 w 14850"/>
                  <a:gd name="connsiteY9" fmla="*/ 24098 h 24098"/>
                  <a:gd name="connsiteX10" fmla="*/ 190 w 14850"/>
                  <a:gd name="connsiteY10" fmla="*/ 23813 h 24098"/>
                  <a:gd name="connsiteX11" fmla="*/ 190 w 14850"/>
                  <a:gd name="connsiteY11" fmla="*/ 21526 h 24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850" h="24098">
                    <a:moveTo>
                      <a:pt x="190" y="21526"/>
                    </a:moveTo>
                    <a:cubicBezTo>
                      <a:pt x="1047" y="21717"/>
                      <a:pt x="1618" y="21812"/>
                      <a:pt x="2190" y="21812"/>
                    </a:cubicBezTo>
                    <a:cubicBezTo>
                      <a:pt x="4379" y="21812"/>
                      <a:pt x="5426" y="20479"/>
                      <a:pt x="6283" y="17431"/>
                    </a:cubicBezTo>
                    <a:lnTo>
                      <a:pt x="0" y="0"/>
                    </a:lnTo>
                    <a:lnTo>
                      <a:pt x="2665" y="0"/>
                    </a:lnTo>
                    <a:lnTo>
                      <a:pt x="7616" y="14097"/>
                    </a:lnTo>
                    <a:lnTo>
                      <a:pt x="12566" y="0"/>
                    </a:lnTo>
                    <a:lnTo>
                      <a:pt x="14851" y="0"/>
                    </a:lnTo>
                    <a:lnTo>
                      <a:pt x="7997" y="18955"/>
                    </a:lnTo>
                    <a:cubicBezTo>
                      <a:pt x="6664" y="22670"/>
                      <a:pt x="5236" y="24098"/>
                      <a:pt x="2190" y="24098"/>
                    </a:cubicBezTo>
                    <a:cubicBezTo>
                      <a:pt x="1523" y="24098"/>
                      <a:pt x="857" y="24003"/>
                      <a:pt x="190" y="23813"/>
                    </a:cubicBezTo>
                    <a:lnTo>
                      <a:pt x="190" y="21526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1" name="Freeform 240">
                <a:extLst>
                  <a:ext uri="{FF2B5EF4-FFF2-40B4-BE49-F238E27FC236}">
                    <a16:creationId xmlns:a16="http://schemas.microsoft.com/office/drawing/2014/main" id="{7E88BE8A-CA13-714A-AFF9-78F304749AC1}"/>
                  </a:ext>
                </a:extLst>
              </p:cNvPr>
              <p:cNvSpPr/>
              <p:nvPr/>
            </p:nvSpPr>
            <p:spPr>
              <a:xfrm>
                <a:off x="6996452" y="5021675"/>
                <a:ext cx="14565" cy="24002"/>
              </a:xfrm>
              <a:custGeom>
                <a:avLst/>
                <a:gdLst>
                  <a:gd name="connsiteX0" fmla="*/ 0 w 14565"/>
                  <a:gd name="connsiteY0" fmla="*/ 0 h 24002"/>
                  <a:gd name="connsiteX1" fmla="*/ 2570 w 14565"/>
                  <a:gd name="connsiteY1" fmla="*/ 0 h 24002"/>
                  <a:gd name="connsiteX2" fmla="*/ 2570 w 14565"/>
                  <a:gd name="connsiteY2" fmla="*/ 9239 h 24002"/>
                  <a:gd name="connsiteX3" fmla="*/ 7806 w 14565"/>
                  <a:gd name="connsiteY3" fmla="*/ 5620 h 24002"/>
                  <a:gd name="connsiteX4" fmla="*/ 14565 w 14565"/>
                  <a:gd name="connsiteY4" fmla="*/ 14764 h 24002"/>
                  <a:gd name="connsiteX5" fmla="*/ 7711 w 14565"/>
                  <a:gd name="connsiteY5" fmla="*/ 24003 h 24002"/>
                  <a:gd name="connsiteX6" fmla="*/ 2380 w 14565"/>
                  <a:gd name="connsiteY6" fmla="*/ 20669 h 24002"/>
                  <a:gd name="connsiteX7" fmla="*/ 1333 w 14565"/>
                  <a:gd name="connsiteY7" fmla="*/ 23813 h 24002"/>
                  <a:gd name="connsiteX8" fmla="*/ 0 w 14565"/>
                  <a:gd name="connsiteY8" fmla="*/ 23813 h 24002"/>
                  <a:gd name="connsiteX9" fmla="*/ 0 w 14565"/>
                  <a:gd name="connsiteY9" fmla="*/ 0 h 24002"/>
                  <a:gd name="connsiteX10" fmla="*/ 7044 w 14565"/>
                  <a:gd name="connsiteY10" fmla="*/ 21812 h 24002"/>
                  <a:gd name="connsiteX11" fmla="*/ 11709 w 14565"/>
                  <a:gd name="connsiteY11" fmla="*/ 14859 h 24002"/>
                  <a:gd name="connsiteX12" fmla="*/ 7140 w 14565"/>
                  <a:gd name="connsiteY12" fmla="*/ 8001 h 24002"/>
                  <a:gd name="connsiteX13" fmla="*/ 2570 w 14565"/>
                  <a:gd name="connsiteY13" fmla="*/ 13430 h 24002"/>
                  <a:gd name="connsiteX14" fmla="*/ 2570 w 14565"/>
                  <a:gd name="connsiteY14" fmla="*/ 16288 h 24002"/>
                  <a:gd name="connsiteX15" fmla="*/ 7044 w 14565"/>
                  <a:gd name="connsiteY15" fmla="*/ 21812 h 2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565" h="24002">
                    <a:moveTo>
                      <a:pt x="0" y="0"/>
                    </a:moveTo>
                    <a:lnTo>
                      <a:pt x="2570" y="0"/>
                    </a:lnTo>
                    <a:lnTo>
                      <a:pt x="2570" y="9239"/>
                    </a:lnTo>
                    <a:cubicBezTo>
                      <a:pt x="3713" y="6858"/>
                      <a:pt x="5617" y="5620"/>
                      <a:pt x="7806" y="5620"/>
                    </a:cubicBezTo>
                    <a:cubicBezTo>
                      <a:pt x="11614" y="5620"/>
                      <a:pt x="14565" y="9144"/>
                      <a:pt x="14565" y="14764"/>
                    </a:cubicBezTo>
                    <a:cubicBezTo>
                      <a:pt x="14565" y="20383"/>
                      <a:pt x="11614" y="24003"/>
                      <a:pt x="7711" y="24003"/>
                    </a:cubicBezTo>
                    <a:cubicBezTo>
                      <a:pt x="5521" y="24003"/>
                      <a:pt x="3808" y="22860"/>
                      <a:pt x="2380" y="20669"/>
                    </a:cubicBezTo>
                    <a:lnTo>
                      <a:pt x="1333" y="23813"/>
                    </a:lnTo>
                    <a:lnTo>
                      <a:pt x="0" y="23813"/>
                    </a:lnTo>
                    <a:lnTo>
                      <a:pt x="0" y="0"/>
                    </a:lnTo>
                    <a:close/>
                    <a:moveTo>
                      <a:pt x="7044" y="21812"/>
                    </a:moveTo>
                    <a:cubicBezTo>
                      <a:pt x="9900" y="21812"/>
                      <a:pt x="11709" y="19336"/>
                      <a:pt x="11709" y="14859"/>
                    </a:cubicBezTo>
                    <a:cubicBezTo>
                      <a:pt x="11709" y="10477"/>
                      <a:pt x="9900" y="8001"/>
                      <a:pt x="7140" y="8001"/>
                    </a:cubicBezTo>
                    <a:cubicBezTo>
                      <a:pt x="4665" y="8001"/>
                      <a:pt x="2570" y="10192"/>
                      <a:pt x="2570" y="13430"/>
                    </a:cubicBezTo>
                    <a:lnTo>
                      <a:pt x="2570" y="16288"/>
                    </a:lnTo>
                    <a:cubicBezTo>
                      <a:pt x="2570" y="19812"/>
                      <a:pt x="4474" y="21812"/>
                      <a:pt x="7044" y="21812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Freeform 241">
                <a:extLst>
                  <a:ext uri="{FF2B5EF4-FFF2-40B4-BE49-F238E27FC236}">
                    <a16:creationId xmlns:a16="http://schemas.microsoft.com/office/drawing/2014/main" id="{2A5A5227-9A39-D944-B1F0-A3B13E8430D5}"/>
                  </a:ext>
                </a:extLst>
              </p:cNvPr>
              <p:cNvSpPr/>
              <p:nvPr/>
            </p:nvSpPr>
            <p:spPr>
              <a:xfrm>
                <a:off x="7013206" y="5027390"/>
                <a:ext cx="15612" cy="18478"/>
              </a:xfrm>
              <a:custGeom>
                <a:avLst/>
                <a:gdLst>
                  <a:gd name="connsiteX0" fmla="*/ 7901 w 15612"/>
                  <a:gd name="connsiteY0" fmla="*/ 18479 h 18478"/>
                  <a:gd name="connsiteX1" fmla="*/ 0 w 15612"/>
                  <a:gd name="connsiteY1" fmla="*/ 9239 h 18478"/>
                  <a:gd name="connsiteX2" fmla="*/ 7901 w 15612"/>
                  <a:gd name="connsiteY2" fmla="*/ 0 h 18478"/>
                  <a:gd name="connsiteX3" fmla="*/ 15612 w 15612"/>
                  <a:gd name="connsiteY3" fmla="*/ 9049 h 18478"/>
                  <a:gd name="connsiteX4" fmla="*/ 15612 w 15612"/>
                  <a:gd name="connsiteY4" fmla="*/ 9430 h 18478"/>
                  <a:gd name="connsiteX5" fmla="*/ 2856 w 15612"/>
                  <a:gd name="connsiteY5" fmla="*/ 9430 h 18478"/>
                  <a:gd name="connsiteX6" fmla="*/ 2856 w 15612"/>
                  <a:gd name="connsiteY6" fmla="*/ 9525 h 18478"/>
                  <a:gd name="connsiteX7" fmla="*/ 8092 w 15612"/>
                  <a:gd name="connsiteY7" fmla="*/ 16288 h 18478"/>
                  <a:gd name="connsiteX8" fmla="*/ 12852 w 15612"/>
                  <a:gd name="connsiteY8" fmla="*/ 12859 h 18478"/>
                  <a:gd name="connsiteX9" fmla="*/ 15327 w 15612"/>
                  <a:gd name="connsiteY9" fmla="*/ 13335 h 18478"/>
                  <a:gd name="connsiteX10" fmla="*/ 7901 w 15612"/>
                  <a:gd name="connsiteY10" fmla="*/ 18479 h 18478"/>
                  <a:gd name="connsiteX11" fmla="*/ 12852 w 15612"/>
                  <a:gd name="connsiteY11" fmla="*/ 7525 h 18478"/>
                  <a:gd name="connsiteX12" fmla="*/ 8092 w 15612"/>
                  <a:gd name="connsiteY12" fmla="*/ 2191 h 18478"/>
                  <a:gd name="connsiteX13" fmla="*/ 2951 w 15612"/>
                  <a:gd name="connsiteY13" fmla="*/ 7525 h 18478"/>
                  <a:gd name="connsiteX14" fmla="*/ 12852 w 15612"/>
                  <a:gd name="connsiteY14" fmla="*/ 7525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612" h="18478">
                    <a:moveTo>
                      <a:pt x="7901" y="18479"/>
                    </a:moveTo>
                    <a:cubicBezTo>
                      <a:pt x="3142" y="18479"/>
                      <a:pt x="0" y="14954"/>
                      <a:pt x="0" y="9239"/>
                    </a:cubicBezTo>
                    <a:cubicBezTo>
                      <a:pt x="0" y="3620"/>
                      <a:pt x="3237" y="0"/>
                      <a:pt x="7901" y="0"/>
                    </a:cubicBezTo>
                    <a:cubicBezTo>
                      <a:pt x="12566" y="0"/>
                      <a:pt x="15612" y="3429"/>
                      <a:pt x="15612" y="9049"/>
                    </a:cubicBezTo>
                    <a:cubicBezTo>
                      <a:pt x="15612" y="9144"/>
                      <a:pt x="15612" y="9239"/>
                      <a:pt x="15612" y="9430"/>
                    </a:cubicBezTo>
                    <a:lnTo>
                      <a:pt x="2856" y="9430"/>
                    </a:lnTo>
                    <a:cubicBezTo>
                      <a:pt x="2856" y="9430"/>
                      <a:pt x="2856" y="9525"/>
                      <a:pt x="2856" y="9525"/>
                    </a:cubicBezTo>
                    <a:cubicBezTo>
                      <a:pt x="2856" y="13811"/>
                      <a:pt x="4855" y="16288"/>
                      <a:pt x="8092" y="16288"/>
                    </a:cubicBezTo>
                    <a:cubicBezTo>
                      <a:pt x="10281" y="16288"/>
                      <a:pt x="11995" y="15050"/>
                      <a:pt x="12852" y="12859"/>
                    </a:cubicBezTo>
                    <a:lnTo>
                      <a:pt x="15327" y="13335"/>
                    </a:lnTo>
                    <a:cubicBezTo>
                      <a:pt x="14184" y="16669"/>
                      <a:pt x="11519" y="18479"/>
                      <a:pt x="7901" y="18479"/>
                    </a:cubicBezTo>
                    <a:close/>
                    <a:moveTo>
                      <a:pt x="12852" y="7525"/>
                    </a:moveTo>
                    <a:cubicBezTo>
                      <a:pt x="12756" y="4096"/>
                      <a:pt x="10948" y="2191"/>
                      <a:pt x="8092" y="2191"/>
                    </a:cubicBezTo>
                    <a:cubicBezTo>
                      <a:pt x="5236" y="2191"/>
                      <a:pt x="3427" y="4096"/>
                      <a:pt x="2951" y="7525"/>
                    </a:cubicBezTo>
                    <a:lnTo>
                      <a:pt x="12852" y="7525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Freeform 242">
                <a:extLst>
                  <a:ext uri="{FF2B5EF4-FFF2-40B4-BE49-F238E27FC236}">
                    <a16:creationId xmlns:a16="http://schemas.microsoft.com/office/drawing/2014/main" id="{98DA671C-6D7A-7C47-83DD-7FC070A1D794}"/>
                  </a:ext>
                </a:extLst>
              </p:cNvPr>
              <p:cNvSpPr/>
              <p:nvPr/>
            </p:nvSpPr>
            <p:spPr>
              <a:xfrm>
                <a:off x="7042622" y="5027485"/>
                <a:ext cx="23513" cy="18002"/>
              </a:xfrm>
              <a:custGeom>
                <a:avLst/>
                <a:gdLst>
                  <a:gd name="connsiteX0" fmla="*/ 18183 w 23513"/>
                  <a:gd name="connsiteY0" fmla="*/ 0 h 18002"/>
                  <a:gd name="connsiteX1" fmla="*/ 23514 w 23513"/>
                  <a:gd name="connsiteY1" fmla="*/ 6858 h 18002"/>
                  <a:gd name="connsiteX2" fmla="*/ 23514 w 23513"/>
                  <a:gd name="connsiteY2" fmla="*/ 18002 h 18002"/>
                  <a:gd name="connsiteX3" fmla="*/ 20943 w 23513"/>
                  <a:gd name="connsiteY3" fmla="*/ 18002 h 18002"/>
                  <a:gd name="connsiteX4" fmla="*/ 20943 w 23513"/>
                  <a:gd name="connsiteY4" fmla="*/ 6667 h 18002"/>
                  <a:gd name="connsiteX5" fmla="*/ 17707 w 23513"/>
                  <a:gd name="connsiteY5" fmla="*/ 2286 h 18002"/>
                  <a:gd name="connsiteX6" fmla="*/ 13042 w 23513"/>
                  <a:gd name="connsiteY6" fmla="*/ 8287 h 18002"/>
                  <a:gd name="connsiteX7" fmla="*/ 13042 w 23513"/>
                  <a:gd name="connsiteY7" fmla="*/ 18002 h 18002"/>
                  <a:gd name="connsiteX8" fmla="*/ 10472 w 23513"/>
                  <a:gd name="connsiteY8" fmla="*/ 18002 h 18002"/>
                  <a:gd name="connsiteX9" fmla="*/ 10472 w 23513"/>
                  <a:gd name="connsiteY9" fmla="*/ 6667 h 18002"/>
                  <a:gd name="connsiteX10" fmla="*/ 7235 w 23513"/>
                  <a:gd name="connsiteY10" fmla="*/ 2286 h 18002"/>
                  <a:gd name="connsiteX11" fmla="*/ 2570 w 23513"/>
                  <a:gd name="connsiteY11" fmla="*/ 8287 h 18002"/>
                  <a:gd name="connsiteX12" fmla="*/ 2570 w 23513"/>
                  <a:gd name="connsiteY12" fmla="*/ 18002 h 18002"/>
                  <a:gd name="connsiteX13" fmla="*/ 0 w 23513"/>
                  <a:gd name="connsiteY13" fmla="*/ 18002 h 18002"/>
                  <a:gd name="connsiteX14" fmla="*/ 0 w 23513"/>
                  <a:gd name="connsiteY14" fmla="*/ 476 h 18002"/>
                  <a:gd name="connsiteX15" fmla="*/ 2380 w 23513"/>
                  <a:gd name="connsiteY15" fmla="*/ 476 h 18002"/>
                  <a:gd name="connsiteX16" fmla="*/ 2380 w 23513"/>
                  <a:gd name="connsiteY16" fmla="*/ 3715 h 18002"/>
                  <a:gd name="connsiteX17" fmla="*/ 7711 w 23513"/>
                  <a:gd name="connsiteY17" fmla="*/ 95 h 18002"/>
                  <a:gd name="connsiteX18" fmla="*/ 12756 w 23513"/>
                  <a:gd name="connsiteY18" fmla="*/ 3905 h 18002"/>
                  <a:gd name="connsiteX19" fmla="*/ 18183 w 23513"/>
                  <a:gd name="connsiteY19" fmla="*/ 0 h 1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3513" h="18002">
                    <a:moveTo>
                      <a:pt x="18183" y="0"/>
                    </a:moveTo>
                    <a:cubicBezTo>
                      <a:pt x="21610" y="0"/>
                      <a:pt x="23514" y="2381"/>
                      <a:pt x="23514" y="6858"/>
                    </a:cubicBezTo>
                    <a:lnTo>
                      <a:pt x="23514" y="18002"/>
                    </a:lnTo>
                    <a:lnTo>
                      <a:pt x="20943" y="18002"/>
                    </a:lnTo>
                    <a:lnTo>
                      <a:pt x="20943" y="6667"/>
                    </a:lnTo>
                    <a:cubicBezTo>
                      <a:pt x="20943" y="3810"/>
                      <a:pt x="19706" y="2286"/>
                      <a:pt x="17707" y="2286"/>
                    </a:cubicBezTo>
                    <a:cubicBezTo>
                      <a:pt x="15232" y="2286"/>
                      <a:pt x="13042" y="4763"/>
                      <a:pt x="13042" y="8287"/>
                    </a:cubicBezTo>
                    <a:lnTo>
                      <a:pt x="13042" y="18002"/>
                    </a:lnTo>
                    <a:lnTo>
                      <a:pt x="10472" y="18002"/>
                    </a:lnTo>
                    <a:lnTo>
                      <a:pt x="10472" y="6667"/>
                    </a:lnTo>
                    <a:cubicBezTo>
                      <a:pt x="10472" y="3810"/>
                      <a:pt x="9234" y="2286"/>
                      <a:pt x="7235" y="2286"/>
                    </a:cubicBezTo>
                    <a:cubicBezTo>
                      <a:pt x="4760" y="2286"/>
                      <a:pt x="2570" y="4763"/>
                      <a:pt x="2570" y="8287"/>
                    </a:cubicBezTo>
                    <a:lnTo>
                      <a:pt x="2570" y="18002"/>
                    </a:lnTo>
                    <a:lnTo>
                      <a:pt x="0" y="18002"/>
                    </a:lnTo>
                    <a:lnTo>
                      <a:pt x="0" y="476"/>
                    </a:lnTo>
                    <a:lnTo>
                      <a:pt x="2380" y="476"/>
                    </a:lnTo>
                    <a:lnTo>
                      <a:pt x="2380" y="3715"/>
                    </a:lnTo>
                    <a:cubicBezTo>
                      <a:pt x="3713" y="1333"/>
                      <a:pt x="5521" y="95"/>
                      <a:pt x="7711" y="95"/>
                    </a:cubicBezTo>
                    <a:cubicBezTo>
                      <a:pt x="10186" y="95"/>
                      <a:pt x="12090" y="1429"/>
                      <a:pt x="12756" y="3905"/>
                    </a:cubicBezTo>
                    <a:cubicBezTo>
                      <a:pt x="14089" y="1238"/>
                      <a:pt x="15898" y="0"/>
                      <a:pt x="18183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Freeform 243">
                <a:extLst>
                  <a:ext uri="{FF2B5EF4-FFF2-40B4-BE49-F238E27FC236}">
                    <a16:creationId xmlns:a16="http://schemas.microsoft.com/office/drawing/2014/main" id="{7C555C4F-B1F6-874D-ACE9-89041A0EDC52}"/>
                  </a:ext>
                </a:extLst>
              </p:cNvPr>
              <p:cNvSpPr/>
              <p:nvPr/>
            </p:nvSpPr>
            <p:spPr>
              <a:xfrm>
                <a:off x="7069563" y="5027390"/>
                <a:ext cx="15136" cy="18383"/>
              </a:xfrm>
              <a:custGeom>
                <a:avLst/>
                <a:gdLst>
                  <a:gd name="connsiteX0" fmla="*/ 11995 w 15136"/>
                  <a:gd name="connsiteY0" fmla="*/ 14669 h 18383"/>
                  <a:gd name="connsiteX1" fmla="*/ 5997 w 15136"/>
                  <a:gd name="connsiteY1" fmla="*/ 18383 h 18383"/>
                  <a:gd name="connsiteX2" fmla="*/ 0 w 15136"/>
                  <a:gd name="connsiteY2" fmla="*/ 13049 h 18383"/>
                  <a:gd name="connsiteX3" fmla="*/ 10567 w 15136"/>
                  <a:gd name="connsiteY3" fmla="*/ 7049 h 18383"/>
                  <a:gd name="connsiteX4" fmla="*/ 12090 w 15136"/>
                  <a:gd name="connsiteY4" fmla="*/ 7049 h 18383"/>
                  <a:gd name="connsiteX5" fmla="*/ 12090 w 15136"/>
                  <a:gd name="connsiteY5" fmla="*/ 6001 h 18383"/>
                  <a:gd name="connsiteX6" fmla="*/ 7711 w 15136"/>
                  <a:gd name="connsiteY6" fmla="*/ 2096 h 18383"/>
                  <a:gd name="connsiteX7" fmla="*/ 3046 w 15136"/>
                  <a:gd name="connsiteY7" fmla="*/ 5144 h 18383"/>
                  <a:gd name="connsiteX8" fmla="*/ 571 w 15136"/>
                  <a:gd name="connsiteY8" fmla="*/ 4763 h 18383"/>
                  <a:gd name="connsiteX9" fmla="*/ 8187 w 15136"/>
                  <a:gd name="connsiteY9" fmla="*/ 0 h 18383"/>
                  <a:gd name="connsiteX10" fmla="*/ 14660 w 15136"/>
                  <a:gd name="connsiteY10" fmla="*/ 6953 h 18383"/>
                  <a:gd name="connsiteX11" fmla="*/ 14660 w 15136"/>
                  <a:gd name="connsiteY11" fmla="*/ 14478 h 18383"/>
                  <a:gd name="connsiteX12" fmla="*/ 15136 w 15136"/>
                  <a:gd name="connsiteY12" fmla="*/ 18098 h 18383"/>
                  <a:gd name="connsiteX13" fmla="*/ 12471 w 15136"/>
                  <a:gd name="connsiteY13" fmla="*/ 18098 h 18383"/>
                  <a:gd name="connsiteX14" fmla="*/ 11995 w 15136"/>
                  <a:gd name="connsiteY14" fmla="*/ 14669 h 18383"/>
                  <a:gd name="connsiteX15" fmla="*/ 9901 w 15136"/>
                  <a:gd name="connsiteY15" fmla="*/ 9049 h 18383"/>
                  <a:gd name="connsiteX16" fmla="*/ 2761 w 15136"/>
                  <a:gd name="connsiteY16" fmla="*/ 13049 h 18383"/>
                  <a:gd name="connsiteX17" fmla="*/ 6378 w 15136"/>
                  <a:gd name="connsiteY17" fmla="*/ 16192 h 18383"/>
                  <a:gd name="connsiteX18" fmla="*/ 11900 w 15136"/>
                  <a:gd name="connsiteY18" fmla="*/ 10001 h 18383"/>
                  <a:gd name="connsiteX19" fmla="*/ 11900 w 15136"/>
                  <a:gd name="connsiteY19" fmla="*/ 9049 h 18383"/>
                  <a:gd name="connsiteX20" fmla="*/ 9901 w 15136"/>
                  <a:gd name="connsiteY20" fmla="*/ 9049 h 18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136" h="18383">
                    <a:moveTo>
                      <a:pt x="11995" y="14669"/>
                    </a:moveTo>
                    <a:cubicBezTo>
                      <a:pt x="10757" y="17050"/>
                      <a:pt x="8663" y="18383"/>
                      <a:pt x="5997" y="18383"/>
                    </a:cubicBezTo>
                    <a:cubicBezTo>
                      <a:pt x="2380" y="18383"/>
                      <a:pt x="0" y="16097"/>
                      <a:pt x="0" y="13049"/>
                    </a:cubicBezTo>
                    <a:cubicBezTo>
                      <a:pt x="0" y="9049"/>
                      <a:pt x="3522" y="7049"/>
                      <a:pt x="10567" y="7049"/>
                    </a:cubicBezTo>
                    <a:cubicBezTo>
                      <a:pt x="11043" y="7049"/>
                      <a:pt x="11519" y="7049"/>
                      <a:pt x="12090" y="7049"/>
                    </a:cubicBezTo>
                    <a:lnTo>
                      <a:pt x="12090" y="6001"/>
                    </a:lnTo>
                    <a:cubicBezTo>
                      <a:pt x="12090" y="3334"/>
                      <a:pt x="10662" y="2096"/>
                      <a:pt x="7711" y="2096"/>
                    </a:cubicBezTo>
                    <a:cubicBezTo>
                      <a:pt x="5045" y="2096"/>
                      <a:pt x="3522" y="3048"/>
                      <a:pt x="3046" y="5144"/>
                    </a:cubicBezTo>
                    <a:lnTo>
                      <a:pt x="571" y="4763"/>
                    </a:lnTo>
                    <a:cubicBezTo>
                      <a:pt x="1333" y="1619"/>
                      <a:pt x="3808" y="0"/>
                      <a:pt x="8187" y="0"/>
                    </a:cubicBezTo>
                    <a:cubicBezTo>
                      <a:pt x="12756" y="0"/>
                      <a:pt x="14660" y="2191"/>
                      <a:pt x="14660" y="6953"/>
                    </a:cubicBezTo>
                    <a:lnTo>
                      <a:pt x="14660" y="14478"/>
                    </a:lnTo>
                    <a:cubicBezTo>
                      <a:pt x="14660" y="15812"/>
                      <a:pt x="14756" y="16954"/>
                      <a:pt x="15136" y="18098"/>
                    </a:cubicBezTo>
                    <a:lnTo>
                      <a:pt x="12471" y="18098"/>
                    </a:lnTo>
                    <a:cubicBezTo>
                      <a:pt x="12090" y="17050"/>
                      <a:pt x="11995" y="15907"/>
                      <a:pt x="11995" y="14669"/>
                    </a:cubicBezTo>
                    <a:close/>
                    <a:moveTo>
                      <a:pt x="9901" y="9049"/>
                    </a:moveTo>
                    <a:cubicBezTo>
                      <a:pt x="5141" y="9049"/>
                      <a:pt x="2761" y="10478"/>
                      <a:pt x="2761" y="13049"/>
                    </a:cubicBezTo>
                    <a:cubicBezTo>
                      <a:pt x="2761" y="14954"/>
                      <a:pt x="4094" y="16192"/>
                      <a:pt x="6378" y="16192"/>
                    </a:cubicBezTo>
                    <a:cubicBezTo>
                      <a:pt x="9425" y="16192"/>
                      <a:pt x="11900" y="13430"/>
                      <a:pt x="11900" y="10001"/>
                    </a:cubicBezTo>
                    <a:lnTo>
                      <a:pt x="11900" y="9049"/>
                    </a:lnTo>
                    <a:cubicBezTo>
                      <a:pt x="11233" y="9049"/>
                      <a:pt x="10567" y="9049"/>
                      <a:pt x="9901" y="9049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5" name="Freeform 244">
                <a:extLst>
                  <a:ext uri="{FF2B5EF4-FFF2-40B4-BE49-F238E27FC236}">
                    <a16:creationId xmlns:a16="http://schemas.microsoft.com/office/drawing/2014/main" id="{70E18CF3-C4B1-2B41-8BFB-D79F4458E3A7}"/>
                  </a:ext>
                </a:extLst>
              </p:cNvPr>
              <p:cNvSpPr/>
              <p:nvPr/>
            </p:nvSpPr>
            <p:spPr>
              <a:xfrm>
                <a:off x="7087269" y="5021675"/>
                <a:ext cx="14565" cy="24098"/>
              </a:xfrm>
              <a:custGeom>
                <a:avLst/>
                <a:gdLst>
                  <a:gd name="connsiteX0" fmla="*/ 14565 w 14565"/>
                  <a:gd name="connsiteY0" fmla="*/ 23717 h 24098"/>
                  <a:gd name="connsiteX1" fmla="*/ 12185 w 14565"/>
                  <a:gd name="connsiteY1" fmla="*/ 23717 h 24098"/>
                  <a:gd name="connsiteX2" fmla="*/ 12185 w 14565"/>
                  <a:gd name="connsiteY2" fmla="*/ 20193 h 24098"/>
                  <a:gd name="connsiteX3" fmla="*/ 6759 w 14565"/>
                  <a:gd name="connsiteY3" fmla="*/ 24098 h 24098"/>
                  <a:gd name="connsiteX4" fmla="*/ 0 w 14565"/>
                  <a:gd name="connsiteY4" fmla="*/ 15049 h 24098"/>
                  <a:gd name="connsiteX5" fmla="*/ 6949 w 14565"/>
                  <a:gd name="connsiteY5" fmla="*/ 5715 h 24098"/>
                  <a:gd name="connsiteX6" fmla="*/ 11995 w 14565"/>
                  <a:gd name="connsiteY6" fmla="*/ 8858 h 24098"/>
                  <a:gd name="connsiteX7" fmla="*/ 11995 w 14565"/>
                  <a:gd name="connsiteY7" fmla="*/ 0 h 24098"/>
                  <a:gd name="connsiteX8" fmla="*/ 14565 w 14565"/>
                  <a:gd name="connsiteY8" fmla="*/ 0 h 24098"/>
                  <a:gd name="connsiteX9" fmla="*/ 14565 w 14565"/>
                  <a:gd name="connsiteY9" fmla="*/ 23717 h 24098"/>
                  <a:gd name="connsiteX10" fmla="*/ 7425 w 14565"/>
                  <a:gd name="connsiteY10" fmla="*/ 8001 h 24098"/>
                  <a:gd name="connsiteX11" fmla="*/ 2856 w 14565"/>
                  <a:gd name="connsiteY11" fmla="*/ 14954 h 24098"/>
                  <a:gd name="connsiteX12" fmla="*/ 7425 w 14565"/>
                  <a:gd name="connsiteY12" fmla="*/ 21812 h 24098"/>
                  <a:gd name="connsiteX13" fmla="*/ 11995 w 14565"/>
                  <a:gd name="connsiteY13" fmla="*/ 16192 h 24098"/>
                  <a:gd name="connsiteX14" fmla="*/ 11995 w 14565"/>
                  <a:gd name="connsiteY14" fmla="*/ 13525 h 24098"/>
                  <a:gd name="connsiteX15" fmla="*/ 7425 w 14565"/>
                  <a:gd name="connsiteY15" fmla="*/ 8001 h 24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565" h="24098">
                    <a:moveTo>
                      <a:pt x="14565" y="23717"/>
                    </a:moveTo>
                    <a:lnTo>
                      <a:pt x="12185" y="23717"/>
                    </a:lnTo>
                    <a:lnTo>
                      <a:pt x="12185" y="20193"/>
                    </a:lnTo>
                    <a:cubicBezTo>
                      <a:pt x="10948" y="22765"/>
                      <a:pt x="9044" y="24098"/>
                      <a:pt x="6759" y="24098"/>
                    </a:cubicBezTo>
                    <a:cubicBezTo>
                      <a:pt x="2951" y="24098"/>
                      <a:pt x="0" y="20574"/>
                      <a:pt x="0" y="15049"/>
                    </a:cubicBezTo>
                    <a:cubicBezTo>
                      <a:pt x="0" y="9334"/>
                      <a:pt x="3046" y="5715"/>
                      <a:pt x="6949" y="5715"/>
                    </a:cubicBezTo>
                    <a:cubicBezTo>
                      <a:pt x="9044" y="5715"/>
                      <a:pt x="10852" y="6763"/>
                      <a:pt x="11995" y="8858"/>
                    </a:cubicBezTo>
                    <a:lnTo>
                      <a:pt x="11995" y="0"/>
                    </a:lnTo>
                    <a:lnTo>
                      <a:pt x="14565" y="0"/>
                    </a:lnTo>
                    <a:lnTo>
                      <a:pt x="14565" y="23717"/>
                    </a:lnTo>
                    <a:close/>
                    <a:moveTo>
                      <a:pt x="7425" y="8001"/>
                    </a:moveTo>
                    <a:cubicBezTo>
                      <a:pt x="4760" y="8001"/>
                      <a:pt x="2856" y="10477"/>
                      <a:pt x="2856" y="14954"/>
                    </a:cubicBezTo>
                    <a:cubicBezTo>
                      <a:pt x="2856" y="19336"/>
                      <a:pt x="4665" y="21812"/>
                      <a:pt x="7425" y="21812"/>
                    </a:cubicBezTo>
                    <a:cubicBezTo>
                      <a:pt x="9901" y="21812"/>
                      <a:pt x="11995" y="19621"/>
                      <a:pt x="11995" y="16192"/>
                    </a:cubicBezTo>
                    <a:lnTo>
                      <a:pt x="11995" y="13525"/>
                    </a:lnTo>
                    <a:cubicBezTo>
                      <a:pt x="12090" y="10096"/>
                      <a:pt x="10186" y="8001"/>
                      <a:pt x="7425" y="8001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6" name="Freeform 245">
                <a:extLst>
                  <a:ext uri="{FF2B5EF4-FFF2-40B4-BE49-F238E27FC236}">
                    <a16:creationId xmlns:a16="http://schemas.microsoft.com/office/drawing/2014/main" id="{EBD7B377-F596-5148-9E60-B05CBD059120}"/>
                  </a:ext>
                </a:extLst>
              </p:cNvPr>
              <p:cNvSpPr/>
              <p:nvPr/>
            </p:nvSpPr>
            <p:spPr>
              <a:xfrm>
                <a:off x="7105357" y="5027390"/>
                <a:ext cx="15612" cy="18478"/>
              </a:xfrm>
              <a:custGeom>
                <a:avLst/>
                <a:gdLst>
                  <a:gd name="connsiteX0" fmla="*/ 7901 w 15612"/>
                  <a:gd name="connsiteY0" fmla="*/ 18479 h 18478"/>
                  <a:gd name="connsiteX1" fmla="*/ 0 w 15612"/>
                  <a:gd name="connsiteY1" fmla="*/ 9239 h 18478"/>
                  <a:gd name="connsiteX2" fmla="*/ 7901 w 15612"/>
                  <a:gd name="connsiteY2" fmla="*/ 0 h 18478"/>
                  <a:gd name="connsiteX3" fmla="*/ 15612 w 15612"/>
                  <a:gd name="connsiteY3" fmla="*/ 9049 h 18478"/>
                  <a:gd name="connsiteX4" fmla="*/ 15612 w 15612"/>
                  <a:gd name="connsiteY4" fmla="*/ 9430 h 18478"/>
                  <a:gd name="connsiteX5" fmla="*/ 2856 w 15612"/>
                  <a:gd name="connsiteY5" fmla="*/ 9430 h 18478"/>
                  <a:gd name="connsiteX6" fmla="*/ 2856 w 15612"/>
                  <a:gd name="connsiteY6" fmla="*/ 9525 h 18478"/>
                  <a:gd name="connsiteX7" fmla="*/ 8092 w 15612"/>
                  <a:gd name="connsiteY7" fmla="*/ 16288 h 18478"/>
                  <a:gd name="connsiteX8" fmla="*/ 12852 w 15612"/>
                  <a:gd name="connsiteY8" fmla="*/ 12859 h 18478"/>
                  <a:gd name="connsiteX9" fmla="*/ 15327 w 15612"/>
                  <a:gd name="connsiteY9" fmla="*/ 13335 h 18478"/>
                  <a:gd name="connsiteX10" fmla="*/ 7901 w 15612"/>
                  <a:gd name="connsiteY10" fmla="*/ 18479 h 18478"/>
                  <a:gd name="connsiteX11" fmla="*/ 12756 w 15612"/>
                  <a:gd name="connsiteY11" fmla="*/ 7525 h 18478"/>
                  <a:gd name="connsiteX12" fmla="*/ 7997 w 15612"/>
                  <a:gd name="connsiteY12" fmla="*/ 2191 h 18478"/>
                  <a:gd name="connsiteX13" fmla="*/ 2856 w 15612"/>
                  <a:gd name="connsiteY13" fmla="*/ 7525 h 18478"/>
                  <a:gd name="connsiteX14" fmla="*/ 12756 w 15612"/>
                  <a:gd name="connsiteY14" fmla="*/ 7525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612" h="18478">
                    <a:moveTo>
                      <a:pt x="7901" y="18479"/>
                    </a:moveTo>
                    <a:cubicBezTo>
                      <a:pt x="3142" y="18479"/>
                      <a:pt x="0" y="14954"/>
                      <a:pt x="0" y="9239"/>
                    </a:cubicBezTo>
                    <a:cubicBezTo>
                      <a:pt x="0" y="3620"/>
                      <a:pt x="3237" y="0"/>
                      <a:pt x="7901" y="0"/>
                    </a:cubicBezTo>
                    <a:cubicBezTo>
                      <a:pt x="12566" y="0"/>
                      <a:pt x="15612" y="3429"/>
                      <a:pt x="15612" y="9049"/>
                    </a:cubicBezTo>
                    <a:cubicBezTo>
                      <a:pt x="15612" y="9144"/>
                      <a:pt x="15612" y="9239"/>
                      <a:pt x="15612" y="9430"/>
                    </a:cubicBezTo>
                    <a:lnTo>
                      <a:pt x="2856" y="9430"/>
                    </a:lnTo>
                    <a:cubicBezTo>
                      <a:pt x="2856" y="9430"/>
                      <a:pt x="2856" y="9525"/>
                      <a:pt x="2856" y="9525"/>
                    </a:cubicBezTo>
                    <a:cubicBezTo>
                      <a:pt x="2856" y="13811"/>
                      <a:pt x="4855" y="16288"/>
                      <a:pt x="8092" y="16288"/>
                    </a:cubicBezTo>
                    <a:cubicBezTo>
                      <a:pt x="10281" y="16288"/>
                      <a:pt x="11995" y="15050"/>
                      <a:pt x="12852" y="12859"/>
                    </a:cubicBezTo>
                    <a:lnTo>
                      <a:pt x="15327" y="13335"/>
                    </a:lnTo>
                    <a:cubicBezTo>
                      <a:pt x="14184" y="16669"/>
                      <a:pt x="11519" y="18479"/>
                      <a:pt x="7901" y="18479"/>
                    </a:cubicBezTo>
                    <a:close/>
                    <a:moveTo>
                      <a:pt x="12756" y="7525"/>
                    </a:moveTo>
                    <a:cubicBezTo>
                      <a:pt x="12661" y="4096"/>
                      <a:pt x="10853" y="2191"/>
                      <a:pt x="7997" y="2191"/>
                    </a:cubicBezTo>
                    <a:cubicBezTo>
                      <a:pt x="5141" y="2191"/>
                      <a:pt x="3332" y="4096"/>
                      <a:pt x="2856" y="7525"/>
                    </a:cubicBezTo>
                    <a:lnTo>
                      <a:pt x="12756" y="7525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7" name="Freeform 246">
                <a:extLst>
                  <a:ext uri="{FF2B5EF4-FFF2-40B4-BE49-F238E27FC236}">
                    <a16:creationId xmlns:a16="http://schemas.microsoft.com/office/drawing/2014/main" id="{377FF6F9-CD94-BC4B-B31D-F28AD4B27820}"/>
                  </a:ext>
                </a:extLst>
              </p:cNvPr>
              <p:cNvSpPr/>
              <p:nvPr/>
            </p:nvSpPr>
            <p:spPr>
              <a:xfrm>
                <a:off x="7133440" y="5027390"/>
                <a:ext cx="15802" cy="18478"/>
              </a:xfrm>
              <a:custGeom>
                <a:avLst/>
                <a:gdLst>
                  <a:gd name="connsiteX0" fmla="*/ 0 w 15802"/>
                  <a:gd name="connsiteY0" fmla="*/ 9239 h 18478"/>
                  <a:gd name="connsiteX1" fmla="*/ 7901 w 15802"/>
                  <a:gd name="connsiteY1" fmla="*/ 0 h 18478"/>
                  <a:gd name="connsiteX2" fmla="*/ 15803 w 15802"/>
                  <a:gd name="connsiteY2" fmla="*/ 9239 h 18478"/>
                  <a:gd name="connsiteX3" fmla="*/ 7901 w 15802"/>
                  <a:gd name="connsiteY3" fmla="*/ 18479 h 18478"/>
                  <a:gd name="connsiteX4" fmla="*/ 0 w 15802"/>
                  <a:gd name="connsiteY4" fmla="*/ 9239 h 18478"/>
                  <a:gd name="connsiteX5" fmla="*/ 12851 w 15802"/>
                  <a:gd name="connsiteY5" fmla="*/ 9239 h 18478"/>
                  <a:gd name="connsiteX6" fmla="*/ 7806 w 15802"/>
                  <a:gd name="connsiteY6" fmla="*/ 2191 h 18478"/>
                  <a:gd name="connsiteX7" fmla="*/ 2761 w 15802"/>
                  <a:gd name="connsiteY7" fmla="*/ 9239 h 18478"/>
                  <a:gd name="connsiteX8" fmla="*/ 7806 w 15802"/>
                  <a:gd name="connsiteY8" fmla="*/ 16288 h 18478"/>
                  <a:gd name="connsiteX9" fmla="*/ 12851 w 15802"/>
                  <a:gd name="connsiteY9" fmla="*/ 9239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802" h="18478">
                    <a:moveTo>
                      <a:pt x="0" y="9239"/>
                    </a:moveTo>
                    <a:cubicBezTo>
                      <a:pt x="0" y="3524"/>
                      <a:pt x="3237" y="0"/>
                      <a:pt x="7901" y="0"/>
                    </a:cubicBezTo>
                    <a:cubicBezTo>
                      <a:pt x="12566" y="0"/>
                      <a:pt x="15803" y="3620"/>
                      <a:pt x="15803" y="9239"/>
                    </a:cubicBezTo>
                    <a:cubicBezTo>
                      <a:pt x="15803" y="14859"/>
                      <a:pt x="12566" y="18479"/>
                      <a:pt x="7901" y="18479"/>
                    </a:cubicBezTo>
                    <a:cubicBezTo>
                      <a:pt x="3237" y="18479"/>
                      <a:pt x="0" y="14859"/>
                      <a:pt x="0" y="9239"/>
                    </a:cubicBezTo>
                    <a:close/>
                    <a:moveTo>
                      <a:pt x="12851" y="9239"/>
                    </a:moveTo>
                    <a:cubicBezTo>
                      <a:pt x="12851" y="4763"/>
                      <a:pt x="10852" y="2191"/>
                      <a:pt x="7806" y="2191"/>
                    </a:cubicBezTo>
                    <a:cubicBezTo>
                      <a:pt x="4760" y="2191"/>
                      <a:pt x="2761" y="4763"/>
                      <a:pt x="2761" y="9239"/>
                    </a:cubicBezTo>
                    <a:cubicBezTo>
                      <a:pt x="2761" y="13716"/>
                      <a:pt x="4760" y="16288"/>
                      <a:pt x="7806" y="16288"/>
                    </a:cubicBezTo>
                    <a:cubicBezTo>
                      <a:pt x="10852" y="16288"/>
                      <a:pt x="12851" y="13716"/>
                      <a:pt x="12851" y="9239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8" name="Freeform 247">
                <a:extLst>
                  <a:ext uri="{FF2B5EF4-FFF2-40B4-BE49-F238E27FC236}">
                    <a16:creationId xmlns:a16="http://schemas.microsoft.com/office/drawing/2014/main" id="{AE93A1DE-2E25-764F-A8E2-FAE2940099B5}"/>
                  </a:ext>
                </a:extLst>
              </p:cNvPr>
              <p:cNvSpPr/>
              <p:nvPr/>
            </p:nvSpPr>
            <p:spPr>
              <a:xfrm>
                <a:off x="7150385" y="5021389"/>
                <a:ext cx="10947" cy="24003"/>
              </a:xfrm>
              <a:custGeom>
                <a:avLst/>
                <a:gdLst>
                  <a:gd name="connsiteX0" fmla="*/ 3142 w 10947"/>
                  <a:gd name="connsiteY0" fmla="*/ 8382 h 24003"/>
                  <a:gd name="connsiteX1" fmla="*/ 0 w 10947"/>
                  <a:gd name="connsiteY1" fmla="*/ 8382 h 24003"/>
                  <a:gd name="connsiteX2" fmla="*/ 0 w 10947"/>
                  <a:gd name="connsiteY2" fmla="*/ 6477 h 24003"/>
                  <a:gd name="connsiteX3" fmla="*/ 3142 w 10947"/>
                  <a:gd name="connsiteY3" fmla="*/ 6477 h 24003"/>
                  <a:gd name="connsiteX4" fmla="*/ 3142 w 10947"/>
                  <a:gd name="connsiteY4" fmla="*/ 6382 h 24003"/>
                  <a:gd name="connsiteX5" fmla="*/ 8377 w 10947"/>
                  <a:gd name="connsiteY5" fmla="*/ 0 h 24003"/>
                  <a:gd name="connsiteX6" fmla="*/ 10948 w 10947"/>
                  <a:gd name="connsiteY6" fmla="*/ 191 h 24003"/>
                  <a:gd name="connsiteX7" fmla="*/ 10948 w 10947"/>
                  <a:gd name="connsiteY7" fmla="*/ 2381 h 24003"/>
                  <a:gd name="connsiteX8" fmla="*/ 8853 w 10947"/>
                  <a:gd name="connsiteY8" fmla="*/ 2191 h 24003"/>
                  <a:gd name="connsiteX9" fmla="*/ 5712 w 10947"/>
                  <a:gd name="connsiteY9" fmla="*/ 5810 h 24003"/>
                  <a:gd name="connsiteX10" fmla="*/ 5712 w 10947"/>
                  <a:gd name="connsiteY10" fmla="*/ 6477 h 24003"/>
                  <a:gd name="connsiteX11" fmla="*/ 9900 w 10947"/>
                  <a:gd name="connsiteY11" fmla="*/ 6477 h 24003"/>
                  <a:gd name="connsiteX12" fmla="*/ 9900 w 10947"/>
                  <a:gd name="connsiteY12" fmla="*/ 8382 h 24003"/>
                  <a:gd name="connsiteX13" fmla="*/ 5712 w 10947"/>
                  <a:gd name="connsiteY13" fmla="*/ 8382 h 24003"/>
                  <a:gd name="connsiteX14" fmla="*/ 5712 w 10947"/>
                  <a:gd name="connsiteY14" fmla="*/ 24003 h 24003"/>
                  <a:gd name="connsiteX15" fmla="*/ 3142 w 10947"/>
                  <a:gd name="connsiteY15" fmla="*/ 24003 h 24003"/>
                  <a:gd name="connsiteX16" fmla="*/ 3142 w 10947"/>
                  <a:gd name="connsiteY16" fmla="*/ 8382 h 24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947" h="24003">
                    <a:moveTo>
                      <a:pt x="3142" y="8382"/>
                    </a:moveTo>
                    <a:lnTo>
                      <a:pt x="0" y="8382"/>
                    </a:lnTo>
                    <a:lnTo>
                      <a:pt x="0" y="6477"/>
                    </a:lnTo>
                    <a:lnTo>
                      <a:pt x="3142" y="6477"/>
                    </a:lnTo>
                    <a:cubicBezTo>
                      <a:pt x="3142" y="6477"/>
                      <a:pt x="3142" y="6382"/>
                      <a:pt x="3142" y="6382"/>
                    </a:cubicBezTo>
                    <a:cubicBezTo>
                      <a:pt x="3142" y="2096"/>
                      <a:pt x="4855" y="0"/>
                      <a:pt x="8377" y="0"/>
                    </a:cubicBezTo>
                    <a:cubicBezTo>
                      <a:pt x="9234" y="0"/>
                      <a:pt x="10091" y="95"/>
                      <a:pt x="10948" y="191"/>
                    </a:cubicBezTo>
                    <a:lnTo>
                      <a:pt x="10948" y="2381"/>
                    </a:lnTo>
                    <a:cubicBezTo>
                      <a:pt x="9996" y="2191"/>
                      <a:pt x="9329" y="2191"/>
                      <a:pt x="8853" y="2191"/>
                    </a:cubicBezTo>
                    <a:cubicBezTo>
                      <a:pt x="6664" y="2191"/>
                      <a:pt x="5712" y="3334"/>
                      <a:pt x="5712" y="5810"/>
                    </a:cubicBezTo>
                    <a:cubicBezTo>
                      <a:pt x="5712" y="6001"/>
                      <a:pt x="5712" y="6287"/>
                      <a:pt x="5712" y="6477"/>
                    </a:cubicBezTo>
                    <a:lnTo>
                      <a:pt x="9900" y="6477"/>
                    </a:lnTo>
                    <a:lnTo>
                      <a:pt x="9900" y="8382"/>
                    </a:lnTo>
                    <a:lnTo>
                      <a:pt x="5712" y="8382"/>
                    </a:lnTo>
                    <a:lnTo>
                      <a:pt x="5712" y="24003"/>
                    </a:lnTo>
                    <a:lnTo>
                      <a:pt x="3142" y="24003"/>
                    </a:lnTo>
                    <a:lnTo>
                      <a:pt x="3142" y="8382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9" name="Freeform 248">
                <a:extLst>
                  <a:ext uri="{FF2B5EF4-FFF2-40B4-BE49-F238E27FC236}">
                    <a16:creationId xmlns:a16="http://schemas.microsoft.com/office/drawing/2014/main" id="{E94CD78C-7009-AC4B-8CF8-95A0B3C11DF6}"/>
                  </a:ext>
                </a:extLst>
              </p:cNvPr>
              <p:cNvSpPr/>
              <p:nvPr/>
            </p:nvSpPr>
            <p:spPr>
              <a:xfrm>
                <a:off x="7170186" y="5023389"/>
                <a:ext cx="10471" cy="22479"/>
              </a:xfrm>
              <a:custGeom>
                <a:avLst/>
                <a:gdLst>
                  <a:gd name="connsiteX0" fmla="*/ 3046 w 10471"/>
                  <a:gd name="connsiteY0" fmla="*/ 6382 h 22479"/>
                  <a:gd name="connsiteX1" fmla="*/ 0 w 10471"/>
                  <a:gd name="connsiteY1" fmla="*/ 6382 h 22479"/>
                  <a:gd name="connsiteX2" fmla="*/ 0 w 10471"/>
                  <a:gd name="connsiteY2" fmla="*/ 4477 h 22479"/>
                  <a:gd name="connsiteX3" fmla="*/ 3046 w 10471"/>
                  <a:gd name="connsiteY3" fmla="*/ 4477 h 22479"/>
                  <a:gd name="connsiteX4" fmla="*/ 3046 w 10471"/>
                  <a:gd name="connsiteY4" fmla="*/ 286 h 22479"/>
                  <a:gd name="connsiteX5" fmla="*/ 5712 w 10471"/>
                  <a:gd name="connsiteY5" fmla="*/ 0 h 22479"/>
                  <a:gd name="connsiteX6" fmla="*/ 5712 w 10471"/>
                  <a:gd name="connsiteY6" fmla="*/ 4477 h 22479"/>
                  <a:gd name="connsiteX7" fmla="*/ 9900 w 10471"/>
                  <a:gd name="connsiteY7" fmla="*/ 4477 h 22479"/>
                  <a:gd name="connsiteX8" fmla="*/ 9900 w 10471"/>
                  <a:gd name="connsiteY8" fmla="*/ 6382 h 22479"/>
                  <a:gd name="connsiteX9" fmla="*/ 5712 w 10471"/>
                  <a:gd name="connsiteY9" fmla="*/ 6382 h 22479"/>
                  <a:gd name="connsiteX10" fmla="*/ 5712 w 10471"/>
                  <a:gd name="connsiteY10" fmla="*/ 15526 h 22479"/>
                  <a:gd name="connsiteX11" fmla="*/ 8663 w 10471"/>
                  <a:gd name="connsiteY11" fmla="*/ 20193 h 22479"/>
                  <a:gd name="connsiteX12" fmla="*/ 10472 w 10471"/>
                  <a:gd name="connsiteY12" fmla="*/ 20003 h 22479"/>
                  <a:gd name="connsiteX13" fmla="*/ 10472 w 10471"/>
                  <a:gd name="connsiteY13" fmla="*/ 22193 h 22479"/>
                  <a:gd name="connsiteX14" fmla="*/ 8282 w 10471"/>
                  <a:gd name="connsiteY14" fmla="*/ 22479 h 22479"/>
                  <a:gd name="connsiteX15" fmla="*/ 3808 w 10471"/>
                  <a:gd name="connsiteY15" fmla="*/ 20383 h 22479"/>
                  <a:gd name="connsiteX16" fmla="*/ 3046 w 10471"/>
                  <a:gd name="connsiteY16" fmla="*/ 15430 h 22479"/>
                  <a:gd name="connsiteX17" fmla="*/ 3046 w 10471"/>
                  <a:gd name="connsiteY17" fmla="*/ 6382 h 22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1" h="22479">
                    <a:moveTo>
                      <a:pt x="3046" y="6382"/>
                    </a:moveTo>
                    <a:lnTo>
                      <a:pt x="0" y="6382"/>
                    </a:lnTo>
                    <a:lnTo>
                      <a:pt x="0" y="4477"/>
                    </a:lnTo>
                    <a:lnTo>
                      <a:pt x="3046" y="4477"/>
                    </a:lnTo>
                    <a:lnTo>
                      <a:pt x="3046" y="286"/>
                    </a:lnTo>
                    <a:lnTo>
                      <a:pt x="5712" y="0"/>
                    </a:lnTo>
                    <a:lnTo>
                      <a:pt x="5712" y="4477"/>
                    </a:lnTo>
                    <a:lnTo>
                      <a:pt x="9900" y="4477"/>
                    </a:lnTo>
                    <a:lnTo>
                      <a:pt x="9900" y="6382"/>
                    </a:lnTo>
                    <a:lnTo>
                      <a:pt x="5712" y="6382"/>
                    </a:lnTo>
                    <a:lnTo>
                      <a:pt x="5712" y="15526"/>
                    </a:lnTo>
                    <a:cubicBezTo>
                      <a:pt x="5712" y="18764"/>
                      <a:pt x="5997" y="20193"/>
                      <a:pt x="8663" y="20193"/>
                    </a:cubicBezTo>
                    <a:cubicBezTo>
                      <a:pt x="9234" y="20193"/>
                      <a:pt x="9805" y="20193"/>
                      <a:pt x="10472" y="20003"/>
                    </a:cubicBezTo>
                    <a:lnTo>
                      <a:pt x="10472" y="22193"/>
                    </a:lnTo>
                    <a:cubicBezTo>
                      <a:pt x="9710" y="22384"/>
                      <a:pt x="9044" y="22479"/>
                      <a:pt x="8282" y="22479"/>
                    </a:cubicBezTo>
                    <a:cubicBezTo>
                      <a:pt x="6188" y="22479"/>
                      <a:pt x="4760" y="21908"/>
                      <a:pt x="3808" y="20383"/>
                    </a:cubicBezTo>
                    <a:cubicBezTo>
                      <a:pt x="3046" y="19336"/>
                      <a:pt x="3046" y="17717"/>
                      <a:pt x="3046" y="15430"/>
                    </a:cubicBezTo>
                    <a:lnTo>
                      <a:pt x="3046" y="6382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0" name="Freeform 249">
                <a:extLst>
                  <a:ext uri="{FF2B5EF4-FFF2-40B4-BE49-F238E27FC236}">
                    <a16:creationId xmlns:a16="http://schemas.microsoft.com/office/drawing/2014/main" id="{ED975511-9546-9A4D-B672-8B14F1C0E888}"/>
                  </a:ext>
                </a:extLst>
              </p:cNvPr>
              <p:cNvSpPr/>
              <p:nvPr/>
            </p:nvSpPr>
            <p:spPr>
              <a:xfrm>
                <a:off x="7182942" y="5021675"/>
                <a:ext cx="13803" cy="23812"/>
              </a:xfrm>
              <a:custGeom>
                <a:avLst/>
                <a:gdLst>
                  <a:gd name="connsiteX0" fmla="*/ 0 w 13803"/>
                  <a:gd name="connsiteY0" fmla="*/ 0 h 23812"/>
                  <a:gd name="connsiteX1" fmla="*/ 2570 w 13803"/>
                  <a:gd name="connsiteY1" fmla="*/ 0 h 23812"/>
                  <a:gd name="connsiteX2" fmla="*/ 2570 w 13803"/>
                  <a:gd name="connsiteY2" fmla="*/ 9239 h 23812"/>
                  <a:gd name="connsiteX3" fmla="*/ 8092 w 13803"/>
                  <a:gd name="connsiteY3" fmla="*/ 5620 h 23812"/>
                  <a:gd name="connsiteX4" fmla="*/ 13803 w 13803"/>
                  <a:gd name="connsiteY4" fmla="*/ 12573 h 23812"/>
                  <a:gd name="connsiteX5" fmla="*/ 13803 w 13803"/>
                  <a:gd name="connsiteY5" fmla="*/ 23717 h 23812"/>
                  <a:gd name="connsiteX6" fmla="*/ 11233 w 13803"/>
                  <a:gd name="connsiteY6" fmla="*/ 23717 h 23812"/>
                  <a:gd name="connsiteX7" fmla="*/ 11233 w 13803"/>
                  <a:gd name="connsiteY7" fmla="*/ 12382 h 23812"/>
                  <a:gd name="connsiteX8" fmla="*/ 7616 w 13803"/>
                  <a:gd name="connsiteY8" fmla="*/ 7906 h 23812"/>
                  <a:gd name="connsiteX9" fmla="*/ 2570 w 13803"/>
                  <a:gd name="connsiteY9" fmla="*/ 14097 h 23812"/>
                  <a:gd name="connsiteX10" fmla="*/ 2570 w 13803"/>
                  <a:gd name="connsiteY10" fmla="*/ 23813 h 23812"/>
                  <a:gd name="connsiteX11" fmla="*/ 0 w 13803"/>
                  <a:gd name="connsiteY11" fmla="*/ 23813 h 23812"/>
                  <a:gd name="connsiteX12" fmla="*/ 0 w 13803"/>
                  <a:gd name="connsiteY12" fmla="*/ 0 h 2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03" h="23812">
                    <a:moveTo>
                      <a:pt x="0" y="0"/>
                    </a:moveTo>
                    <a:lnTo>
                      <a:pt x="2570" y="0"/>
                    </a:lnTo>
                    <a:lnTo>
                      <a:pt x="2570" y="9239"/>
                    </a:lnTo>
                    <a:cubicBezTo>
                      <a:pt x="3808" y="6858"/>
                      <a:pt x="5617" y="5620"/>
                      <a:pt x="8092" y="5620"/>
                    </a:cubicBezTo>
                    <a:cubicBezTo>
                      <a:pt x="11804" y="5620"/>
                      <a:pt x="13803" y="8001"/>
                      <a:pt x="13803" y="12573"/>
                    </a:cubicBezTo>
                    <a:lnTo>
                      <a:pt x="13803" y="23717"/>
                    </a:lnTo>
                    <a:lnTo>
                      <a:pt x="11233" y="23717"/>
                    </a:lnTo>
                    <a:lnTo>
                      <a:pt x="11233" y="12382"/>
                    </a:lnTo>
                    <a:cubicBezTo>
                      <a:pt x="11233" y="9525"/>
                      <a:pt x="9900" y="7906"/>
                      <a:pt x="7616" y="7906"/>
                    </a:cubicBezTo>
                    <a:cubicBezTo>
                      <a:pt x="4855" y="7906"/>
                      <a:pt x="2570" y="10382"/>
                      <a:pt x="2570" y="14097"/>
                    </a:cubicBezTo>
                    <a:lnTo>
                      <a:pt x="2570" y="23813"/>
                    </a:lnTo>
                    <a:lnTo>
                      <a:pt x="0" y="238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1" name="Freeform 250">
                <a:extLst>
                  <a:ext uri="{FF2B5EF4-FFF2-40B4-BE49-F238E27FC236}">
                    <a16:creationId xmlns:a16="http://schemas.microsoft.com/office/drawing/2014/main" id="{342DBDBB-FD02-6A41-86CB-A78F638917BA}"/>
                  </a:ext>
                </a:extLst>
              </p:cNvPr>
              <p:cNvSpPr/>
              <p:nvPr/>
            </p:nvSpPr>
            <p:spPr>
              <a:xfrm>
                <a:off x="7199982" y="5027390"/>
                <a:ext cx="15612" cy="18478"/>
              </a:xfrm>
              <a:custGeom>
                <a:avLst/>
                <a:gdLst>
                  <a:gd name="connsiteX0" fmla="*/ 7901 w 15612"/>
                  <a:gd name="connsiteY0" fmla="*/ 18479 h 18478"/>
                  <a:gd name="connsiteX1" fmla="*/ 0 w 15612"/>
                  <a:gd name="connsiteY1" fmla="*/ 9239 h 18478"/>
                  <a:gd name="connsiteX2" fmla="*/ 7901 w 15612"/>
                  <a:gd name="connsiteY2" fmla="*/ 0 h 18478"/>
                  <a:gd name="connsiteX3" fmla="*/ 15612 w 15612"/>
                  <a:gd name="connsiteY3" fmla="*/ 9049 h 18478"/>
                  <a:gd name="connsiteX4" fmla="*/ 15612 w 15612"/>
                  <a:gd name="connsiteY4" fmla="*/ 9430 h 18478"/>
                  <a:gd name="connsiteX5" fmla="*/ 2856 w 15612"/>
                  <a:gd name="connsiteY5" fmla="*/ 9430 h 18478"/>
                  <a:gd name="connsiteX6" fmla="*/ 2856 w 15612"/>
                  <a:gd name="connsiteY6" fmla="*/ 9525 h 18478"/>
                  <a:gd name="connsiteX7" fmla="*/ 8092 w 15612"/>
                  <a:gd name="connsiteY7" fmla="*/ 16288 h 18478"/>
                  <a:gd name="connsiteX8" fmla="*/ 12852 w 15612"/>
                  <a:gd name="connsiteY8" fmla="*/ 12859 h 18478"/>
                  <a:gd name="connsiteX9" fmla="*/ 15327 w 15612"/>
                  <a:gd name="connsiteY9" fmla="*/ 13335 h 18478"/>
                  <a:gd name="connsiteX10" fmla="*/ 7901 w 15612"/>
                  <a:gd name="connsiteY10" fmla="*/ 18479 h 18478"/>
                  <a:gd name="connsiteX11" fmla="*/ 12852 w 15612"/>
                  <a:gd name="connsiteY11" fmla="*/ 7525 h 18478"/>
                  <a:gd name="connsiteX12" fmla="*/ 8092 w 15612"/>
                  <a:gd name="connsiteY12" fmla="*/ 2191 h 18478"/>
                  <a:gd name="connsiteX13" fmla="*/ 2951 w 15612"/>
                  <a:gd name="connsiteY13" fmla="*/ 7525 h 18478"/>
                  <a:gd name="connsiteX14" fmla="*/ 12852 w 15612"/>
                  <a:gd name="connsiteY14" fmla="*/ 7525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612" h="18478">
                    <a:moveTo>
                      <a:pt x="7901" y="18479"/>
                    </a:moveTo>
                    <a:cubicBezTo>
                      <a:pt x="3142" y="18479"/>
                      <a:pt x="0" y="14954"/>
                      <a:pt x="0" y="9239"/>
                    </a:cubicBezTo>
                    <a:cubicBezTo>
                      <a:pt x="0" y="3620"/>
                      <a:pt x="3237" y="0"/>
                      <a:pt x="7901" y="0"/>
                    </a:cubicBezTo>
                    <a:cubicBezTo>
                      <a:pt x="12566" y="0"/>
                      <a:pt x="15612" y="3429"/>
                      <a:pt x="15612" y="9049"/>
                    </a:cubicBezTo>
                    <a:cubicBezTo>
                      <a:pt x="15612" y="9144"/>
                      <a:pt x="15612" y="9239"/>
                      <a:pt x="15612" y="9430"/>
                    </a:cubicBezTo>
                    <a:lnTo>
                      <a:pt x="2856" y="9430"/>
                    </a:lnTo>
                    <a:cubicBezTo>
                      <a:pt x="2856" y="9430"/>
                      <a:pt x="2856" y="9525"/>
                      <a:pt x="2856" y="9525"/>
                    </a:cubicBezTo>
                    <a:cubicBezTo>
                      <a:pt x="2856" y="13811"/>
                      <a:pt x="4855" y="16288"/>
                      <a:pt x="8092" y="16288"/>
                    </a:cubicBezTo>
                    <a:cubicBezTo>
                      <a:pt x="10281" y="16288"/>
                      <a:pt x="11995" y="15050"/>
                      <a:pt x="12852" y="12859"/>
                    </a:cubicBezTo>
                    <a:lnTo>
                      <a:pt x="15327" y="13335"/>
                    </a:lnTo>
                    <a:cubicBezTo>
                      <a:pt x="14184" y="16669"/>
                      <a:pt x="11614" y="18479"/>
                      <a:pt x="7901" y="18479"/>
                    </a:cubicBezTo>
                    <a:close/>
                    <a:moveTo>
                      <a:pt x="12852" y="7525"/>
                    </a:moveTo>
                    <a:cubicBezTo>
                      <a:pt x="12756" y="4096"/>
                      <a:pt x="10948" y="2191"/>
                      <a:pt x="8092" y="2191"/>
                    </a:cubicBezTo>
                    <a:cubicBezTo>
                      <a:pt x="5236" y="2191"/>
                      <a:pt x="3427" y="4096"/>
                      <a:pt x="2951" y="7525"/>
                    </a:cubicBezTo>
                    <a:lnTo>
                      <a:pt x="12852" y="7525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 251">
                <a:extLst>
                  <a:ext uri="{FF2B5EF4-FFF2-40B4-BE49-F238E27FC236}">
                    <a16:creationId xmlns:a16="http://schemas.microsoft.com/office/drawing/2014/main" id="{314F7571-0868-2A44-9CBD-99711D758ECD}"/>
                  </a:ext>
                </a:extLst>
              </p:cNvPr>
              <p:cNvSpPr/>
              <p:nvPr/>
            </p:nvSpPr>
            <p:spPr>
              <a:xfrm>
                <a:off x="7229493" y="5021675"/>
                <a:ext cx="2570" cy="23717"/>
              </a:xfrm>
              <a:custGeom>
                <a:avLst/>
                <a:gdLst>
                  <a:gd name="connsiteX0" fmla="*/ 0 w 2570"/>
                  <a:gd name="connsiteY0" fmla="*/ 0 h 23717"/>
                  <a:gd name="connsiteX1" fmla="*/ 2570 w 2570"/>
                  <a:gd name="connsiteY1" fmla="*/ 0 h 23717"/>
                  <a:gd name="connsiteX2" fmla="*/ 2570 w 2570"/>
                  <a:gd name="connsiteY2" fmla="*/ 2572 h 23717"/>
                  <a:gd name="connsiteX3" fmla="*/ 0 w 2570"/>
                  <a:gd name="connsiteY3" fmla="*/ 2572 h 23717"/>
                  <a:gd name="connsiteX4" fmla="*/ 0 w 2570"/>
                  <a:gd name="connsiteY4" fmla="*/ 0 h 23717"/>
                  <a:gd name="connsiteX5" fmla="*/ 0 w 2570"/>
                  <a:gd name="connsiteY5" fmla="*/ 6191 h 23717"/>
                  <a:gd name="connsiteX6" fmla="*/ 2570 w 2570"/>
                  <a:gd name="connsiteY6" fmla="*/ 6191 h 23717"/>
                  <a:gd name="connsiteX7" fmla="*/ 2570 w 2570"/>
                  <a:gd name="connsiteY7" fmla="*/ 23717 h 23717"/>
                  <a:gd name="connsiteX8" fmla="*/ 0 w 2570"/>
                  <a:gd name="connsiteY8" fmla="*/ 23717 h 23717"/>
                  <a:gd name="connsiteX9" fmla="*/ 0 w 2570"/>
                  <a:gd name="connsiteY9" fmla="*/ 6191 h 2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70" h="23717">
                    <a:moveTo>
                      <a:pt x="0" y="0"/>
                    </a:moveTo>
                    <a:lnTo>
                      <a:pt x="2570" y="0"/>
                    </a:lnTo>
                    <a:lnTo>
                      <a:pt x="2570" y="2572"/>
                    </a:lnTo>
                    <a:lnTo>
                      <a:pt x="0" y="2572"/>
                    </a:lnTo>
                    <a:lnTo>
                      <a:pt x="0" y="0"/>
                    </a:lnTo>
                    <a:close/>
                    <a:moveTo>
                      <a:pt x="0" y="6191"/>
                    </a:moveTo>
                    <a:lnTo>
                      <a:pt x="2570" y="6191"/>
                    </a:lnTo>
                    <a:lnTo>
                      <a:pt x="2570" y="23717"/>
                    </a:lnTo>
                    <a:lnTo>
                      <a:pt x="0" y="23717"/>
                    </a:lnTo>
                    <a:lnTo>
                      <a:pt x="0" y="6191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 252">
                <a:extLst>
                  <a:ext uri="{FF2B5EF4-FFF2-40B4-BE49-F238E27FC236}">
                    <a16:creationId xmlns:a16="http://schemas.microsoft.com/office/drawing/2014/main" id="{94C61570-B418-6442-A557-3610D60B61FD}"/>
                  </a:ext>
                </a:extLst>
              </p:cNvPr>
              <p:cNvSpPr/>
              <p:nvPr/>
            </p:nvSpPr>
            <p:spPr>
              <a:xfrm>
                <a:off x="7236823" y="5027390"/>
                <a:ext cx="13803" cy="18192"/>
              </a:xfrm>
              <a:custGeom>
                <a:avLst/>
                <a:gdLst>
                  <a:gd name="connsiteX0" fmla="*/ 0 w 13803"/>
                  <a:gd name="connsiteY0" fmla="*/ 476 h 18192"/>
                  <a:gd name="connsiteX1" fmla="*/ 2380 w 13803"/>
                  <a:gd name="connsiteY1" fmla="*/ 476 h 18192"/>
                  <a:gd name="connsiteX2" fmla="*/ 2380 w 13803"/>
                  <a:gd name="connsiteY2" fmla="*/ 3715 h 18192"/>
                  <a:gd name="connsiteX3" fmla="*/ 8092 w 13803"/>
                  <a:gd name="connsiteY3" fmla="*/ 0 h 18192"/>
                  <a:gd name="connsiteX4" fmla="*/ 13803 w 13803"/>
                  <a:gd name="connsiteY4" fmla="*/ 6953 h 18192"/>
                  <a:gd name="connsiteX5" fmla="*/ 13803 w 13803"/>
                  <a:gd name="connsiteY5" fmla="*/ 18098 h 18192"/>
                  <a:gd name="connsiteX6" fmla="*/ 11233 w 13803"/>
                  <a:gd name="connsiteY6" fmla="*/ 18098 h 18192"/>
                  <a:gd name="connsiteX7" fmla="*/ 11233 w 13803"/>
                  <a:gd name="connsiteY7" fmla="*/ 6763 h 18192"/>
                  <a:gd name="connsiteX8" fmla="*/ 7616 w 13803"/>
                  <a:gd name="connsiteY8" fmla="*/ 2286 h 18192"/>
                  <a:gd name="connsiteX9" fmla="*/ 2570 w 13803"/>
                  <a:gd name="connsiteY9" fmla="*/ 8477 h 18192"/>
                  <a:gd name="connsiteX10" fmla="*/ 2570 w 13803"/>
                  <a:gd name="connsiteY10" fmla="*/ 18193 h 18192"/>
                  <a:gd name="connsiteX11" fmla="*/ 0 w 13803"/>
                  <a:gd name="connsiteY11" fmla="*/ 18193 h 18192"/>
                  <a:gd name="connsiteX12" fmla="*/ 0 w 13803"/>
                  <a:gd name="connsiteY12" fmla="*/ 476 h 18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03" h="18192">
                    <a:moveTo>
                      <a:pt x="0" y="476"/>
                    </a:moveTo>
                    <a:lnTo>
                      <a:pt x="2380" y="476"/>
                    </a:lnTo>
                    <a:lnTo>
                      <a:pt x="2380" y="3715"/>
                    </a:lnTo>
                    <a:cubicBezTo>
                      <a:pt x="3808" y="1143"/>
                      <a:pt x="5617" y="0"/>
                      <a:pt x="8092" y="0"/>
                    </a:cubicBezTo>
                    <a:cubicBezTo>
                      <a:pt x="11804" y="0"/>
                      <a:pt x="13803" y="2381"/>
                      <a:pt x="13803" y="6953"/>
                    </a:cubicBezTo>
                    <a:lnTo>
                      <a:pt x="13803" y="18098"/>
                    </a:lnTo>
                    <a:lnTo>
                      <a:pt x="11233" y="18098"/>
                    </a:lnTo>
                    <a:lnTo>
                      <a:pt x="11233" y="6763"/>
                    </a:lnTo>
                    <a:cubicBezTo>
                      <a:pt x="11233" y="3905"/>
                      <a:pt x="9900" y="2286"/>
                      <a:pt x="7616" y="2286"/>
                    </a:cubicBezTo>
                    <a:cubicBezTo>
                      <a:pt x="4855" y="2286"/>
                      <a:pt x="2570" y="4763"/>
                      <a:pt x="2570" y="8477"/>
                    </a:cubicBezTo>
                    <a:lnTo>
                      <a:pt x="2570" y="18193"/>
                    </a:lnTo>
                    <a:lnTo>
                      <a:pt x="0" y="18193"/>
                    </a:lnTo>
                    <a:lnTo>
                      <a:pt x="0" y="476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 253">
                <a:extLst>
                  <a:ext uri="{FF2B5EF4-FFF2-40B4-BE49-F238E27FC236}">
                    <a16:creationId xmlns:a16="http://schemas.microsoft.com/office/drawing/2014/main" id="{65A27509-F632-6840-B09A-97B66A1263AB}"/>
                  </a:ext>
                </a:extLst>
              </p:cNvPr>
              <p:cNvSpPr/>
              <p:nvPr/>
            </p:nvSpPr>
            <p:spPr>
              <a:xfrm>
                <a:off x="7252911" y="5021389"/>
                <a:ext cx="10947" cy="24003"/>
              </a:xfrm>
              <a:custGeom>
                <a:avLst/>
                <a:gdLst>
                  <a:gd name="connsiteX0" fmla="*/ 3142 w 10947"/>
                  <a:gd name="connsiteY0" fmla="*/ 8382 h 24003"/>
                  <a:gd name="connsiteX1" fmla="*/ 0 w 10947"/>
                  <a:gd name="connsiteY1" fmla="*/ 8382 h 24003"/>
                  <a:gd name="connsiteX2" fmla="*/ 0 w 10947"/>
                  <a:gd name="connsiteY2" fmla="*/ 6477 h 24003"/>
                  <a:gd name="connsiteX3" fmla="*/ 3142 w 10947"/>
                  <a:gd name="connsiteY3" fmla="*/ 6477 h 24003"/>
                  <a:gd name="connsiteX4" fmla="*/ 3142 w 10947"/>
                  <a:gd name="connsiteY4" fmla="*/ 6382 h 24003"/>
                  <a:gd name="connsiteX5" fmla="*/ 8377 w 10947"/>
                  <a:gd name="connsiteY5" fmla="*/ 0 h 24003"/>
                  <a:gd name="connsiteX6" fmla="*/ 10948 w 10947"/>
                  <a:gd name="connsiteY6" fmla="*/ 191 h 24003"/>
                  <a:gd name="connsiteX7" fmla="*/ 10948 w 10947"/>
                  <a:gd name="connsiteY7" fmla="*/ 2381 h 24003"/>
                  <a:gd name="connsiteX8" fmla="*/ 8853 w 10947"/>
                  <a:gd name="connsiteY8" fmla="*/ 2191 h 24003"/>
                  <a:gd name="connsiteX9" fmla="*/ 5712 w 10947"/>
                  <a:gd name="connsiteY9" fmla="*/ 5810 h 24003"/>
                  <a:gd name="connsiteX10" fmla="*/ 5712 w 10947"/>
                  <a:gd name="connsiteY10" fmla="*/ 6477 h 24003"/>
                  <a:gd name="connsiteX11" fmla="*/ 9901 w 10947"/>
                  <a:gd name="connsiteY11" fmla="*/ 6477 h 24003"/>
                  <a:gd name="connsiteX12" fmla="*/ 9901 w 10947"/>
                  <a:gd name="connsiteY12" fmla="*/ 8382 h 24003"/>
                  <a:gd name="connsiteX13" fmla="*/ 5712 w 10947"/>
                  <a:gd name="connsiteY13" fmla="*/ 8382 h 24003"/>
                  <a:gd name="connsiteX14" fmla="*/ 5712 w 10947"/>
                  <a:gd name="connsiteY14" fmla="*/ 24003 h 24003"/>
                  <a:gd name="connsiteX15" fmla="*/ 3142 w 10947"/>
                  <a:gd name="connsiteY15" fmla="*/ 24003 h 24003"/>
                  <a:gd name="connsiteX16" fmla="*/ 3142 w 10947"/>
                  <a:gd name="connsiteY16" fmla="*/ 8382 h 24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947" h="24003">
                    <a:moveTo>
                      <a:pt x="3142" y="8382"/>
                    </a:moveTo>
                    <a:lnTo>
                      <a:pt x="0" y="8382"/>
                    </a:lnTo>
                    <a:lnTo>
                      <a:pt x="0" y="6477"/>
                    </a:lnTo>
                    <a:lnTo>
                      <a:pt x="3142" y="6477"/>
                    </a:lnTo>
                    <a:cubicBezTo>
                      <a:pt x="3142" y="6477"/>
                      <a:pt x="3142" y="6382"/>
                      <a:pt x="3142" y="6382"/>
                    </a:cubicBezTo>
                    <a:cubicBezTo>
                      <a:pt x="3142" y="2096"/>
                      <a:pt x="4855" y="0"/>
                      <a:pt x="8377" y="0"/>
                    </a:cubicBezTo>
                    <a:cubicBezTo>
                      <a:pt x="9234" y="0"/>
                      <a:pt x="10091" y="95"/>
                      <a:pt x="10948" y="191"/>
                    </a:cubicBezTo>
                    <a:lnTo>
                      <a:pt x="10948" y="2381"/>
                    </a:lnTo>
                    <a:cubicBezTo>
                      <a:pt x="9996" y="2191"/>
                      <a:pt x="9329" y="2191"/>
                      <a:pt x="8853" y="2191"/>
                    </a:cubicBezTo>
                    <a:cubicBezTo>
                      <a:pt x="6664" y="2191"/>
                      <a:pt x="5712" y="3334"/>
                      <a:pt x="5712" y="5810"/>
                    </a:cubicBezTo>
                    <a:cubicBezTo>
                      <a:pt x="5712" y="6001"/>
                      <a:pt x="5712" y="6287"/>
                      <a:pt x="5712" y="6477"/>
                    </a:cubicBezTo>
                    <a:lnTo>
                      <a:pt x="9901" y="6477"/>
                    </a:lnTo>
                    <a:lnTo>
                      <a:pt x="9901" y="8382"/>
                    </a:lnTo>
                    <a:lnTo>
                      <a:pt x="5712" y="8382"/>
                    </a:lnTo>
                    <a:lnTo>
                      <a:pt x="5712" y="24003"/>
                    </a:lnTo>
                    <a:lnTo>
                      <a:pt x="3142" y="24003"/>
                    </a:lnTo>
                    <a:lnTo>
                      <a:pt x="3142" y="8382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 254">
                <a:extLst>
                  <a:ext uri="{FF2B5EF4-FFF2-40B4-BE49-F238E27FC236}">
                    <a16:creationId xmlns:a16="http://schemas.microsoft.com/office/drawing/2014/main" id="{FFB617F5-A791-9A48-B0CD-C1434AD77186}"/>
                  </a:ext>
                </a:extLst>
              </p:cNvPr>
              <p:cNvSpPr/>
              <p:nvPr/>
            </p:nvSpPr>
            <p:spPr>
              <a:xfrm>
                <a:off x="7263573" y="5027390"/>
                <a:ext cx="15802" cy="18478"/>
              </a:xfrm>
              <a:custGeom>
                <a:avLst/>
                <a:gdLst>
                  <a:gd name="connsiteX0" fmla="*/ 0 w 15802"/>
                  <a:gd name="connsiteY0" fmla="*/ 9239 h 18478"/>
                  <a:gd name="connsiteX1" fmla="*/ 7901 w 15802"/>
                  <a:gd name="connsiteY1" fmla="*/ 0 h 18478"/>
                  <a:gd name="connsiteX2" fmla="*/ 15803 w 15802"/>
                  <a:gd name="connsiteY2" fmla="*/ 9239 h 18478"/>
                  <a:gd name="connsiteX3" fmla="*/ 7901 w 15802"/>
                  <a:gd name="connsiteY3" fmla="*/ 18479 h 18478"/>
                  <a:gd name="connsiteX4" fmla="*/ 0 w 15802"/>
                  <a:gd name="connsiteY4" fmla="*/ 9239 h 18478"/>
                  <a:gd name="connsiteX5" fmla="*/ 12851 w 15802"/>
                  <a:gd name="connsiteY5" fmla="*/ 9239 h 18478"/>
                  <a:gd name="connsiteX6" fmla="*/ 7806 w 15802"/>
                  <a:gd name="connsiteY6" fmla="*/ 2191 h 18478"/>
                  <a:gd name="connsiteX7" fmla="*/ 2761 w 15802"/>
                  <a:gd name="connsiteY7" fmla="*/ 9239 h 18478"/>
                  <a:gd name="connsiteX8" fmla="*/ 7806 w 15802"/>
                  <a:gd name="connsiteY8" fmla="*/ 16288 h 18478"/>
                  <a:gd name="connsiteX9" fmla="*/ 12851 w 15802"/>
                  <a:gd name="connsiteY9" fmla="*/ 9239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802" h="18478">
                    <a:moveTo>
                      <a:pt x="0" y="9239"/>
                    </a:moveTo>
                    <a:cubicBezTo>
                      <a:pt x="0" y="3524"/>
                      <a:pt x="3237" y="0"/>
                      <a:pt x="7901" y="0"/>
                    </a:cubicBezTo>
                    <a:cubicBezTo>
                      <a:pt x="12566" y="0"/>
                      <a:pt x="15803" y="3620"/>
                      <a:pt x="15803" y="9239"/>
                    </a:cubicBezTo>
                    <a:cubicBezTo>
                      <a:pt x="15803" y="14859"/>
                      <a:pt x="12566" y="18479"/>
                      <a:pt x="7901" y="18479"/>
                    </a:cubicBezTo>
                    <a:cubicBezTo>
                      <a:pt x="3142" y="18479"/>
                      <a:pt x="0" y="14859"/>
                      <a:pt x="0" y="9239"/>
                    </a:cubicBezTo>
                    <a:close/>
                    <a:moveTo>
                      <a:pt x="12851" y="9239"/>
                    </a:moveTo>
                    <a:cubicBezTo>
                      <a:pt x="12851" y="4763"/>
                      <a:pt x="10852" y="2191"/>
                      <a:pt x="7806" y="2191"/>
                    </a:cubicBezTo>
                    <a:cubicBezTo>
                      <a:pt x="4760" y="2191"/>
                      <a:pt x="2761" y="4763"/>
                      <a:pt x="2761" y="9239"/>
                    </a:cubicBezTo>
                    <a:cubicBezTo>
                      <a:pt x="2761" y="13716"/>
                      <a:pt x="4760" y="16288"/>
                      <a:pt x="7806" y="16288"/>
                    </a:cubicBezTo>
                    <a:cubicBezTo>
                      <a:pt x="10852" y="16288"/>
                      <a:pt x="12851" y="13716"/>
                      <a:pt x="12851" y="9239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6" name="Freeform 255">
                <a:extLst>
                  <a:ext uri="{FF2B5EF4-FFF2-40B4-BE49-F238E27FC236}">
                    <a16:creationId xmlns:a16="http://schemas.microsoft.com/office/drawing/2014/main" id="{5E6DA686-3BF8-9E41-B269-FAA5C70C4195}"/>
                  </a:ext>
                </a:extLst>
              </p:cNvPr>
              <p:cNvSpPr/>
              <p:nvPr/>
            </p:nvSpPr>
            <p:spPr>
              <a:xfrm>
                <a:off x="7282708" y="5027295"/>
                <a:ext cx="8662" cy="18097"/>
              </a:xfrm>
              <a:custGeom>
                <a:avLst/>
                <a:gdLst>
                  <a:gd name="connsiteX0" fmla="*/ 95 w 8662"/>
                  <a:gd name="connsiteY0" fmla="*/ 571 h 18097"/>
                  <a:gd name="connsiteX1" fmla="*/ 2570 w 8662"/>
                  <a:gd name="connsiteY1" fmla="*/ 571 h 18097"/>
                  <a:gd name="connsiteX2" fmla="*/ 2570 w 8662"/>
                  <a:gd name="connsiteY2" fmla="*/ 4477 h 18097"/>
                  <a:gd name="connsiteX3" fmla="*/ 7711 w 8662"/>
                  <a:gd name="connsiteY3" fmla="*/ 0 h 18097"/>
                  <a:gd name="connsiteX4" fmla="*/ 8663 w 8662"/>
                  <a:gd name="connsiteY4" fmla="*/ 95 h 18097"/>
                  <a:gd name="connsiteX5" fmla="*/ 8663 w 8662"/>
                  <a:gd name="connsiteY5" fmla="*/ 2762 h 18097"/>
                  <a:gd name="connsiteX6" fmla="*/ 8187 w 8662"/>
                  <a:gd name="connsiteY6" fmla="*/ 2762 h 18097"/>
                  <a:gd name="connsiteX7" fmla="*/ 2665 w 8662"/>
                  <a:gd name="connsiteY7" fmla="*/ 9334 h 18097"/>
                  <a:gd name="connsiteX8" fmla="*/ 2665 w 8662"/>
                  <a:gd name="connsiteY8" fmla="*/ 18097 h 18097"/>
                  <a:gd name="connsiteX9" fmla="*/ 0 w 8662"/>
                  <a:gd name="connsiteY9" fmla="*/ 18097 h 18097"/>
                  <a:gd name="connsiteX10" fmla="*/ 0 w 8662"/>
                  <a:gd name="connsiteY10" fmla="*/ 571 h 18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62" h="18097">
                    <a:moveTo>
                      <a:pt x="95" y="571"/>
                    </a:moveTo>
                    <a:lnTo>
                      <a:pt x="2570" y="571"/>
                    </a:lnTo>
                    <a:lnTo>
                      <a:pt x="2570" y="4477"/>
                    </a:lnTo>
                    <a:cubicBezTo>
                      <a:pt x="3618" y="1524"/>
                      <a:pt x="5236" y="0"/>
                      <a:pt x="7711" y="0"/>
                    </a:cubicBezTo>
                    <a:cubicBezTo>
                      <a:pt x="7996" y="0"/>
                      <a:pt x="8282" y="0"/>
                      <a:pt x="8663" y="95"/>
                    </a:cubicBezTo>
                    <a:lnTo>
                      <a:pt x="8663" y="2762"/>
                    </a:lnTo>
                    <a:cubicBezTo>
                      <a:pt x="8472" y="2762"/>
                      <a:pt x="8377" y="2762"/>
                      <a:pt x="8187" y="2762"/>
                    </a:cubicBezTo>
                    <a:cubicBezTo>
                      <a:pt x="4855" y="2762"/>
                      <a:pt x="2665" y="5239"/>
                      <a:pt x="2665" y="9334"/>
                    </a:cubicBezTo>
                    <a:lnTo>
                      <a:pt x="2665" y="18097"/>
                    </a:lnTo>
                    <a:lnTo>
                      <a:pt x="0" y="18097"/>
                    </a:lnTo>
                    <a:lnTo>
                      <a:pt x="0" y="571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Freeform 256">
                <a:extLst>
                  <a:ext uri="{FF2B5EF4-FFF2-40B4-BE49-F238E27FC236}">
                    <a16:creationId xmlns:a16="http://schemas.microsoft.com/office/drawing/2014/main" id="{D4452F81-F449-7842-BD5A-00ED8B89428D}"/>
                  </a:ext>
                </a:extLst>
              </p:cNvPr>
              <p:cNvSpPr/>
              <p:nvPr/>
            </p:nvSpPr>
            <p:spPr>
              <a:xfrm>
                <a:off x="7293370" y="5027485"/>
                <a:ext cx="23513" cy="18002"/>
              </a:xfrm>
              <a:custGeom>
                <a:avLst/>
                <a:gdLst>
                  <a:gd name="connsiteX0" fmla="*/ 18183 w 23513"/>
                  <a:gd name="connsiteY0" fmla="*/ 0 h 18002"/>
                  <a:gd name="connsiteX1" fmla="*/ 23514 w 23513"/>
                  <a:gd name="connsiteY1" fmla="*/ 6858 h 18002"/>
                  <a:gd name="connsiteX2" fmla="*/ 23514 w 23513"/>
                  <a:gd name="connsiteY2" fmla="*/ 18002 h 18002"/>
                  <a:gd name="connsiteX3" fmla="*/ 20943 w 23513"/>
                  <a:gd name="connsiteY3" fmla="*/ 18002 h 18002"/>
                  <a:gd name="connsiteX4" fmla="*/ 20943 w 23513"/>
                  <a:gd name="connsiteY4" fmla="*/ 6667 h 18002"/>
                  <a:gd name="connsiteX5" fmla="*/ 17707 w 23513"/>
                  <a:gd name="connsiteY5" fmla="*/ 2286 h 18002"/>
                  <a:gd name="connsiteX6" fmla="*/ 13042 w 23513"/>
                  <a:gd name="connsiteY6" fmla="*/ 8287 h 18002"/>
                  <a:gd name="connsiteX7" fmla="*/ 13042 w 23513"/>
                  <a:gd name="connsiteY7" fmla="*/ 18002 h 18002"/>
                  <a:gd name="connsiteX8" fmla="*/ 10472 w 23513"/>
                  <a:gd name="connsiteY8" fmla="*/ 18002 h 18002"/>
                  <a:gd name="connsiteX9" fmla="*/ 10472 w 23513"/>
                  <a:gd name="connsiteY9" fmla="*/ 6667 h 18002"/>
                  <a:gd name="connsiteX10" fmla="*/ 7235 w 23513"/>
                  <a:gd name="connsiteY10" fmla="*/ 2286 h 18002"/>
                  <a:gd name="connsiteX11" fmla="*/ 2570 w 23513"/>
                  <a:gd name="connsiteY11" fmla="*/ 8287 h 18002"/>
                  <a:gd name="connsiteX12" fmla="*/ 2570 w 23513"/>
                  <a:gd name="connsiteY12" fmla="*/ 18002 h 18002"/>
                  <a:gd name="connsiteX13" fmla="*/ 0 w 23513"/>
                  <a:gd name="connsiteY13" fmla="*/ 18002 h 18002"/>
                  <a:gd name="connsiteX14" fmla="*/ 0 w 23513"/>
                  <a:gd name="connsiteY14" fmla="*/ 476 h 18002"/>
                  <a:gd name="connsiteX15" fmla="*/ 2380 w 23513"/>
                  <a:gd name="connsiteY15" fmla="*/ 476 h 18002"/>
                  <a:gd name="connsiteX16" fmla="*/ 2380 w 23513"/>
                  <a:gd name="connsiteY16" fmla="*/ 3715 h 18002"/>
                  <a:gd name="connsiteX17" fmla="*/ 7711 w 23513"/>
                  <a:gd name="connsiteY17" fmla="*/ 95 h 18002"/>
                  <a:gd name="connsiteX18" fmla="*/ 12756 w 23513"/>
                  <a:gd name="connsiteY18" fmla="*/ 3905 h 18002"/>
                  <a:gd name="connsiteX19" fmla="*/ 18183 w 23513"/>
                  <a:gd name="connsiteY19" fmla="*/ 0 h 1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3513" h="18002">
                    <a:moveTo>
                      <a:pt x="18183" y="0"/>
                    </a:moveTo>
                    <a:cubicBezTo>
                      <a:pt x="21610" y="0"/>
                      <a:pt x="23514" y="2381"/>
                      <a:pt x="23514" y="6858"/>
                    </a:cubicBezTo>
                    <a:lnTo>
                      <a:pt x="23514" y="18002"/>
                    </a:lnTo>
                    <a:lnTo>
                      <a:pt x="20943" y="18002"/>
                    </a:lnTo>
                    <a:lnTo>
                      <a:pt x="20943" y="6667"/>
                    </a:lnTo>
                    <a:cubicBezTo>
                      <a:pt x="20943" y="3810"/>
                      <a:pt x="19706" y="2286"/>
                      <a:pt x="17707" y="2286"/>
                    </a:cubicBezTo>
                    <a:cubicBezTo>
                      <a:pt x="15232" y="2286"/>
                      <a:pt x="13042" y="4763"/>
                      <a:pt x="13042" y="8287"/>
                    </a:cubicBezTo>
                    <a:lnTo>
                      <a:pt x="13042" y="18002"/>
                    </a:lnTo>
                    <a:lnTo>
                      <a:pt x="10472" y="18002"/>
                    </a:lnTo>
                    <a:lnTo>
                      <a:pt x="10472" y="6667"/>
                    </a:lnTo>
                    <a:cubicBezTo>
                      <a:pt x="10472" y="3810"/>
                      <a:pt x="9234" y="2286"/>
                      <a:pt x="7235" y="2286"/>
                    </a:cubicBezTo>
                    <a:cubicBezTo>
                      <a:pt x="4760" y="2286"/>
                      <a:pt x="2570" y="4763"/>
                      <a:pt x="2570" y="8287"/>
                    </a:cubicBezTo>
                    <a:lnTo>
                      <a:pt x="2570" y="18002"/>
                    </a:lnTo>
                    <a:lnTo>
                      <a:pt x="0" y="18002"/>
                    </a:lnTo>
                    <a:lnTo>
                      <a:pt x="0" y="476"/>
                    </a:lnTo>
                    <a:lnTo>
                      <a:pt x="2380" y="476"/>
                    </a:lnTo>
                    <a:lnTo>
                      <a:pt x="2380" y="3715"/>
                    </a:lnTo>
                    <a:cubicBezTo>
                      <a:pt x="3713" y="1333"/>
                      <a:pt x="5521" y="95"/>
                      <a:pt x="7711" y="95"/>
                    </a:cubicBezTo>
                    <a:cubicBezTo>
                      <a:pt x="10186" y="95"/>
                      <a:pt x="12090" y="1429"/>
                      <a:pt x="12756" y="3905"/>
                    </a:cubicBezTo>
                    <a:cubicBezTo>
                      <a:pt x="14089" y="1238"/>
                      <a:pt x="15898" y="0"/>
                      <a:pt x="18183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 257">
                <a:extLst>
                  <a:ext uri="{FF2B5EF4-FFF2-40B4-BE49-F238E27FC236}">
                    <a16:creationId xmlns:a16="http://schemas.microsoft.com/office/drawing/2014/main" id="{01BEFCF0-A66F-A847-AD70-19FC16D5D6B7}"/>
                  </a:ext>
                </a:extLst>
              </p:cNvPr>
              <p:cNvSpPr/>
              <p:nvPr/>
            </p:nvSpPr>
            <p:spPr>
              <a:xfrm>
                <a:off x="7320311" y="5027390"/>
                <a:ext cx="15136" cy="18383"/>
              </a:xfrm>
              <a:custGeom>
                <a:avLst/>
                <a:gdLst>
                  <a:gd name="connsiteX0" fmla="*/ 11995 w 15136"/>
                  <a:gd name="connsiteY0" fmla="*/ 14669 h 18383"/>
                  <a:gd name="connsiteX1" fmla="*/ 5997 w 15136"/>
                  <a:gd name="connsiteY1" fmla="*/ 18383 h 18383"/>
                  <a:gd name="connsiteX2" fmla="*/ 0 w 15136"/>
                  <a:gd name="connsiteY2" fmla="*/ 13049 h 18383"/>
                  <a:gd name="connsiteX3" fmla="*/ 10567 w 15136"/>
                  <a:gd name="connsiteY3" fmla="*/ 7049 h 18383"/>
                  <a:gd name="connsiteX4" fmla="*/ 12090 w 15136"/>
                  <a:gd name="connsiteY4" fmla="*/ 7049 h 18383"/>
                  <a:gd name="connsiteX5" fmla="*/ 12090 w 15136"/>
                  <a:gd name="connsiteY5" fmla="*/ 6001 h 18383"/>
                  <a:gd name="connsiteX6" fmla="*/ 7711 w 15136"/>
                  <a:gd name="connsiteY6" fmla="*/ 2096 h 18383"/>
                  <a:gd name="connsiteX7" fmla="*/ 3046 w 15136"/>
                  <a:gd name="connsiteY7" fmla="*/ 5144 h 18383"/>
                  <a:gd name="connsiteX8" fmla="*/ 571 w 15136"/>
                  <a:gd name="connsiteY8" fmla="*/ 4763 h 18383"/>
                  <a:gd name="connsiteX9" fmla="*/ 8187 w 15136"/>
                  <a:gd name="connsiteY9" fmla="*/ 0 h 18383"/>
                  <a:gd name="connsiteX10" fmla="*/ 14660 w 15136"/>
                  <a:gd name="connsiteY10" fmla="*/ 6953 h 18383"/>
                  <a:gd name="connsiteX11" fmla="*/ 14660 w 15136"/>
                  <a:gd name="connsiteY11" fmla="*/ 14478 h 18383"/>
                  <a:gd name="connsiteX12" fmla="*/ 15136 w 15136"/>
                  <a:gd name="connsiteY12" fmla="*/ 18098 h 18383"/>
                  <a:gd name="connsiteX13" fmla="*/ 12471 w 15136"/>
                  <a:gd name="connsiteY13" fmla="*/ 18098 h 18383"/>
                  <a:gd name="connsiteX14" fmla="*/ 11995 w 15136"/>
                  <a:gd name="connsiteY14" fmla="*/ 14669 h 18383"/>
                  <a:gd name="connsiteX15" fmla="*/ 9901 w 15136"/>
                  <a:gd name="connsiteY15" fmla="*/ 9049 h 18383"/>
                  <a:gd name="connsiteX16" fmla="*/ 2761 w 15136"/>
                  <a:gd name="connsiteY16" fmla="*/ 13049 h 18383"/>
                  <a:gd name="connsiteX17" fmla="*/ 6378 w 15136"/>
                  <a:gd name="connsiteY17" fmla="*/ 16192 h 18383"/>
                  <a:gd name="connsiteX18" fmla="*/ 11900 w 15136"/>
                  <a:gd name="connsiteY18" fmla="*/ 10001 h 18383"/>
                  <a:gd name="connsiteX19" fmla="*/ 11900 w 15136"/>
                  <a:gd name="connsiteY19" fmla="*/ 9049 h 18383"/>
                  <a:gd name="connsiteX20" fmla="*/ 9901 w 15136"/>
                  <a:gd name="connsiteY20" fmla="*/ 9049 h 18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136" h="18383">
                    <a:moveTo>
                      <a:pt x="11995" y="14669"/>
                    </a:moveTo>
                    <a:cubicBezTo>
                      <a:pt x="10852" y="17050"/>
                      <a:pt x="8568" y="18383"/>
                      <a:pt x="5997" y="18383"/>
                    </a:cubicBezTo>
                    <a:cubicBezTo>
                      <a:pt x="2380" y="18383"/>
                      <a:pt x="0" y="16097"/>
                      <a:pt x="0" y="13049"/>
                    </a:cubicBezTo>
                    <a:cubicBezTo>
                      <a:pt x="0" y="9049"/>
                      <a:pt x="3522" y="7049"/>
                      <a:pt x="10567" y="7049"/>
                    </a:cubicBezTo>
                    <a:cubicBezTo>
                      <a:pt x="11043" y="7049"/>
                      <a:pt x="11519" y="7049"/>
                      <a:pt x="12090" y="7049"/>
                    </a:cubicBezTo>
                    <a:lnTo>
                      <a:pt x="12090" y="6001"/>
                    </a:lnTo>
                    <a:cubicBezTo>
                      <a:pt x="12090" y="3334"/>
                      <a:pt x="10662" y="2096"/>
                      <a:pt x="7711" y="2096"/>
                    </a:cubicBezTo>
                    <a:cubicBezTo>
                      <a:pt x="5045" y="2096"/>
                      <a:pt x="3522" y="3048"/>
                      <a:pt x="3046" y="5144"/>
                    </a:cubicBezTo>
                    <a:lnTo>
                      <a:pt x="571" y="4763"/>
                    </a:lnTo>
                    <a:cubicBezTo>
                      <a:pt x="1333" y="1619"/>
                      <a:pt x="3808" y="0"/>
                      <a:pt x="8187" y="0"/>
                    </a:cubicBezTo>
                    <a:cubicBezTo>
                      <a:pt x="12756" y="0"/>
                      <a:pt x="14660" y="2191"/>
                      <a:pt x="14660" y="6953"/>
                    </a:cubicBezTo>
                    <a:lnTo>
                      <a:pt x="14660" y="14478"/>
                    </a:lnTo>
                    <a:cubicBezTo>
                      <a:pt x="14660" y="15812"/>
                      <a:pt x="14756" y="16954"/>
                      <a:pt x="15136" y="18098"/>
                    </a:cubicBezTo>
                    <a:lnTo>
                      <a:pt x="12471" y="18098"/>
                    </a:lnTo>
                    <a:cubicBezTo>
                      <a:pt x="12090" y="17050"/>
                      <a:pt x="11995" y="15907"/>
                      <a:pt x="11995" y="14669"/>
                    </a:cubicBezTo>
                    <a:close/>
                    <a:moveTo>
                      <a:pt x="9901" y="9049"/>
                    </a:moveTo>
                    <a:cubicBezTo>
                      <a:pt x="5141" y="9049"/>
                      <a:pt x="2761" y="10478"/>
                      <a:pt x="2761" y="13049"/>
                    </a:cubicBezTo>
                    <a:cubicBezTo>
                      <a:pt x="2761" y="14954"/>
                      <a:pt x="4094" y="16192"/>
                      <a:pt x="6378" y="16192"/>
                    </a:cubicBezTo>
                    <a:cubicBezTo>
                      <a:pt x="9425" y="16192"/>
                      <a:pt x="11900" y="13430"/>
                      <a:pt x="11900" y="10001"/>
                    </a:cubicBezTo>
                    <a:lnTo>
                      <a:pt x="11900" y="9049"/>
                    </a:lnTo>
                    <a:cubicBezTo>
                      <a:pt x="11233" y="9049"/>
                      <a:pt x="10567" y="9049"/>
                      <a:pt x="9901" y="9049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 258">
                <a:extLst>
                  <a:ext uri="{FF2B5EF4-FFF2-40B4-BE49-F238E27FC236}">
                    <a16:creationId xmlns:a16="http://schemas.microsoft.com/office/drawing/2014/main" id="{BBB3A7A8-B42E-8747-ACB0-88072135CDD7}"/>
                  </a:ext>
                </a:extLst>
              </p:cNvPr>
              <p:cNvSpPr/>
              <p:nvPr/>
            </p:nvSpPr>
            <p:spPr>
              <a:xfrm>
                <a:off x="7336970" y="5023389"/>
                <a:ext cx="10471" cy="22479"/>
              </a:xfrm>
              <a:custGeom>
                <a:avLst/>
                <a:gdLst>
                  <a:gd name="connsiteX0" fmla="*/ 3046 w 10471"/>
                  <a:gd name="connsiteY0" fmla="*/ 6382 h 22479"/>
                  <a:gd name="connsiteX1" fmla="*/ 0 w 10471"/>
                  <a:gd name="connsiteY1" fmla="*/ 6382 h 22479"/>
                  <a:gd name="connsiteX2" fmla="*/ 0 w 10471"/>
                  <a:gd name="connsiteY2" fmla="*/ 4477 h 22479"/>
                  <a:gd name="connsiteX3" fmla="*/ 3046 w 10471"/>
                  <a:gd name="connsiteY3" fmla="*/ 4477 h 22479"/>
                  <a:gd name="connsiteX4" fmla="*/ 3046 w 10471"/>
                  <a:gd name="connsiteY4" fmla="*/ 286 h 22479"/>
                  <a:gd name="connsiteX5" fmla="*/ 5712 w 10471"/>
                  <a:gd name="connsiteY5" fmla="*/ 0 h 22479"/>
                  <a:gd name="connsiteX6" fmla="*/ 5712 w 10471"/>
                  <a:gd name="connsiteY6" fmla="*/ 4477 h 22479"/>
                  <a:gd name="connsiteX7" fmla="*/ 9901 w 10471"/>
                  <a:gd name="connsiteY7" fmla="*/ 4477 h 22479"/>
                  <a:gd name="connsiteX8" fmla="*/ 9901 w 10471"/>
                  <a:gd name="connsiteY8" fmla="*/ 6382 h 22479"/>
                  <a:gd name="connsiteX9" fmla="*/ 5712 w 10471"/>
                  <a:gd name="connsiteY9" fmla="*/ 6382 h 22479"/>
                  <a:gd name="connsiteX10" fmla="*/ 5712 w 10471"/>
                  <a:gd name="connsiteY10" fmla="*/ 15526 h 22479"/>
                  <a:gd name="connsiteX11" fmla="*/ 8663 w 10471"/>
                  <a:gd name="connsiteY11" fmla="*/ 20193 h 22479"/>
                  <a:gd name="connsiteX12" fmla="*/ 10472 w 10471"/>
                  <a:gd name="connsiteY12" fmla="*/ 20003 h 22479"/>
                  <a:gd name="connsiteX13" fmla="*/ 10472 w 10471"/>
                  <a:gd name="connsiteY13" fmla="*/ 22193 h 22479"/>
                  <a:gd name="connsiteX14" fmla="*/ 8282 w 10471"/>
                  <a:gd name="connsiteY14" fmla="*/ 22479 h 22479"/>
                  <a:gd name="connsiteX15" fmla="*/ 3808 w 10471"/>
                  <a:gd name="connsiteY15" fmla="*/ 20383 h 22479"/>
                  <a:gd name="connsiteX16" fmla="*/ 3046 w 10471"/>
                  <a:gd name="connsiteY16" fmla="*/ 15430 h 22479"/>
                  <a:gd name="connsiteX17" fmla="*/ 3046 w 10471"/>
                  <a:gd name="connsiteY17" fmla="*/ 6382 h 22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1" h="22479">
                    <a:moveTo>
                      <a:pt x="3046" y="6382"/>
                    </a:moveTo>
                    <a:lnTo>
                      <a:pt x="0" y="6382"/>
                    </a:lnTo>
                    <a:lnTo>
                      <a:pt x="0" y="4477"/>
                    </a:lnTo>
                    <a:lnTo>
                      <a:pt x="3046" y="4477"/>
                    </a:lnTo>
                    <a:lnTo>
                      <a:pt x="3046" y="286"/>
                    </a:lnTo>
                    <a:lnTo>
                      <a:pt x="5712" y="0"/>
                    </a:lnTo>
                    <a:lnTo>
                      <a:pt x="5712" y="4477"/>
                    </a:lnTo>
                    <a:lnTo>
                      <a:pt x="9901" y="4477"/>
                    </a:lnTo>
                    <a:lnTo>
                      <a:pt x="9901" y="6382"/>
                    </a:lnTo>
                    <a:lnTo>
                      <a:pt x="5712" y="6382"/>
                    </a:lnTo>
                    <a:lnTo>
                      <a:pt x="5712" y="15526"/>
                    </a:lnTo>
                    <a:cubicBezTo>
                      <a:pt x="5712" y="18764"/>
                      <a:pt x="5997" y="20193"/>
                      <a:pt x="8663" y="20193"/>
                    </a:cubicBezTo>
                    <a:cubicBezTo>
                      <a:pt x="9234" y="20193"/>
                      <a:pt x="9805" y="20193"/>
                      <a:pt x="10472" y="20003"/>
                    </a:cubicBezTo>
                    <a:lnTo>
                      <a:pt x="10472" y="22193"/>
                    </a:lnTo>
                    <a:cubicBezTo>
                      <a:pt x="9710" y="22384"/>
                      <a:pt x="9044" y="22479"/>
                      <a:pt x="8282" y="22479"/>
                    </a:cubicBezTo>
                    <a:cubicBezTo>
                      <a:pt x="6188" y="22479"/>
                      <a:pt x="4760" y="21908"/>
                      <a:pt x="3808" y="20383"/>
                    </a:cubicBezTo>
                    <a:cubicBezTo>
                      <a:pt x="3046" y="19336"/>
                      <a:pt x="3046" y="17717"/>
                      <a:pt x="3046" y="15430"/>
                    </a:cubicBezTo>
                    <a:lnTo>
                      <a:pt x="3046" y="6382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 259">
                <a:extLst>
                  <a:ext uri="{FF2B5EF4-FFF2-40B4-BE49-F238E27FC236}">
                    <a16:creationId xmlns:a16="http://schemas.microsoft.com/office/drawing/2014/main" id="{4CCF2E10-8093-0E4B-A6F2-B36A48554BF7}"/>
                  </a:ext>
                </a:extLst>
              </p:cNvPr>
              <p:cNvSpPr/>
              <p:nvPr/>
            </p:nvSpPr>
            <p:spPr>
              <a:xfrm>
                <a:off x="7349917" y="5021675"/>
                <a:ext cx="2570" cy="23717"/>
              </a:xfrm>
              <a:custGeom>
                <a:avLst/>
                <a:gdLst>
                  <a:gd name="connsiteX0" fmla="*/ 0 w 2570"/>
                  <a:gd name="connsiteY0" fmla="*/ 0 h 23717"/>
                  <a:gd name="connsiteX1" fmla="*/ 2570 w 2570"/>
                  <a:gd name="connsiteY1" fmla="*/ 0 h 23717"/>
                  <a:gd name="connsiteX2" fmla="*/ 2570 w 2570"/>
                  <a:gd name="connsiteY2" fmla="*/ 2572 h 23717"/>
                  <a:gd name="connsiteX3" fmla="*/ 0 w 2570"/>
                  <a:gd name="connsiteY3" fmla="*/ 2572 h 23717"/>
                  <a:gd name="connsiteX4" fmla="*/ 0 w 2570"/>
                  <a:gd name="connsiteY4" fmla="*/ 0 h 23717"/>
                  <a:gd name="connsiteX5" fmla="*/ 0 w 2570"/>
                  <a:gd name="connsiteY5" fmla="*/ 6191 h 23717"/>
                  <a:gd name="connsiteX6" fmla="*/ 2570 w 2570"/>
                  <a:gd name="connsiteY6" fmla="*/ 6191 h 23717"/>
                  <a:gd name="connsiteX7" fmla="*/ 2570 w 2570"/>
                  <a:gd name="connsiteY7" fmla="*/ 23717 h 23717"/>
                  <a:gd name="connsiteX8" fmla="*/ 0 w 2570"/>
                  <a:gd name="connsiteY8" fmla="*/ 23717 h 23717"/>
                  <a:gd name="connsiteX9" fmla="*/ 0 w 2570"/>
                  <a:gd name="connsiteY9" fmla="*/ 6191 h 2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70" h="23717">
                    <a:moveTo>
                      <a:pt x="0" y="0"/>
                    </a:moveTo>
                    <a:lnTo>
                      <a:pt x="2570" y="0"/>
                    </a:lnTo>
                    <a:lnTo>
                      <a:pt x="2570" y="2572"/>
                    </a:lnTo>
                    <a:lnTo>
                      <a:pt x="0" y="2572"/>
                    </a:lnTo>
                    <a:lnTo>
                      <a:pt x="0" y="0"/>
                    </a:lnTo>
                    <a:close/>
                    <a:moveTo>
                      <a:pt x="0" y="6191"/>
                    </a:moveTo>
                    <a:lnTo>
                      <a:pt x="2570" y="6191"/>
                    </a:lnTo>
                    <a:lnTo>
                      <a:pt x="2570" y="23717"/>
                    </a:lnTo>
                    <a:lnTo>
                      <a:pt x="0" y="23717"/>
                    </a:lnTo>
                    <a:lnTo>
                      <a:pt x="0" y="6191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1" name="Freeform 260">
                <a:extLst>
                  <a:ext uri="{FF2B5EF4-FFF2-40B4-BE49-F238E27FC236}">
                    <a16:creationId xmlns:a16="http://schemas.microsoft.com/office/drawing/2014/main" id="{B922005C-088E-FF41-8361-9E451554E51E}"/>
                  </a:ext>
                </a:extLst>
              </p:cNvPr>
              <p:cNvSpPr/>
              <p:nvPr/>
            </p:nvSpPr>
            <p:spPr>
              <a:xfrm>
                <a:off x="7356105" y="5027390"/>
                <a:ext cx="15802" cy="18478"/>
              </a:xfrm>
              <a:custGeom>
                <a:avLst/>
                <a:gdLst>
                  <a:gd name="connsiteX0" fmla="*/ 0 w 15802"/>
                  <a:gd name="connsiteY0" fmla="*/ 9239 h 18478"/>
                  <a:gd name="connsiteX1" fmla="*/ 7901 w 15802"/>
                  <a:gd name="connsiteY1" fmla="*/ 0 h 18478"/>
                  <a:gd name="connsiteX2" fmla="*/ 15803 w 15802"/>
                  <a:gd name="connsiteY2" fmla="*/ 9239 h 18478"/>
                  <a:gd name="connsiteX3" fmla="*/ 7901 w 15802"/>
                  <a:gd name="connsiteY3" fmla="*/ 18479 h 18478"/>
                  <a:gd name="connsiteX4" fmla="*/ 0 w 15802"/>
                  <a:gd name="connsiteY4" fmla="*/ 9239 h 18478"/>
                  <a:gd name="connsiteX5" fmla="*/ 12851 w 15802"/>
                  <a:gd name="connsiteY5" fmla="*/ 9239 h 18478"/>
                  <a:gd name="connsiteX6" fmla="*/ 7806 w 15802"/>
                  <a:gd name="connsiteY6" fmla="*/ 2191 h 18478"/>
                  <a:gd name="connsiteX7" fmla="*/ 2761 w 15802"/>
                  <a:gd name="connsiteY7" fmla="*/ 9239 h 18478"/>
                  <a:gd name="connsiteX8" fmla="*/ 7806 w 15802"/>
                  <a:gd name="connsiteY8" fmla="*/ 16288 h 18478"/>
                  <a:gd name="connsiteX9" fmla="*/ 12851 w 15802"/>
                  <a:gd name="connsiteY9" fmla="*/ 9239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802" h="18478">
                    <a:moveTo>
                      <a:pt x="0" y="9239"/>
                    </a:moveTo>
                    <a:cubicBezTo>
                      <a:pt x="0" y="3524"/>
                      <a:pt x="3237" y="0"/>
                      <a:pt x="7901" y="0"/>
                    </a:cubicBezTo>
                    <a:cubicBezTo>
                      <a:pt x="12566" y="0"/>
                      <a:pt x="15803" y="3620"/>
                      <a:pt x="15803" y="9239"/>
                    </a:cubicBezTo>
                    <a:cubicBezTo>
                      <a:pt x="15803" y="14859"/>
                      <a:pt x="12566" y="18479"/>
                      <a:pt x="7901" y="18479"/>
                    </a:cubicBezTo>
                    <a:cubicBezTo>
                      <a:pt x="3142" y="18479"/>
                      <a:pt x="0" y="14859"/>
                      <a:pt x="0" y="9239"/>
                    </a:cubicBezTo>
                    <a:close/>
                    <a:moveTo>
                      <a:pt x="12851" y="9239"/>
                    </a:moveTo>
                    <a:cubicBezTo>
                      <a:pt x="12851" y="4763"/>
                      <a:pt x="10852" y="2191"/>
                      <a:pt x="7806" y="2191"/>
                    </a:cubicBezTo>
                    <a:cubicBezTo>
                      <a:pt x="4760" y="2191"/>
                      <a:pt x="2761" y="4763"/>
                      <a:pt x="2761" y="9239"/>
                    </a:cubicBezTo>
                    <a:cubicBezTo>
                      <a:pt x="2761" y="13716"/>
                      <a:pt x="4760" y="16288"/>
                      <a:pt x="7806" y="16288"/>
                    </a:cubicBezTo>
                    <a:cubicBezTo>
                      <a:pt x="10852" y="16288"/>
                      <a:pt x="12851" y="13716"/>
                      <a:pt x="12851" y="9239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2" name="Freeform 261">
                <a:extLst>
                  <a:ext uri="{FF2B5EF4-FFF2-40B4-BE49-F238E27FC236}">
                    <a16:creationId xmlns:a16="http://schemas.microsoft.com/office/drawing/2014/main" id="{3C18A0A9-A3BC-7A40-AA8E-56AE9D19D561}"/>
                  </a:ext>
                </a:extLst>
              </p:cNvPr>
              <p:cNvSpPr/>
              <p:nvPr/>
            </p:nvSpPr>
            <p:spPr>
              <a:xfrm>
                <a:off x="7375334" y="5027390"/>
                <a:ext cx="13803" cy="18192"/>
              </a:xfrm>
              <a:custGeom>
                <a:avLst/>
                <a:gdLst>
                  <a:gd name="connsiteX0" fmla="*/ 0 w 13803"/>
                  <a:gd name="connsiteY0" fmla="*/ 476 h 18192"/>
                  <a:gd name="connsiteX1" fmla="*/ 2380 w 13803"/>
                  <a:gd name="connsiteY1" fmla="*/ 476 h 18192"/>
                  <a:gd name="connsiteX2" fmla="*/ 2380 w 13803"/>
                  <a:gd name="connsiteY2" fmla="*/ 3715 h 18192"/>
                  <a:gd name="connsiteX3" fmla="*/ 8092 w 13803"/>
                  <a:gd name="connsiteY3" fmla="*/ 0 h 18192"/>
                  <a:gd name="connsiteX4" fmla="*/ 13803 w 13803"/>
                  <a:gd name="connsiteY4" fmla="*/ 6953 h 18192"/>
                  <a:gd name="connsiteX5" fmla="*/ 13803 w 13803"/>
                  <a:gd name="connsiteY5" fmla="*/ 18098 h 18192"/>
                  <a:gd name="connsiteX6" fmla="*/ 11233 w 13803"/>
                  <a:gd name="connsiteY6" fmla="*/ 18098 h 18192"/>
                  <a:gd name="connsiteX7" fmla="*/ 11233 w 13803"/>
                  <a:gd name="connsiteY7" fmla="*/ 6763 h 18192"/>
                  <a:gd name="connsiteX8" fmla="*/ 7616 w 13803"/>
                  <a:gd name="connsiteY8" fmla="*/ 2286 h 18192"/>
                  <a:gd name="connsiteX9" fmla="*/ 2570 w 13803"/>
                  <a:gd name="connsiteY9" fmla="*/ 8477 h 18192"/>
                  <a:gd name="connsiteX10" fmla="*/ 2570 w 13803"/>
                  <a:gd name="connsiteY10" fmla="*/ 18193 h 18192"/>
                  <a:gd name="connsiteX11" fmla="*/ 0 w 13803"/>
                  <a:gd name="connsiteY11" fmla="*/ 18193 h 18192"/>
                  <a:gd name="connsiteX12" fmla="*/ 0 w 13803"/>
                  <a:gd name="connsiteY12" fmla="*/ 476 h 18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03" h="18192">
                    <a:moveTo>
                      <a:pt x="0" y="476"/>
                    </a:moveTo>
                    <a:lnTo>
                      <a:pt x="2380" y="476"/>
                    </a:lnTo>
                    <a:lnTo>
                      <a:pt x="2380" y="3715"/>
                    </a:lnTo>
                    <a:cubicBezTo>
                      <a:pt x="3808" y="1143"/>
                      <a:pt x="5617" y="0"/>
                      <a:pt x="8092" y="0"/>
                    </a:cubicBezTo>
                    <a:cubicBezTo>
                      <a:pt x="11804" y="0"/>
                      <a:pt x="13803" y="2381"/>
                      <a:pt x="13803" y="6953"/>
                    </a:cubicBezTo>
                    <a:lnTo>
                      <a:pt x="13803" y="18098"/>
                    </a:lnTo>
                    <a:lnTo>
                      <a:pt x="11233" y="18098"/>
                    </a:lnTo>
                    <a:lnTo>
                      <a:pt x="11233" y="6763"/>
                    </a:lnTo>
                    <a:cubicBezTo>
                      <a:pt x="11233" y="3905"/>
                      <a:pt x="9900" y="2286"/>
                      <a:pt x="7616" y="2286"/>
                    </a:cubicBezTo>
                    <a:cubicBezTo>
                      <a:pt x="4855" y="2286"/>
                      <a:pt x="2570" y="4763"/>
                      <a:pt x="2570" y="8477"/>
                    </a:cubicBezTo>
                    <a:lnTo>
                      <a:pt x="2570" y="18193"/>
                    </a:lnTo>
                    <a:lnTo>
                      <a:pt x="0" y="18193"/>
                    </a:lnTo>
                    <a:lnTo>
                      <a:pt x="0" y="476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3" name="Freeform 262">
                <a:extLst>
                  <a:ext uri="{FF2B5EF4-FFF2-40B4-BE49-F238E27FC236}">
                    <a16:creationId xmlns:a16="http://schemas.microsoft.com/office/drawing/2014/main" id="{E756C19A-3D9E-0D4B-830A-BA4CB454C830}"/>
                  </a:ext>
                </a:extLst>
              </p:cNvPr>
              <p:cNvSpPr/>
              <p:nvPr/>
            </p:nvSpPr>
            <p:spPr>
              <a:xfrm>
                <a:off x="7402751" y="5027390"/>
                <a:ext cx="14184" cy="18478"/>
              </a:xfrm>
              <a:custGeom>
                <a:avLst/>
                <a:gdLst>
                  <a:gd name="connsiteX0" fmla="*/ 7520 w 14184"/>
                  <a:gd name="connsiteY0" fmla="*/ 2191 h 18478"/>
                  <a:gd name="connsiteX1" fmla="*/ 2760 w 14184"/>
                  <a:gd name="connsiteY1" fmla="*/ 9239 h 18478"/>
                  <a:gd name="connsiteX2" fmla="*/ 7520 w 14184"/>
                  <a:gd name="connsiteY2" fmla="*/ 16192 h 18478"/>
                  <a:gd name="connsiteX3" fmla="*/ 11804 w 14184"/>
                  <a:gd name="connsiteY3" fmla="*/ 11906 h 18478"/>
                  <a:gd name="connsiteX4" fmla="*/ 14184 w 14184"/>
                  <a:gd name="connsiteY4" fmla="*/ 12383 h 18478"/>
                  <a:gd name="connsiteX5" fmla="*/ 7425 w 14184"/>
                  <a:gd name="connsiteY5" fmla="*/ 18479 h 18478"/>
                  <a:gd name="connsiteX6" fmla="*/ 0 w 14184"/>
                  <a:gd name="connsiteY6" fmla="*/ 9239 h 18478"/>
                  <a:gd name="connsiteX7" fmla="*/ 7901 w 14184"/>
                  <a:gd name="connsiteY7" fmla="*/ 0 h 18478"/>
                  <a:gd name="connsiteX8" fmla="*/ 14184 w 14184"/>
                  <a:gd name="connsiteY8" fmla="*/ 6287 h 18478"/>
                  <a:gd name="connsiteX9" fmla="*/ 11709 w 14184"/>
                  <a:gd name="connsiteY9" fmla="*/ 6667 h 18478"/>
                  <a:gd name="connsiteX10" fmla="*/ 7520 w 14184"/>
                  <a:gd name="connsiteY10" fmla="*/ 2191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184" h="18478">
                    <a:moveTo>
                      <a:pt x="7520" y="2191"/>
                    </a:moveTo>
                    <a:cubicBezTo>
                      <a:pt x="4760" y="2191"/>
                      <a:pt x="2760" y="4763"/>
                      <a:pt x="2760" y="9239"/>
                    </a:cubicBezTo>
                    <a:cubicBezTo>
                      <a:pt x="2760" y="13621"/>
                      <a:pt x="4665" y="16192"/>
                      <a:pt x="7520" y="16192"/>
                    </a:cubicBezTo>
                    <a:cubicBezTo>
                      <a:pt x="9615" y="16192"/>
                      <a:pt x="11233" y="14669"/>
                      <a:pt x="11804" y="11906"/>
                    </a:cubicBezTo>
                    <a:lnTo>
                      <a:pt x="14184" y="12383"/>
                    </a:lnTo>
                    <a:cubicBezTo>
                      <a:pt x="13518" y="16288"/>
                      <a:pt x="11043" y="18479"/>
                      <a:pt x="7425" y="18479"/>
                    </a:cubicBezTo>
                    <a:cubicBezTo>
                      <a:pt x="3046" y="18479"/>
                      <a:pt x="0" y="14954"/>
                      <a:pt x="0" y="9239"/>
                    </a:cubicBezTo>
                    <a:cubicBezTo>
                      <a:pt x="0" y="3620"/>
                      <a:pt x="3237" y="0"/>
                      <a:pt x="7901" y="0"/>
                    </a:cubicBezTo>
                    <a:cubicBezTo>
                      <a:pt x="11233" y="0"/>
                      <a:pt x="13613" y="2286"/>
                      <a:pt x="14184" y="6287"/>
                    </a:cubicBezTo>
                    <a:lnTo>
                      <a:pt x="11709" y="6667"/>
                    </a:lnTo>
                    <a:cubicBezTo>
                      <a:pt x="11233" y="3810"/>
                      <a:pt x="9520" y="2191"/>
                      <a:pt x="7520" y="2191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4" name="Freeform 263">
                <a:extLst>
                  <a:ext uri="{FF2B5EF4-FFF2-40B4-BE49-F238E27FC236}">
                    <a16:creationId xmlns:a16="http://schemas.microsoft.com/office/drawing/2014/main" id="{9B4C030A-ECA4-0F4C-9099-D14519E8BD66}"/>
                  </a:ext>
                </a:extLst>
              </p:cNvPr>
              <p:cNvSpPr/>
              <p:nvPr/>
            </p:nvSpPr>
            <p:spPr>
              <a:xfrm>
                <a:off x="7419030" y="5027390"/>
                <a:ext cx="15802" cy="18478"/>
              </a:xfrm>
              <a:custGeom>
                <a:avLst/>
                <a:gdLst>
                  <a:gd name="connsiteX0" fmla="*/ 0 w 15802"/>
                  <a:gd name="connsiteY0" fmla="*/ 9239 h 18478"/>
                  <a:gd name="connsiteX1" fmla="*/ 7901 w 15802"/>
                  <a:gd name="connsiteY1" fmla="*/ 0 h 18478"/>
                  <a:gd name="connsiteX2" fmla="*/ 15803 w 15802"/>
                  <a:gd name="connsiteY2" fmla="*/ 9239 h 18478"/>
                  <a:gd name="connsiteX3" fmla="*/ 7901 w 15802"/>
                  <a:gd name="connsiteY3" fmla="*/ 18479 h 18478"/>
                  <a:gd name="connsiteX4" fmla="*/ 0 w 15802"/>
                  <a:gd name="connsiteY4" fmla="*/ 9239 h 18478"/>
                  <a:gd name="connsiteX5" fmla="*/ 12852 w 15802"/>
                  <a:gd name="connsiteY5" fmla="*/ 9239 h 18478"/>
                  <a:gd name="connsiteX6" fmla="*/ 7806 w 15802"/>
                  <a:gd name="connsiteY6" fmla="*/ 2191 h 18478"/>
                  <a:gd name="connsiteX7" fmla="*/ 2761 w 15802"/>
                  <a:gd name="connsiteY7" fmla="*/ 9239 h 18478"/>
                  <a:gd name="connsiteX8" fmla="*/ 7806 w 15802"/>
                  <a:gd name="connsiteY8" fmla="*/ 16288 h 18478"/>
                  <a:gd name="connsiteX9" fmla="*/ 12852 w 15802"/>
                  <a:gd name="connsiteY9" fmla="*/ 9239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802" h="18478">
                    <a:moveTo>
                      <a:pt x="0" y="9239"/>
                    </a:moveTo>
                    <a:cubicBezTo>
                      <a:pt x="0" y="3524"/>
                      <a:pt x="3237" y="0"/>
                      <a:pt x="7901" y="0"/>
                    </a:cubicBezTo>
                    <a:cubicBezTo>
                      <a:pt x="12566" y="0"/>
                      <a:pt x="15803" y="3620"/>
                      <a:pt x="15803" y="9239"/>
                    </a:cubicBezTo>
                    <a:cubicBezTo>
                      <a:pt x="15803" y="14859"/>
                      <a:pt x="12566" y="18479"/>
                      <a:pt x="7901" y="18479"/>
                    </a:cubicBezTo>
                    <a:cubicBezTo>
                      <a:pt x="3141" y="18479"/>
                      <a:pt x="0" y="14859"/>
                      <a:pt x="0" y="9239"/>
                    </a:cubicBezTo>
                    <a:close/>
                    <a:moveTo>
                      <a:pt x="12852" y="9239"/>
                    </a:moveTo>
                    <a:cubicBezTo>
                      <a:pt x="12852" y="4763"/>
                      <a:pt x="10852" y="2191"/>
                      <a:pt x="7806" y="2191"/>
                    </a:cubicBezTo>
                    <a:cubicBezTo>
                      <a:pt x="4760" y="2191"/>
                      <a:pt x="2761" y="4763"/>
                      <a:pt x="2761" y="9239"/>
                    </a:cubicBezTo>
                    <a:cubicBezTo>
                      <a:pt x="2761" y="13716"/>
                      <a:pt x="4760" y="16288"/>
                      <a:pt x="7806" y="16288"/>
                    </a:cubicBezTo>
                    <a:cubicBezTo>
                      <a:pt x="10852" y="16288"/>
                      <a:pt x="12852" y="13716"/>
                      <a:pt x="12852" y="9239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5" name="Freeform 264">
                <a:extLst>
                  <a:ext uri="{FF2B5EF4-FFF2-40B4-BE49-F238E27FC236}">
                    <a16:creationId xmlns:a16="http://schemas.microsoft.com/office/drawing/2014/main" id="{0A9D7B20-38F4-8F40-A950-0CCE8D74D553}"/>
                  </a:ext>
                </a:extLst>
              </p:cNvPr>
              <p:cNvSpPr/>
              <p:nvPr/>
            </p:nvSpPr>
            <p:spPr>
              <a:xfrm>
                <a:off x="7438259" y="5027390"/>
                <a:ext cx="13803" cy="18192"/>
              </a:xfrm>
              <a:custGeom>
                <a:avLst/>
                <a:gdLst>
                  <a:gd name="connsiteX0" fmla="*/ 0 w 13803"/>
                  <a:gd name="connsiteY0" fmla="*/ 476 h 18192"/>
                  <a:gd name="connsiteX1" fmla="*/ 2380 w 13803"/>
                  <a:gd name="connsiteY1" fmla="*/ 476 h 18192"/>
                  <a:gd name="connsiteX2" fmla="*/ 2380 w 13803"/>
                  <a:gd name="connsiteY2" fmla="*/ 3715 h 18192"/>
                  <a:gd name="connsiteX3" fmla="*/ 8092 w 13803"/>
                  <a:gd name="connsiteY3" fmla="*/ 0 h 18192"/>
                  <a:gd name="connsiteX4" fmla="*/ 13804 w 13803"/>
                  <a:gd name="connsiteY4" fmla="*/ 6953 h 18192"/>
                  <a:gd name="connsiteX5" fmla="*/ 13804 w 13803"/>
                  <a:gd name="connsiteY5" fmla="*/ 18098 h 18192"/>
                  <a:gd name="connsiteX6" fmla="*/ 11233 w 13803"/>
                  <a:gd name="connsiteY6" fmla="*/ 18098 h 18192"/>
                  <a:gd name="connsiteX7" fmla="*/ 11233 w 13803"/>
                  <a:gd name="connsiteY7" fmla="*/ 6763 h 18192"/>
                  <a:gd name="connsiteX8" fmla="*/ 7616 w 13803"/>
                  <a:gd name="connsiteY8" fmla="*/ 2286 h 18192"/>
                  <a:gd name="connsiteX9" fmla="*/ 2570 w 13803"/>
                  <a:gd name="connsiteY9" fmla="*/ 8477 h 18192"/>
                  <a:gd name="connsiteX10" fmla="*/ 2570 w 13803"/>
                  <a:gd name="connsiteY10" fmla="*/ 18193 h 18192"/>
                  <a:gd name="connsiteX11" fmla="*/ 0 w 13803"/>
                  <a:gd name="connsiteY11" fmla="*/ 18193 h 18192"/>
                  <a:gd name="connsiteX12" fmla="*/ 0 w 13803"/>
                  <a:gd name="connsiteY12" fmla="*/ 476 h 18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03" h="18192">
                    <a:moveTo>
                      <a:pt x="0" y="476"/>
                    </a:moveTo>
                    <a:lnTo>
                      <a:pt x="2380" y="476"/>
                    </a:lnTo>
                    <a:lnTo>
                      <a:pt x="2380" y="3715"/>
                    </a:lnTo>
                    <a:cubicBezTo>
                      <a:pt x="3808" y="1143"/>
                      <a:pt x="5617" y="0"/>
                      <a:pt x="8092" y="0"/>
                    </a:cubicBezTo>
                    <a:cubicBezTo>
                      <a:pt x="11805" y="0"/>
                      <a:pt x="13804" y="2381"/>
                      <a:pt x="13804" y="6953"/>
                    </a:cubicBezTo>
                    <a:lnTo>
                      <a:pt x="13804" y="18098"/>
                    </a:lnTo>
                    <a:lnTo>
                      <a:pt x="11233" y="18098"/>
                    </a:lnTo>
                    <a:lnTo>
                      <a:pt x="11233" y="6763"/>
                    </a:lnTo>
                    <a:cubicBezTo>
                      <a:pt x="11233" y="3905"/>
                      <a:pt x="9901" y="2286"/>
                      <a:pt x="7616" y="2286"/>
                    </a:cubicBezTo>
                    <a:cubicBezTo>
                      <a:pt x="4855" y="2286"/>
                      <a:pt x="2570" y="4763"/>
                      <a:pt x="2570" y="8477"/>
                    </a:cubicBezTo>
                    <a:lnTo>
                      <a:pt x="2570" y="18193"/>
                    </a:lnTo>
                    <a:lnTo>
                      <a:pt x="0" y="18193"/>
                    </a:lnTo>
                    <a:lnTo>
                      <a:pt x="0" y="476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6" name="Freeform 265">
                <a:extLst>
                  <a:ext uri="{FF2B5EF4-FFF2-40B4-BE49-F238E27FC236}">
                    <a16:creationId xmlns:a16="http://schemas.microsoft.com/office/drawing/2014/main" id="{F112FE2A-957E-8E4A-81FE-68EDFCD3652D}"/>
                  </a:ext>
                </a:extLst>
              </p:cNvPr>
              <p:cNvSpPr/>
              <p:nvPr/>
            </p:nvSpPr>
            <p:spPr>
              <a:xfrm>
                <a:off x="7454347" y="5023389"/>
                <a:ext cx="10471" cy="22479"/>
              </a:xfrm>
              <a:custGeom>
                <a:avLst/>
                <a:gdLst>
                  <a:gd name="connsiteX0" fmla="*/ 3046 w 10471"/>
                  <a:gd name="connsiteY0" fmla="*/ 6382 h 22479"/>
                  <a:gd name="connsiteX1" fmla="*/ 0 w 10471"/>
                  <a:gd name="connsiteY1" fmla="*/ 6382 h 22479"/>
                  <a:gd name="connsiteX2" fmla="*/ 0 w 10471"/>
                  <a:gd name="connsiteY2" fmla="*/ 4477 h 22479"/>
                  <a:gd name="connsiteX3" fmla="*/ 3046 w 10471"/>
                  <a:gd name="connsiteY3" fmla="*/ 4477 h 22479"/>
                  <a:gd name="connsiteX4" fmla="*/ 3046 w 10471"/>
                  <a:gd name="connsiteY4" fmla="*/ 286 h 22479"/>
                  <a:gd name="connsiteX5" fmla="*/ 5712 w 10471"/>
                  <a:gd name="connsiteY5" fmla="*/ 0 h 22479"/>
                  <a:gd name="connsiteX6" fmla="*/ 5712 w 10471"/>
                  <a:gd name="connsiteY6" fmla="*/ 4477 h 22479"/>
                  <a:gd name="connsiteX7" fmla="*/ 9901 w 10471"/>
                  <a:gd name="connsiteY7" fmla="*/ 4477 h 22479"/>
                  <a:gd name="connsiteX8" fmla="*/ 9901 w 10471"/>
                  <a:gd name="connsiteY8" fmla="*/ 6382 h 22479"/>
                  <a:gd name="connsiteX9" fmla="*/ 5712 w 10471"/>
                  <a:gd name="connsiteY9" fmla="*/ 6382 h 22479"/>
                  <a:gd name="connsiteX10" fmla="*/ 5712 w 10471"/>
                  <a:gd name="connsiteY10" fmla="*/ 15526 h 22479"/>
                  <a:gd name="connsiteX11" fmla="*/ 8663 w 10471"/>
                  <a:gd name="connsiteY11" fmla="*/ 20193 h 22479"/>
                  <a:gd name="connsiteX12" fmla="*/ 10472 w 10471"/>
                  <a:gd name="connsiteY12" fmla="*/ 20003 h 22479"/>
                  <a:gd name="connsiteX13" fmla="*/ 10472 w 10471"/>
                  <a:gd name="connsiteY13" fmla="*/ 22193 h 22479"/>
                  <a:gd name="connsiteX14" fmla="*/ 8282 w 10471"/>
                  <a:gd name="connsiteY14" fmla="*/ 22479 h 22479"/>
                  <a:gd name="connsiteX15" fmla="*/ 3808 w 10471"/>
                  <a:gd name="connsiteY15" fmla="*/ 20383 h 22479"/>
                  <a:gd name="connsiteX16" fmla="*/ 3046 w 10471"/>
                  <a:gd name="connsiteY16" fmla="*/ 15430 h 22479"/>
                  <a:gd name="connsiteX17" fmla="*/ 3046 w 10471"/>
                  <a:gd name="connsiteY17" fmla="*/ 6382 h 22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1" h="22479">
                    <a:moveTo>
                      <a:pt x="3046" y="6382"/>
                    </a:moveTo>
                    <a:lnTo>
                      <a:pt x="0" y="6382"/>
                    </a:lnTo>
                    <a:lnTo>
                      <a:pt x="0" y="4477"/>
                    </a:lnTo>
                    <a:lnTo>
                      <a:pt x="3046" y="4477"/>
                    </a:lnTo>
                    <a:lnTo>
                      <a:pt x="3046" y="286"/>
                    </a:lnTo>
                    <a:lnTo>
                      <a:pt x="5712" y="0"/>
                    </a:lnTo>
                    <a:lnTo>
                      <a:pt x="5712" y="4477"/>
                    </a:lnTo>
                    <a:lnTo>
                      <a:pt x="9901" y="4477"/>
                    </a:lnTo>
                    <a:lnTo>
                      <a:pt x="9901" y="6382"/>
                    </a:lnTo>
                    <a:lnTo>
                      <a:pt x="5712" y="6382"/>
                    </a:lnTo>
                    <a:lnTo>
                      <a:pt x="5712" y="15526"/>
                    </a:lnTo>
                    <a:cubicBezTo>
                      <a:pt x="5712" y="18764"/>
                      <a:pt x="5997" y="20193"/>
                      <a:pt x="8663" y="20193"/>
                    </a:cubicBezTo>
                    <a:cubicBezTo>
                      <a:pt x="9234" y="20193"/>
                      <a:pt x="9805" y="20193"/>
                      <a:pt x="10472" y="20003"/>
                    </a:cubicBezTo>
                    <a:lnTo>
                      <a:pt x="10472" y="22193"/>
                    </a:lnTo>
                    <a:cubicBezTo>
                      <a:pt x="9710" y="22384"/>
                      <a:pt x="9044" y="22479"/>
                      <a:pt x="8282" y="22479"/>
                    </a:cubicBezTo>
                    <a:cubicBezTo>
                      <a:pt x="6188" y="22479"/>
                      <a:pt x="4760" y="21908"/>
                      <a:pt x="3808" y="20383"/>
                    </a:cubicBezTo>
                    <a:cubicBezTo>
                      <a:pt x="3046" y="19336"/>
                      <a:pt x="3046" y="17717"/>
                      <a:pt x="3046" y="15430"/>
                    </a:cubicBezTo>
                    <a:lnTo>
                      <a:pt x="3046" y="6382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7" name="Freeform 266">
                <a:extLst>
                  <a:ext uri="{FF2B5EF4-FFF2-40B4-BE49-F238E27FC236}">
                    <a16:creationId xmlns:a16="http://schemas.microsoft.com/office/drawing/2014/main" id="{1DBF7357-C716-324C-AB29-C284B2EB5F56}"/>
                  </a:ext>
                </a:extLst>
              </p:cNvPr>
              <p:cNvSpPr/>
              <p:nvPr/>
            </p:nvSpPr>
            <p:spPr>
              <a:xfrm>
                <a:off x="7465961" y="5027390"/>
                <a:ext cx="15136" cy="18383"/>
              </a:xfrm>
              <a:custGeom>
                <a:avLst/>
                <a:gdLst>
                  <a:gd name="connsiteX0" fmla="*/ 11995 w 15136"/>
                  <a:gd name="connsiteY0" fmla="*/ 14669 h 18383"/>
                  <a:gd name="connsiteX1" fmla="*/ 5997 w 15136"/>
                  <a:gd name="connsiteY1" fmla="*/ 18383 h 18383"/>
                  <a:gd name="connsiteX2" fmla="*/ 0 w 15136"/>
                  <a:gd name="connsiteY2" fmla="*/ 13049 h 18383"/>
                  <a:gd name="connsiteX3" fmla="*/ 10567 w 15136"/>
                  <a:gd name="connsiteY3" fmla="*/ 7049 h 18383"/>
                  <a:gd name="connsiteX4" fmla="*/ 12090 w 15136"/>
                  <a:gd name="connsiteY4" fmla="*/ 7049 h 18383"/>
                  <a:gd name="connsiteX5" fmla="*/ 12090 w 15136"/>
                  <a:gd name="connsiteY5" fmla="*/ 6001 h 18383"/>
                  <a:gd name="connsiteX6" fmla="*/ 7711 w 15136"/>
                  <a:gd name="connsiteY6" fmla="*/ 2096 h 18383"/>
                  <a:gd name="connsiteX7" fmla="*/ 3046 w 15136"/>
                  <a:gd name="connsiteY7" fmla="*/ 5144 h 18383"/>
                  <a:gd name="connsiteX8" fmla="*/ 571 w 15136"/>
                  <a:gd name="connsiteY8" fmla="*/ 4763 h 18383"/>
                  <a:gd name="connsiteX9" fmla="*/ 8187 w 15136"/>
                  <a:gd name="connsiteY9" fmla="*/ 0 h 18383"/>
                  <a:gd name="connsiteX10" fmla="*/ 14660 w 15136"/>
                  <a:gd name="connsiteY10" fmla="*/ 6953 h 18383"/>
                  <a:gd name="connsiteX11" fmla="*/ 14660 w 15136"/>
                  <a:gd name="connsiteY11" fmla="*/ 14478 h 18383"/>
                  <a:gd name="connsiteX12" fmla="*/ 15136 w 15136"/>
                  <a:gd name="connsiteY12" fmla="*/ 18098 h 18383"/>
                  <a:gd name="connsiteX13" fmla="*/ 12471 w 15136"/>
                  <a:gd name="connsiteY13" fmla="*/ 18098 h 18383"/>
                  <a:gd name="connsiteX14" fmla="*/ 11995 w 15136"/>
                  <a:gd name="connsiteY14" fmla="*/ 14669 h 18383"/>
                  <a:gd name="connsiteX15" fmla="*/ 9901 w 15136"/>
                  <a:gd name="connsiteY15" fmla="*/ 9049 h 18383"/>
                  <a:gd name="connsiteX16" fmla="*/ 2761 w 15136"/>
                  <a:gd name="connsiteY16" fmla="*/ 13049 h 18383"/>
                  <a:gd name="connsiteX17" fmla="*/ 6378 w 15136"/>
                  <a:gd name="connsiteY17" fmla="*/ 16192 h 18383"/>
                  <a:gd name="connsiteX18" fmla="*/ 11900 w 15136"/>
                  <a:gd name="connsiteY18" fmla="*/ 10001 h 18383"/>
                  <a:gd name="connsiteX19" fmla="*/ 11900 w 15136"/>
                  <a:gd name="connsiteY19" fmla="*/ 9049 h 18383"/>
                  <a:gd name="connsiteX20" fmla="*/ 9901 w 15136"/>
                  <a:gd name="connsiteY20" fmla="*/ 9049 h 18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136" h="18383">
                    <a:moveTo>
                      <a:pt x="11995" y="14669"/>
                    </a:moveTo>
                    <a:cubicBezTo>
                      <a:pt x="10757" y="17050"/>
                      <a:pt x="8663" y="18383"/>
                      <a:pt x="5997" y="18383"/>
                    </a:cubicBezTo>
                    <a:cubicBezTo>
                      <a:pt x="2380" y="18383"/>
                      <a:pt x="0" y="16097"/>
                      <a:pt x="0" y="13049"/>
                    </a:cubicBezTo>
                    <a:cubicBezTo>
                      <a:pt x="0" y="9049"/>
                      <a:pt x="3522" y="7049"/>
                      <a:pt x="10567" y="7049"/>
                    </a:cubicBezTo>
                    <a:cubicBezTo>
                      <a:pt x="11043" y="7049"/>
                      <a:pt x="11519" y="7049"/>
                      <a:pt x="12090" y="7049"/>
                    </a:cubicBezTo>
                    <a:lnTo>
                      <a:pt x="12090" y="6001"/>
                    </a:lnTo>
                    <a:cubicBezTo>
                      <a:pt x="12090" y="3334"/>
                      <a:pt x="10662" y="2096"/>
                      <a:pt x="7711" y="2096"/>
                    </a:cubicBezTo>
                    <a:cubicBezTo>
                      <a:pt x="5045" y="2096"/>
                      <a:pt x="3522" y="3048"/>
                      <a:pt x="3046" y="5144"/>
                    </a:cubicBezTo>
                    <a:lnTo>
                      <a:pt x="571" y="4763"/>
                    </a:lnTo>
                    <a:cubicBezTo>
                      <a:pt x="1333" y="1619"/>
                      <a:pt x="3808" y="0"/>
                      <a:pt x="8187" y="0"/>
                    </a:cubicBezTo>
                    <a:cubicBezTo>
                      <a:pt x="12756" y="0"/>
                      <a:pt x="14660" y="2191"/>
                      <a:pt x="14660" y="6953"/>
                    </a:cubicBezTo>
                    <a:lnTo>
                      <a:pt x="14660" y="14478"/>
                    </a:lnTo>
                    <a:cubicBezTo>
                      <a:pt x="14660" y="15812"/>
                      <a:pt x="14755" y="16954"/>
                      <a:pt x="15136" y="18098"/>
                    </a:cubicBezTo>
                    <a:lnTo>
                      <a:pt x="12471" y="18098"/>
                    </a:lnTo>
                    <a:cubicBezTo>
                      <a:pt x="12090" y="17050"/>
                      <a:pt x="11995" y="15907"/>
                      <a:pt x="11995" y="14669"/>
                    </a:cubicBezTo>
                    <a:close/>
                    <a:moveTo>
                      <a:pt x="9901" y="9049"/>
                    </a:moveTo>
                    <a:cubicBezTo>
                      <a:pt x="5141" y="9049"/>
                      <a:pt x="2761" y="10478"/>
                      <a:pt x="2761" y="13049"/>
                    </a:cubicBezTo>
                    <a:cubicBezTo>
                      <a:pt x="2761" y="14954"/>
                      <a:pt x="4093" y="16192"/>
                      <a:pt x="6378" y="16192"/>
                    </a:cubicBezTo>
                    <a:cubicBezTo>
                      <a:pt x="9424" y="16192"/>
                      <a:pt x="11900" y="13430"/>
                      <a:pt x="11900" y="10001"/>
                    </a:cubicBezTo>
                    <a:lnTo>
                      <a:pt x="11900" y="9049"/>
                    </a:lnTo>
                    <a:cubicBezTo>
                      <a:pt x="11233" y="9049"/>
                      <a:pt x="10567" y="9049"/>
                      <a:pt x="9901" y="9049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8" name="Freeform 267">
                <a:extLst>
                  <a:ext uri="{FF2B5EF4-FFF2-40B4-BE49-F238E27FC236}">
                    <a16:creationId xmlns:a16="http://schemas.microsoft.com/office/drawing/2014/main" id="{2C9B188D-DBB7-7640-AFBF-9F1C4B3E0069}"/>
                  </a:ext>
                </a:extLst>
              </p:cNvPr>
              <p:cNvSpPr/>
              <p:nvPr/>
            </p:nvSpPr>
            <p:spPr>
              <a:xfrm>
                <a:off x="7485001" y="5021675"/>
                <a:ext cx="2570" cy="23717"/>
              </a:xfrm>
              <a:custGeom>
                <a:avLst/>
                <a:gdLst>
                  <a:gd name="connsiteX0" fmla="*/ 0 w 2570"/>
                  <a:gd name="connsiteY0" fmla="*/ 0 h 23717"/>
                  <a:gd name="connsiteX1" fmla="*/ 2570 w 2570"/>
                  <a:gd name="connsiteY1" fmla="*/ 0 h 23717"/>
                  <a:gd name="connsiteX2" fmla="*/ 2570 w 2570"/>
                  <a:gd name="connsiteY2" fmla="*/ 2572 h 23717"/>
                  <a:gd name="connsiteX3" fmla="*/ 0 w 2570"/>
                  <a:gd name="connsiteY3" fmla="*/ 2572 h 23717"/>
                  <a:gd name="connsiteX4" fmla="*/ 0 w 2570"/>
                  <a:gd name="connsiteY4" fmla="*/ 0 h 23717"/>
                  <a:gd name="connsiteX5" fmla="*/ 0 w 2570"/>
                  <a:gd name="connsiteY5" fmla="*/ 6191 h 23717"/>
                  <a:gd name="connsiteX6" fmla="*/ 2570 w 2570"/>
                  <a:gd name="connsiteY6" fmla="*/ 6191 h 23717"/>
                  <a:gd name="connsiteX7" fmla="*/ 2570 w 2570"/>
                  <a:gd name="connsiteY7" fmla="*/ 23717 h 23717"/>
                  <a:gd name="connsiteX8" fmla="*/ 0 w 2570"/>
                  <a:gd name="connsiteY8" fmla="*/ 23717 h 23717"/>
                  <a:gd name="connsiteX9" fmla="*/ 0 w 2570"/>
                  <a:gd name="connsiteY9" fmla="*/ 6191 h 2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70" h="23717">
                    <a:moveTo>
                      <a:pt x="0" y="0"/>
                    </a:moveTo>
                    <a:lnTo>
                      <a:pt x="2570" y="0"/>
                    </a:lnTo>
                    <a:lnTo>
                      <a:pt x="2570" y="2572"/>
                    </a:lnTo>
                    <a:lnTo>
                      <a:pt x="0" y="2572"/>
                    </a:lnTo>
                    <a:lnTo>
                      <a:pt x="0" y="0"/>
                    </a:lnTo>
                    <a:close/>
                    <a:moveTo>
                      <a:pt x="0" y="6191"/>
                    </a:moveTo>
                    <a:lnTo>
                      <a:pt x="2570" y="6191"/>
                    </a:lnTo>
                    <a:lnTo>
                      <a:pt x="2570" y="23717"/>
                    </a:lnTo>
                    <a:lnTo>
                      <a:pt x="0" y="23717"/>
                    </a:lnTo>
                    <a:lnTo>
                      <a:pt x="0" y="6191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9" name="Freeform 268">
                <a:extLst>
                  <a:ext uri="{FF2B5EF4-FFF2-40B4-BE49-F238E27FC236}">
                    <a16:creationId xmlns:a16="http://schemas.microsoft.com/office/drawing/2014/main" id="{EA35CFE2-C07B-4F4C-AA60-3999DCE66F46}"/>
                  </a:ext>
                </a:extLst>
              </p:cNvPr>
              <p:cNvSpPr/>
              <p:nvPr/>
            </p:nvSpPr>
            <p:spPr>
              <a:xfrm>
                <a:off x="7492426" y="5027390"/>
                <a:ext cx="13803" cy="18192"/>
              </a:xfrm>
              <a:custGeom>
                <a:avLst/>
                <a:gdLst>
                  <a:gd name="connsiteX0" fmla="*/ 0 w 13803"/>
                  <a:gd name="connsiteY0" fmla="*/ 476 h 18192"/>
                  <a:gd name="connsiteX1" fmla="*/ 2380 w 13803"/>
                  <a:gd name="connsiteY1" fmla="*/ 476 h 18192"/>
                  <a:gd name="connsiteX2" fmla="*/ 2380 w 13803"/>
                  <a:gd name="connsiteY2" fmla="*/ 3715 h 18192"/>
                  <a:gd name="connsiteX3" fmla="*/ 8092 w 13803"/>
                  <a:gd name="connsiteY3" fmla="*/ 0 h 18192"/>
                  <a:gd name="connsiteX4" fmla="*/ 13804 w 13803"/>
                  <a:gd name="connsiteY4" fmla="*/ 6953 h 18192"/>
                  <a:gd name="connsiteX5" fmla="*/ 13804 w 13803"/>
                  <a:gd name="connsiteY5" fmla="*/ 18098 h 18192"/>
                  <a:gd name="connsiteX6" fmla="*/ 11233 w 13803"/>
                  <a:gd name="connsiteY6" fmla="*/ 18098 h 18192"/>
                  <a:gd name="connsiteX7" fmla="*/ 11233 w 13803"/>
                  <a:gd name="connsiteY7" fmla="*/ 6763 h 18192"/>
                  <a:gd name="connsiteX8" fmla="*/ 7616 w 13803"/>
                  <a:gd name="connsiteY8" fmla="*/ 2286 h 18192"/>
                  <a:gd name="connsiteX9" fmla="*/ 2570 w 13803"/>
                  <a:gd name="connsiteY9" fmla="*/ 8477 h 18192"/>
                  <a:gd name="connsiteX10" fmla="*/ 2570 w 13803"/>
                  <a:gd name="connsiteY10" fmla="*/ 18193 h 18192"/>
                  <a:gd name="connsiteX11" fmla="*/ 0 w 13803"/>
                  <a:gd name="connsiteY11" fmla="*/ 18193 h 18192"/>
                  <a:gd name="connsiteX12" fmla="*/ 0 w 13803"/>
                  <a:gd name="connsiteY12" fmla="*/ 476 h 18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03" h="18192">
                    <a:moveTo>
                      <a:pt x="0" y="476"/>
                    </a:moveTo>
                    <a:lnTo>
                      <a:pt x="2380" y="476"/>
                    </a:lnTo>
                    <a:lnTo>
                      <a:pt x="2380" y="3715"/>
                    </a:lnTo>
                    <a:cubicBezTo>
                      <a:pt x="3808" y="1143"/>
                      <a:pt x="5617" y="0"/>
                      <a:pt x="8092" y="0"/>
                    </a:cubicBezTo>
                    <a:cubicBezTo>
                      <a:pt x="11804" y="0"/>
                      <a:pt x="13804" y="2381"/>
                      <a:pt x="13804" y="6953"/>
                    </a:cubicBezTo>
                    <a:lnTo>
                      <a:pt x="13804" y="18098"/>
                    </a:lnTo>
                    <a:lnTo>
                      <a:pt x="11233" y="18098"/>
                    </a:lnTo>
                    <a:lnTo>
                      <a:pt x="11233" y="6763"/>
                    </a:lnTo>
                    <a:cubicBezTo>
                      <a:pt x="11233" y="3905"/>
                      <a:pt x="9901" y="2286"/>
                      <a:pt x="7616" y="2286"/>
                    </a:cubicBezTo>
                    <a:cubicBezTo>
                      <a:pt x="4855" y="2286"/>
                      <a:pt x="2570" y="4763"/>
                      <a:pt x="2570" y="8477"/>
                    </a:cubicBezTo>
                    <a:lnTo>
                      <a:pt x="2570" y="18193"/>
                    </a:lnTo>
                    <a:lnTo>
                      <a:pt x="0" y="18193"/>
                    </a:lnTo>
                    <a:lnTo>
                      <a:pt x="0" y="476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0" name="Freeform 269">
                <a:extLst>
                  <a:ext uri="{FF2B5EF4-FFF2-40B4-BE49-F238E27FC236}">
                    <a16:creationId xmlns:a16="http://schemas.microsoft.com/office/drawing/2014/main" id="{DD32DA97-79F9-1C49-9ABC-D26F95DC3CD9}"/>
                  </a:ext>
                </a:extLst>
              </p:cNvPr>
              <p:cNvSpPr/>
              <p:nvPr/>
            </p:nvSpPr>
            <p:spPr>
              <a:xfrm>
                <a:off x="7509466" y="5027390"/>
                <a:ext cx="15612" cy="18478"/>
              </a:xfrm>
              <a:custGeom>
                <a:avLst/>
                <a:gdLst>
                  <a:gd name="connsiteX0" fmla="*/ 7901 w 15612"/>
                  <a:gd name="connsiteY0" fmla="*/ 18479 h 18478"/>
                  <a:gd name="connsiteX1" fmla="*/ 0 w 15612"/>
                  <a:gd name="connsiteY1" fmla="*/ 9239 h 18478"/>
                  <a:gd name="connsiteX2" fmla="*/ 7901 w 15612"/>
                  <a:gd name="connsiteY2" fmla="*/ 0 h 18478"/>
                  <a:gd name="connsiteX3" fmla="*/ 15612 w 15612"/>
                  <a:gd name="connsiteY3" fmla="*/ 9049 h 18478"/>
                  <a:gd name="connsiteX4" fmla="*/ 15612 w 15612"/>
                  <a:gd name="connsiteY4" fmla="*/ 9430 h 18478"/>
                  <a:gd name="connsiteX5" fmla="*/ 2856 w 15612"/>
                  <a:gd name="connsiteY5" fmla="*/ 9430 h 18478"/>
                  <a:gd name="connsiteX6" fmla="*/ 2856 w 15612"/>
                  <a:gd name="connsiteY6" fmla="*/ 9525 h 18478"/>
                  <a:gd name="connsiteX7" fmla="*/ 8092 w 15612"/>
                  <a:gd name="connsiteY7" fmla="*/ 16288 h 18478"/>
                  <a:gd name="connsiteX8" fmla="*/ 12852 w 15612"/>
                  <a:gd name="connsiteY8" fmla="*/ 12859 h 18478"/>
                  <a:gd name="connsiteX9" fmla="*/ 15327 w 15612"/>
                  <a:gd name="connsiteY9" fmla="*/ 13335 h 18478"/>
                  <a:gd name="connsiteX10" fmla="*/ 7901 w 15612"/>
                  <a:gd name="connsiteY10" fmla="*/ 18479 h 18478"/>
                  <a:gd name="connsiteX11" fmla="*/ 12852 w 15612"/>
                  <a:gd name="connsiteY11" fmla="*/ 7525 h 18478"/>
                  <a:gd name="connsiteX12" fmla="*/ 8092 w 15612"/>
                  <a:gd name="connsiteY12" fmla="*/ 2191 h 18478"/>
                  <a:gd name="connsiteX13" fmla="*/ 2951 w 15612"/>
                  <a:gd name="connsiteY13" fmla="*/ 7525 h 18478"/>
                  <a:gd name="connsiteX14" fmla="*/ 12852 w 15612"/>
                  <a:gd name="connsiteY14" fmla="*/ 7525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612" h="18478">
                    <a:moveTo>
                      <a:pt x="7901" y="18479"/>
                    </a:moveTo>
                    <a:cubicBezTo>
                      <a:pt x="3141" y="18479"/>
                      <a:pt x="0" y="14954"/>
                      <a:pt x="0" y="9239"/>
                    </a:cubicBezTo>
                    <a:cubicBezTo>
                      <a:pt x="0" y="3620"/>
                      <a:pt x="3237" y="0"/>
                      <a:pt x="7901" y="0"/>
                    </a:cubicBezTo>
                    <a:cubicBezTo>
                      <a:pt x="12566" y="0"/>
                      <a:pt x="15612" y="3429"/>
                      <a:pt x="15612" y="9049"/>
                    </a:cubicBezTo>
                    <a:cubicBezTo>
                      <a:pt x="15612" y="9144"/>
                      <a:pt x="15612" y="9239"/>
                      <a:pt x="15612" y="9430"/>
                    </a:cubicBezTo>
                    <a:lnTo>
                      <a:pt x="2856" y="9430"/>
                    </a:lnTo>
                    <a:cubicBezTo>
                      <a:pt x="2856" y="9430"/>
                      <a:pt x="2856" y="9525"/>
                      <a:pt x="2856" y="9525"/>
                    </a:cubicBezTo>
                    <a:cubicBezTo>
                      <a:pt x="2856" y="13811"/>
                      <a:pt x="4855" y="16288"/>
                      <a:pt x="8092" y="16288"/>
                    </a:cubicBezTo>
                    <a:cubicBezTo>
                      <a:pt x="10281" y="16288"/>
                      <a:pt x="11995" y="15050"/>
                      <a:pt x="12852" y="12859"/>
                    </a:cubicBezTo>
                    <a:lnTo>
                      <a:pt x="15327" y="13335"/>
                    </a:lnTo>
                    <a:cubicBezTo>
                      <a:pt x="14184" y="16669"/>
                      <a:pt x="11614" y="18479"/>
                      <a:pt x="7901" y="18479"/>
                    </a:cubicBezTo>
                    <a:close/>
                    <a:moveTo>
                      <a:pt x="12852" y="7525"/>
                    </a:moveTo>
                    <a:cubicBezTo>
                      <a:pt x="12756" y="4096"/>
                      <a:pt x="10948" y="2191"/>
                      <a:pt x="8092" y="2191"/>
                    </a:cubicBezTo>
                    <a:cubicBezTo>
                      <a:pt x="5236" y="2191"/>
                      <a:pt x="3427" y="4096"/>
                      <a:pt x="2951" y="7525"/>
                    </a:cubicBezTo>
                    <a:lnTo>
                      <a:pt x="12852" y="7525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1" name="Freeform 270">
                <a:extLst>
                  <a:ext uri="{FF2B5EF4-FFF2-40B4-BE49-F238E27FC236}">
                    <a16:creationId xmlns:a16="http://schemas.microsoft.com/office/drawing/2014/main" id="{5CC00DEC-BCB3-B248-9A2B-184997FD5D9D}"/>
                  </a:ext>
                </a:extLst>
              </p:cNvPr>
              <p:cNvSpPr/>
              <p:nvPr/>
            </p:nvSpPr>
            <p:spPr>
              <a:xfrm>
                <a:off x="7527458" y="5021675"/>
                <a:ext cx="14565" cy="24098"/>
              </a:xfrm>
              <a:custGeom>
                <a:avLst/>
                <a:gdLst>
                  <a:gd name="connsiteX0" fmla="*/ 14565 w 14565"/>
                  <a:gd name="connsiteY0" fmla="*/ 23717 h 24098"/>
                  <a:gd name="connsiteX1" fmla="*/ 12185 w 14565"/>
                  <a:gd name="connsiteY1" fmla="*/ 23717 h 24098"/>
                  <a:gd name="connsiteX2" fmla="*/ 12185 w 14565"/>
                  <a:gd name="connsiteY2" fmla="*/ 20193 h 24098"/>
                  <a:gd name="connsiteX3" fmla="*/ 6759 w 14565"/>
                  <a:gd name="connsiteY3" fmla="*/ 24098 h 24098"/>
                  <a:gd name="connsiteX4" fmla="*/ 0 w 14565"/>
                  <a:gd name="connsiteY4" fmla="*/ 15049 h 24098"/>
                  <a:gd name="connsiteX5" fmla="*/ 6949 w 14565"/>
                  <a:gd name="connsiteY5" fmla="*/ 5715 h 24098"/>
                  <a:gd name="connsiteX6" fmla="*/ 11995 w 14565"/>
                  <a:gd name="connsiteY6" fmla="*/ 8858 h 24098"/>
                  <a:gd name="connsiteX7" fmla="*/ 11995 w 14565"/>
                  <a:gd name="connsiteY7" fmla="*/ 0 h 24098"/>
                  <a:gd name="connsiteX8" fmla="*/ 14565 w 14565"/>
                  <a:gd name="connsiteY8" fmla="*/ 0 h 24098"/>
                  <a:gd name="connsiteX9" fmla="*/ 14565 w 14565"/>
                  <a:gd name="connsiteY9" fmla="*/ 23717 h 24098"/>
                  <a:gd name="connsiteX10" fmla="*/ 7425 w 14565"/>
                  <a:gd name="connsiteY10" fmla="*/ 8001 h 24098"/>
                  <a:gd name="connsiteX11" fmla="*/ 2856 w 14565"/>
                  <a:gd name="connsiteY11" fmla="*/ 14954 h 24098"/>
                  <a:gd name="connsiteX12" fmla="*/ 7425 w 14565"/>
                  <a:gd name="connsiteY12" fmla="*/ 21812 h 24098"/>
                  <a:gd name="connsiteX13" fmla="*/ 11995 w 14565"/>
                  <a:gd name="connsiteY13" fmla="*/ 16192 h 24098"/>
                  <a:gd name="connsiteX14" fmla="*/ 11995 w 14565"/>
                  <a:gd name="connsiteY14" fmla="*/ 13525 h 24098"/>
                  <a:gd name="connsiteX15" fmla="*/ 7425 w 14565"/>
                  <a:gd name="connsiteY15" fmla="*/ 8001 h 24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565" h="24098">
                    <a:moveTo>
                      <a:pt x="14565" y="23717"/>
                    </a:moveTo>
                    <a:lnTo>
                      <a:pt x="12185" y="23717"/>
                    </a:lnTo>
                    <a:lnTo>
                      <a:pt x="12185" y="20193"/>
                    </a:lnTo>
                    <a:cubicBezTo>
                      <a:pt x="10948" y="22765"/>
                      <a:pt x="9044" y="24098"/>
                      <a:pt x="6759" y="24098"/>
                    </a:cubicBezTo>
                    <a:cubicBezTo>
                      <a:pt x="2951" y="24098"/>
                      <a:pt x="0" y="20574"/>
                      <a:pt x="0" y="15049"/>
                    </a:cubicBezTo>
                    <a:cubicBezTo>
                      <a:pt x="0" y="9334"/>
                      <a:pt x="3046" y="5715"/>
                      <a:pt x="6949" y="5715"/>
                    </a:cubicBezTo>
                    <a:cubicBezTo>
                      <a:pt x="9044" y="5715"/>
                      <a:pt x="10853" y="6763"/>
                      <a:pt x="11995" y="8858"/>
                    </a:cubicBezTo>
                    <a:lnTo>
                      <a:pt x="11995" y="0"/>
                    </a:lnTo>
                    <a:lnTo>
                      <a:pt x="14565" y="0"/>
                    </a:lnTo>
                    <a:lnTo>
                      <a:pt x="14565" y="23717"/>
                    </a:lnTo>
                    <a:close/>
                    <a:moveTo>
                      <a:pt x="7425" y="8001"/>
                    </a:moveTo>
                    <a:cubicBezTo>
                      <a:pt x="4760" y="8001"/>
                      <a:pt x="2856" y="10477"/>
                      <a:pt x="2856" y="14954"/>
                    </a:cubicBezTo>
                    <a:cubicBezTo>
                      <a:pt x="2856" y="19336"/>
                      <a:pt x="4665" y="21812"/>
                      <a:pt x="7425" y="21812"/>
                    </a:cubicBezTo>
                    <a:cubicBezTo>
                      <a:pt x="9901" y="21812"/>
                      <a:pt x="11995" y="19621"/>
                      <a:pt x="11995" y="16192"/>
                    </a:cubicBezTo>
                    <a:lnTo>
                      <a:pt x="11995" y="13525"/>
                    </a:lnTo>
                    <a:cubicBezTo>
                      <a:pt x="11995" y="10096"/>
                      <a:pt x="10186" y="8001"/>
                      <a:pt x="7425" y="8001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2" name="Freeform 271">
                <a:extLst>
                  <a:ext uri="{FF2B5EF4-FFF2-40B4-BE49-F238E27FC236}">
                    <a16:creationId xmlns:a16="http://schemas.microsoft.com/office/drawing/2014/main" id="{179C19BD-B2CF-814A-9E10-FBEC5AE97B91}"/>
                  </a:ext>
                </a:extLst>
              </p:cNvPr>
              <p:cNvSpPr/>
              <p:nvPr/>
            </p:nvSpPr>
            <p:spPr>
              <a:xfrm>
                <a:off x="7554685" y="5023389"/>
                <a:ext cx="10471" cy="22479"/>
              </a:xfrm>
              <a:custGeom>
                <a:avLst/>
                <a:gdLst>
                  <a:gd name="connsiteX0" fmla="*/ 3046 w 10471"/>
                  <a:gd name="connsiteY0" fmla="*/ 6382 h 22479"/>
                  <a:gd name="connsiteX1" fmla="*/ 0 w 10471"/>
                  <a:gd name="connsiteY1" fmla="*/ 6382 h 22479"/>
                  <a:gd name="connsiteX2" fmla="*/ 0 w 10471"/>
                  <a:gd name="connsiteY2" fmla="*/ 4477 h 22479"/>
                  <a:gd name="connsiteX3" fmla="*/ 3046 w 10471"/>
                  <a:gd name="connsiteY3" fmla="*/ 4477 h 22479"/>
                  <a:gd name="connsiteX4" fmla="*/ 3046 w 10471"/>
                  <a:gd name="connsiteY4" fmla="*/ 286 h 22479"/>
                  <a:gd name="connsiteX5" fmla="*/ 5712 w 10471"/>
                  <a:gd name="connsiteY5" fmla="*/ 0 h 22479"/>
                  <a:gd name="connsiteX6" fmla="*/ 5712 w 10471"/>
                  <a:gd name="connsiteY6" fmla="*/ 4477 h 22479"/>
                  <a:gd name="connsiteX7" fmla="*/ 9901 w 10471"/>
                  <a:gd name="connsiteY7" fmla="*/ 4477 h 22479"/>
                  <a:gd name="connsiteX8" fmla="*/ 9901 w 10471"/>
                  <a:gd name="connsiteY8" fmla="*/ 6382 h 22479"/>
                  <a:gd name="connsiteX9" fmla="*/ 5712 w 10471"/>
                  <a:gd name="connsiteY9" fmla="*/ 6382 h 22479"/>
                  <a:gd name="connsiteX10" fmla="*/ 5712 w 10471"/>
                  <a:gd name="connsiteY10" fmla="*/ 15526 h 22479"/>
                  <a:gd name="connsiteX11" fmla="*/ 8663 w 10471"/>
                  <a:gd name="connsiteY11" fmla="*/ 20193 h 22479"/>
                  <a:gd name="connsiteX12" fmla="*/ 10472 w 10471"/>
                  <a:gd name="connsiteY12" fmla="*/ 20003 h 22479"/>
                  <a:gd name="connsiteX13" fmla="*/ 10472 w 10471"/>
                  <a:gd name="connsiteY13" fmla="*/ 22193 h 22479"/>
                  <a:gd name="connsiteX14" fmla="*/ 8282 w 10471"/>
                  <a:gd name="connsiteY14" fmla="*/ 22479 h 22479"/>
                  <a:gd name="connsiteX15" fmla="*/ 3808 w 10471"/>
                  <a:gd name="connsiteY15" fmla="*/ 20383 h 22479"/>
                  <a:gd name="connsiteX16" fmla="*/ 3046 w 10471"/>
                  <a:gd name="connsiteY16" fmla="*/ 15430 h 22479"/>
                  <a:gd name="connsiteX17" fmla="*/ 3046 w 10471"/>
                  <a:gd name="connsiteY17" fmla="*/ 6382 h 22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1" h="22479">
                    <a:moveTo>
                      <a:pt x="3046" y="6382"/>
                    </a:moveTo>
                    <a:lnTo>
                      <a:pt x="0" y="6382"/>
                    </a:lnTo>
                    <a:lnTo>
                      <a:pt x="0" y="4477"/>
                    </a:lnTo>
                    <a:lnTo>
                      <a:pt x="3046" y="4477"/>
                    </a:lnTo>
                    <a:lnTo>
                      <a:pt x="3046" y="286"/>
                    </a:lnTo>
                    <a:lnTo>
                      <a:pt x="5712" y="0"/>
                    </a:lnTo>
                    <a:lnTo>
                      <a:pt x="5712" y="4477"/>
                    </a:lnTo>
                    <a:lnTo>
                      <a:pt x="9901" y="4477"/>
                    </a:lnTo>
                    <a:lnTo>
                      <a:pt x="9901" y="6382"/>
                    </a:lnTo>
                    <a:lnTo>
                      <a:pt x="5712" y="6382"/>
                    </a:lnTo>
                    <a:lnTo>
                      <a:pt x="5712" y="15526"/>
                    </a:lnTo>
                    <a:cubicBezTo>
                      <a:pt x="5712" y="18764"/>
                      <a:pt x="5997" y="20193"/>
                      <a:pt x="8663" y="20193"/>
                    </a:cubicBezTo>
                    <a:cubicBezTo>
                      <a:pt x="9234" y="20193"/>
                      <a:pt x="9805" y="20193"/>
                      <a:pt x="10472" y="20003"/>
                    </a:cubicBezTo>
                    <a:lnTo>
                      <a:pt x="10472" y="22193"/>
                    </a:lnTo>
                    <a:cubicBezTo>
                      <a:pt x="9710" y="22384"/>
                      <a:pt x="9044" y="22479"/>
                      <a:pt x="8282" y="22479"/>
                    </a:cubicBezTo>
                    <a:cubicBezTo>
                      <a:pt x="6188" y="22479"/>
                      <a:pt x="4760" y="21908"/>
                      <a:pt x="3808" y="20383"/>
                    </a:cubicBezTo>
                    <a:cubicBezTo>
                      <a:pt x="3046" y="19336"/>
                      <a:pt x="3046" y="17717"/>
                      <a:pt x="3046" y="15430"/>
                    </a:cubicBezTo>
                    <a:lnTo>
                      <a:pt x="3046" y="6382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3" name="Freeform 272">
                <a:extLst>
                  <a:ext uri="{FF2B5EF4-FFF2-40B4-BE49-F238E27FC236}">
                    <a16:creationId xmlns:a16="http://schemas.microsoft.com/office/drawing/2014/main" id="{547DBD58-348A-8949-BF97-880D33427EEA}"/>
                  </a:ext>
                </a:extLst>
              </p:cNvPr>
              <p:cNvSpPr/>
              <p:nvPr/>
            </p:nvSpPr>
            <p:spPr>
              <a:xfrm>
                <a:off x="7567441" y="5021675"/>
                <a:ext cx="13803" cy="23812"/>
              </a:xfrm>
              <a:custGeom>
                <a:avLst/>
                <a:gdLst>
                  <a:gd name="connsiteX0" fmla="*/ 0 w 13803"/>
                  <a:gd name="connsiteY0" fmla="*/ 0 h 23812"/>
                  <a:gd name="connsiteX1" fmla="*/ 2570 w 13803"/>
                  <a:gd name="connsiteY1" fmla="*/ 0 h 23812"/>
                  <a:gd name="connsiteX2" fmla="*/ 2570 w 13803"/>
                  <a:gd name="connsiteY2" fmla="*/ 9239 h 23812"/>
                  <a:gd name="connsiteX3" fmla="*/ 8092 w 13803"/>
                  <a:gd name="connsiteY3" fmla="*/ 5620 h 23812"/>
                  <a:gd name="connsiteX4" fmla="*/ 13804 w 13803"/>
                  <a:gd name="connsiteY4" fmla="*/ 12573 h 23812"/>
                  <a:gd name="connsiteX5" fmla="*/ 13804 w 13803"/>
                  <a:gd name="connsiteY5" fmla="*/ 23717 h 23812"/>
                  <a:gd name="connsiteX6" fmla="*/ 11233 w 13803"/>
                  <a:gd name="connsiteY6" fmla="*/ 23717 h 23812"/>
                  <a:gd name="connsiteX7" fmla="*/ 11233 w 13803"/>
                  <a:gd name="connsiteY7" fmla="*/ 12382 h 23812"/>
                  <a:gd name="connsiteX8" fmla="*/ 7616 w 13803"/>
                  <a:gd name="connsiteY8" fmla="*/ 7906 h 23812"/>
                  <a:gd name="connsiteX9" fmla="*/ 2570 w 13803"/>
                  <a:gd name="connsiteY9" fmla="*/ 14097 h 23812"/>
                  <a:gd name="connsiteX10" fmla="*/ 2570 w 13803"/>
                  <a:gd name="connsiteY10" fmla="*/ 23813 h 23812"/>
                  <a:gd name="connsiteX11" fmla="*/ 0 w 13803"/>
                  <a:gd name="connsiteY11" fmla="*/ 23813 h 23812"/>
                  <a:gd name="connsiteX12" fmla="*/ 0 w 13803"/>
                  <a:gd name="connsiteY12" fmla="*/ 0 h 2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03" h="23812">
                    <a:moveTo>
                      <a:pt x="0" y="0"/>
                    </a:moveTo>
                    <a:lnTo>
                      <a:pt x="2570" y="0"/>
                    </a:lnTo>
                    <a:lnTo>
                      <a:pt x="2570" y="9239"/>
                    </a:lnTo>
                    <a:cubicBezTo>
                      <a:pt x="3808" y="6858"/>
                      <a:pt x="5617" y="5620"/>
                      <a:pt x="8092" y="5620"/>
                    </a:cubicBezTo>
                    <a:cubicBezTo>
                      <a:pt x="11804" y="5620"/>
                      <a:pt x="13804" y="8001"/>
                      <a:pt x="13804" y="12573"/>
                    </a:cubicBezTo>
                    <a:lnTo>
                      <a:pt x="13804" y="23717"/>
                    </a:lnTo>
                    <a:lnTo>
                      <a:pt x="11233" y="23717"/>
                    </a:lnTo>
                    <a:lnTo>
                      <a:pt x="11233" y="12382"/>
                    </a:lnTo>
                    <a:cubicBezTo>
                      <a:pt x="11233" y="9525"/>
                      <a:pt x="9901" y="7906"/>
                      <a:pt x="7616" y="7906"/>
                    </a:cubicBezTo>
                    <a:cubicBezTo>
                      <a:pt x="4855" y="7906"/>
                      <a:pt x="2570" y="10382"/>
                      <a:pt x="2570" y="14097"/>
                    </a:cubicBezTo>
                    <a:lnTo>
                      <a:pt x="2570" y="23813"/>
                    </a:lnTo>
                    <a:lnTo>
                      <a:pt x="0" y="238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4" name="Freeform 273">
                <a:extLst>
                  <a:ext uri="{FF2B5EF4-FFF2-40B4-BE49-F238E27FC236}">
                    <a16:creationId xmlns:a16="http://schemas.microsoft.com/office/drawing/2014/main" id="{A954F411-4C1A-A246-8FC7-D4F0733674B2}"/>
                  </a:ext>
                </a:extLst>
              </p:cNvPr>
              <p:cNvSpPr/>
              <p:nvPr/>
            </p:nvSpPr>
            <p:spPr>
              <a:xfrm>
                <a:off x="7584481" y="5027390"/>
                <a:ext cx="15612" cy="18478"/>
              </a:xfrm>
              <a:custGeom>
                <a:avLst/>
                <a:gdLst>
                  <a:gd name="connsiteX0" fmla="*/ 7901 w 15612"/>
                  <a:gd name="connsiteY0" fmla="*/ 18479 h 18478"/>
                  <a:gd name="connsiteX1" fmla="*/ 0 w 15612"/>
                  <a:gd name="connsiteY1" fmla="*/ 9239 h 18478"/>
                  <a:gd name="connsiteX2" fmla="*/ 7901 w 15612"/>
                  <a:gd name="connsiteY2" fmla="*/ 0 h 18478"/>
                  <a:gd name="connsiteX3" fmla="*/ 15612 w 15612"/>
                  <a:gd name="connsiteY3" fmla="*/ 9049 h 18478"/>
                  <a:gd name="connsiteX4" fmla="*/ 15612 w 15612"/>
                  <a:gd name="connsiteY4" fmla="*/ 9430 h 18478"/>
                  <a:gd name="connsiteX5" fmla="*/ 2856 w 15612"/>
                  <a:gd name="connsiteY5" fmla="*/ 9430 h 18478"/>
                  <a:gd name="connsiteX6" fmla="*/ 2856 w 15612"/>
                  <a:gd name="connsiteY6" fmla="*/ 9525 h 18478"/>
                  <a:gd name="connsiteX7" fmla="*/ 8091 w 15612"/>
                  <a:gd name="connsiteY7" fmla="*/ 16288 h 18478"/>
                  <a:gd name="connsiteX8" fmla="*/ 12851 w 15612"/>
                  <a:gd name="connsiteY8" fmla="*/ 12859 h 18478"/>
                  <a:gd name="connsiteX9" fmla="*/ 15327 w 15612"/>
                  <a:gd name="connsiteY9" fmla="*/ 13335 h 18478"/>
                  <a:gd name="connsiteX10" fmla="*/ 7901 w 15612"/>
                  <a:gd name="connsiteY10" fmla="*/ 18479 h 18478"/>
                  <a:gd name="connsiteX11" fmla="*/ 12851 w 15612"/>
                  <a:gd name="connsiteY11" fmla="*/ 7525 h 18478"/>
                  <a:gd name="connsiteX12" fmla="*/ 8091 w 15612"/>
                  <a:gd name="connsiteY12" fmla="*/ 2191 h 18478"/>
                  <a:gd name="connsiteX13" fmla="*/ 2951 w 15612"/>
                  <a:gd name="connsiteY13" fmla="*/ 7525 h 18478"/>
                  <a:gd name="connsiteX14" fmla="*/ 12851 w 15612"/>
                  <a:gd name="connsiteY14" fmla="*/ 7525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612" h="18478">
                    <a:moveTo>
                      <a:pt x="7901" y="18479"/>
                    </a:moveTo>
                    <a:cubicBezTo>
                      <a:pt x="3141" y="18479"/>
                      <a:pt x="0" y="14954"/>
                      <a:pt x="0" y="9239"/>
                    </a:cubicBezTo>
                    <a:cubicBezTo>
                      <a:pt x="0" y="3620"/>
                      <a:pt x="3237" y="0"/>
                      <a:pt x="7901" y="0"/>
                    </a:cubicBezTo>
                    <a:cubicBezTo>
                      <a:pt x="12566" y="0"/>
                      <a:pt x="15612" y="3429"/>
                      <a:pt x="15612" y="9049"/>
                    </a:cubicBezTo>
                    <a:cubicBezTo>
                      <a:pt x="15612" y="9144"/>
                      <a:pt x="15612" y="9239"/>
                      <a:pt x="15612" y="9430"/>
                    </a:cubicBezTo>
                    <a:lnTo>
                      <a:pt x="2856" y="9430"/>
                    </a:lnTo>
                    <a:cubicBezTo>
                      <a:pt x="2856" y="9430"/>
                      <a:pt x="2856" y="9525"/>
                      <a:pt x="2856" y="9525"/>
                    </a:cubicBezTo>
                    <a:cubicBezTo>
                      <a:pt x="2856" y="13811"/>
                      <a:pt x="4855" y="16288"/>
                      <a:pt x="8091" y="16288"/>
                    </a:cubicBezTo>
                    <a:cubicBezTo>
                      <a:pt x="10281" y="16288"/>
                      <a:pt x="11995" y="15050"/>
                      <a:pt x="12851" y="12859"/>
                    </a:cubicBezTo>
                    <a:lnTo>
                      <a:pt x="15327" y="13335"/>
                    </a:lnTo>
                    <a:cubicBezTo>
                      <a:pt x="14184" y="16669"/>
                      <a:pt x="11614" y="18479"/>
                      <a:pt x="7901" y="18479"/>
                    </a:cubicBezTo>
                    <a:close/>
                    <a:moveTo>
                      <a:pt x="12851" y="7525"/>
                    </a:moveTo>
                    <a:cubicBezTo>
                      <a:pt x="12756" y="4096"/>
                      <a:pt x="10948" y="2191"/>
                      <a:pt x="8091" y="2191"/>
                    </a:cubicBezTo>
                    <a:cubicBezTo>
                      <a:pt x="5236" y="2191"/>
                      <a:pt x="3427" y="4096"/>
                      <a:pt x="2951" y="7525"/>
                    </a:cubicBezTo>
                    <a:lnTo>
                      <a:pt x="12851" y="7525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 274">
                <a:extLst>
                  <a:ext uri="{FF2B5EF4-FFF2-40B4-BE49-F238E27FC236}">
                    <a16:creationId xmlns:a16="http://schemas.microsoft.com/office/drawing/2014/main" id="{21E27FA1-18A2-5B42-A255-9A0E55CE662F}"/>
                  </a:ext>
                </a:extLst>
              </p:cNvPr>
              <p:cNvSpPr/>
              <p:nvPr/>
            </p:nvSpPr>
            <p:spPr>
              <a:xfrm>
                <a:off x="7603521" y="5027295"/>
                <a:ext cx="8662" cy="18097"/>
              </a:xfrm>
              <a:custGeom>
                <a:avLst/>
                <a:gdLst>
                  <a:gd name="connsiteX0" fmla="*/ 95 w 8662"/>
                  <a:gd name="connsiteY0" fmla="*/ 571 h 18097"/>
                  <a:gd name="connsiteX1" fmla="*/ 2570 w 8662"/>
                  <a:gd name="connsiteY1" fmla="*/ 571 h 18097"/>
                  <a:gd name="connsiteX2" fmla="*/ 2570 w 8662"/>
                  <a:gd name="connsiteY2" fmla="*/ 4477 h 18097"/>
                  <a:gd name="connsiteX3" fmla="*/ 7711 w 8662"/>
                  <a:gd name="connsiteY3" fmla="*/ 0 h 18097"/>
                  <a:gd name="connsiteX4" fmla="*/ 8663 w 8662"/>
                  <a:gd name="connsiteY4" fmla="*/ 95 h 18097"/>
                  <a:gd name="connsiteX5" fmla="*/ 8663 w 8662"/>
                  <a:gd name="connsiteY5" fmla="*/ 2762 h 18097"/>
                  <a:gd name="connsiteX6" fmla="*/ 8187 w 8662"/>
                  <a:gd name="connsiteY6" fmla="*/ 2762 h 18097"/>
                  <a:gd name="connsiteX7" fmla="*/ 2665 w 8662"/>
                  <a:gd name="connsiteY7" fmla="*/ 9334 h 18097"/>
                  <a:gd name="connsiteX8" fmla="*/ 2665 w 8662"/>
                  <a:gd name="connsiteY8" fmla="*/ 18097 h 18097"/>
                  <a:gd name="connsiteX9" fmla="*/ 0 w 8662"/>
                  <a:gd name="connsiteY9" fmla="*/ 18097 h 18097"/>
                  <a:gd name="connsiteX10" fmla="*/ 0 w 8662"/>
                  <a:gd name="connsiteY10" fmla="*/ 571 h 18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62" h="18097">
                    <a:moveTo>
                      <a:pt x="95" y="571"/>
                    </a:moveTo>
                    <a:lnTo>
                      <a:pt x="2570" y="571"/>
                    </a:lnTo>
                    <a:lnTo>
                      <a:pt x="2570" y="4477"/>
                    </a:lnTo>
                    <a:cubicBezTo>
                      <a:pt x="3618" y="1524"/>
                      <a:pt x="5236" y="0"/>
                      <a:pt x="7711" y="0"/>
                    </a:cubicBezTo>
                    <a:cubicBezTo>
                      <a:pt x="7996" y="0"/>
                      <a:pt x="8282" y="0"/>
                      <a:pt x="8663" y="95"/>
                    </a:cubicBezTo>
                    <a:lnTo>
                      <a:pt x="8663" y="2762"/>
                    </a:lnTo>
                    <a:cubicBezTo>
                      <a:pt x="8472" y="2762"/>
                      <a:pt x="8377" y="2762"/>
                      <a:pt x="8187" y="2762"/>
                    </a:cubicBezTo>
                    <a:cubicBezTo>
                      <a:pt x="4855" y="2762"/>
                      <a:pt x="2665" y="5239"/>
                      <a:pt x="2665" y="9334"/>
                    </a:cubicBezTo>
                    <a:lnTo>
                      <a:pt x="2665" y="18097"/>
                    </a:lnTo>
                    <a:lnTo>
                      <a:pt x="0" y="18097"/>
                    </a:lnTo>
                    <a:lnTo>
                      <a:pt x="0" y="571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6" name="Freeform 275">
                <a:extLst>
                  <a:ext uri="{FF2B5EF4-FFF2-40B4-BE49-F238E27FC236}">
                    <a16:creationId xmlns:a16="http://schemas.microsoft.com/office/drawing/2014/main" id="{3CEF1228-9A4F-9747-BC3B-D6631ADA0944}"/>
                  </a:ext>
                </a:extLst>
              </p:cNvPr>
              <p:cNvSpPr/>
              <p:nvPr/>
            </p:nvSpPr>
            <p:spPr>
              <a:xfrm>
                <a:off x="7612850" y="5027390"/>
                <a:ext cx="15612" cy="18478"/>
              </a:xfrm>
              <a:custGeom>
                <a:avLst/>
                <a:gdLst>
                  <a:gd name="connsiteX0" fmla="*/ 7901 w 15612"/>
                  <a:gd name="connsiteY0" fmla="*/ 18479 h 18478"/>
                  <a:gd name="connsiteX1" fmla="*/ 0 w 15612"/>
                  <a:gd name="connsiteY1" fmla="*/ 9239 h 18478"/>
                  <a:gd name="connsiteX2" fmla="*/ 7901 w 15612"/>
                  <a:gd name="connsiteY2" fmla="*/ 0 h 18478"/>
                  <a:gd name="connsiteX3" fmla="*/ 15612 w 15612"/>
                  <a:gd name="connsiteY3" fmla="*/ 9049 h 18478"/>
                  <a:gd name="connsiteX4" fmla="*/ 15612 w 15612"/>
                  <a:gd name="connsiteY4" fmla="*/ 9430 h 18478"/>
                  <a:gd name="connsiteX5" fmla="*/ 2856 w 15612"/>
                  <a:gd name="connsiteY5" fmla="*/ 9430 h 18478"/>
                  <a:gd name="connsiteX6" fmla="*/ 2856 w 15612"/>
                  <a:gd name="connsiteY6" fmla="*/ 9525 h 18478"/>
                  <a:gd name="connsiteX7" fmla="*/ 8092 w 15612"/>
                  <a:gd name="connsiteY7" fmla="*/ 16288 h 18478"/>
                  <a:gd name="connsiteX8" fmla="*/ 12852 w 15612"/>
                  <a:gd name="connsiteY8" fmla="*/ 12859 h 18478"/>
                  <a:gd name="connsiteX9" fmla="*/ 15327 w 15612"/>
                  <a:gd name="connsiteY9" fmla="*/ 13335 h 18478"/>
                  <a:gd name="connsiteX10" fmla="*/ 7901 w 15612"/>
                  <a:gd name="connsiteY10" fmla="*/ 18479 h 18478"/>
                  <a:gd name="connsiteX11" fmla="*/ 12852 w 15612"/>
                  <a:gd name="connsiteY11" fmla="*/ 7525 h 18478"/>
                  <a:gd name="connsiteX12" fmla="*/ 8092 w 15612"/>
                  <a:gd name="connsiteY12" fmla="*/ 2191 h 18478"/>
                  <a:gd name="connsiteX13" fmla="*/ 2951 w 15612"/>
                  <a:gd name="connsiteY13" fmla="*/ 7525 h 18478"/>
                  <a:gd name="connsiteX14" fmla="*/ 12852 w 15612"/>
                  <a:gd name="connsiteY14" fmla="*/ 7525 h 1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612" h="18478">
                    <a:moveTo>
                      <a:pt x="7901" y="18479"/>
                    </a:moveTo>
                    <a:cubicBezTo>
                      <a:pt x="3142" y="18479"/>
                      <a:pt x="0" y="14954"/>
                      <a:pt x="0" y="9239"/>
                    </a:cubicBezTo>
                    <a:cubicBezTo>
                      <a:pt x="0" y="3620"/>
                      <a:pt x="3237" y="0"/>
                      <a:pt x="7901" y="0"/>
                    </a:cubicBezTo>
                    <a:cubicBezTo>
                      <a:pt x="12566" y="0"/>
                      <a:pt x="15612" y="3429"/>
                      <a:pt x="15612" y="9049"/>
                    </a:cubicBezTo>
                    <a:cubicBezTo>
                      <a:pt x="15612" y="9144"/>
                      <a:pt x="15612" y="9239"/>
                      <a:pt x="15612" y="9430"/>
                    </a:cubicBezTo>
                    <a:lnTo>
                      <a:pt x="2856" y="9430"/>
                    </a:lnTo>
                    <a:cubicBezTo>
                      <a:pt x="2856" y="9430"/>
                      <a:pt x="2856" y="9525"/>
                      <a:pt x="2856" y="9525"/>
                    </a:cubicBezTo>
                    <a:cubicBezTo>
                      <a:pt x="2856" y="13811"/>
                      <a:pt x="4855" y="16288"/>
                      <a:pt x="8092" y="16288"/>
                    </a:cubicBezTo>
                    <a:cubicBezTo>
                      <a:pt x="10281" y="16288"/>
                      <a:pt x="11995" y="15050"/>
                      <a:pt x="12852" y="12859"/>
                    </a:cubicBezTo>
                    <a:lnTo>
                      <a:pt x="15327" y="13335"/>
                    </a:lnTo>
                    <a:cubicBezTo>
                      <a:pt x="14184" y="16669"/>
                      <a:pt x="11614" y="18479"/>
                      <a:pt x="7901" y="18479"/>
                    </a:cubicBezTo>
                    <a:close/>
                    <a:moveTo>
                      <a:pt x="12852" y="7525"/>
                    </a:moveTo>
                    <a:cubicBezTo>
                      <a:pt x="12756" y="4096"/>
                      <a:pt x="10948" y="2191"/>
                      <a:pt x="8092" y="2191"/>
                    </a:cubicBezTo>
                    <a:cubicBezTo>
                      <a:pt x="5236" y="2191"/>
                      <a:pt x="3427" y="4096"/>
                      <a:pt x="2951" y="7525"/>
                    </a:cubicBezTo>
                    <a:lnTo>
                      <a:pt x="12852" y="7525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7" name="Freeform 276">
                <a:extLst>
                  <a:ext uri="{FF2B5EF4-FFF2-40B4-BE49-F238E27FC236}">
                    <a16:creationId xmlns:a16="http://schemas.microsoft.com/office/drawing/2014/main" id="{E53AB0C8-7D5D-7F45-AC93-5282E3EFB997}"/>
                  </a:ext>
                </a:extLst>
              </p:cNvPr>
              <p:cNvSpPr/>
              <p:nvPr/>
            </p:nvSpPr>
            <p:spPr>
              <a:xfrm>
                <a:off x="7632080" y="5021675"/>
                <a:ext cx="2570" cy="23717"/>
              </a:xfrm>
              <a:custGeom>
                <a:avLst/>
                <a:gdLst>
                  <a:gd name="connsiteX0" fmla="*/ 0 w 2570"/>
                  <a:gd name="connsiteY0" fmla="*/ 0 h 23717"/>
                  <a:gd name="connsiteX1" fmla="*/ 2570 w 2570"/>
                  <a:gd name="connsiteY1" fmla="*/ 0 h 23717"/>
                  <a:gd name="connsiteX2" fmla="*/ 2570 w 2570"/>
                  <a:gd name="connsiteY2" fmla="*/ 2572 h 23717"/>
                  <a:gd name="connsiteX3" fmla="*/ 0 w 2570"/>
                  <a:gd name="connsiteY3" fmla="*/ 2572 h 23717"/>
                  <a:gd name="connsiteX4" fmla="*/ 0 w 2570"/>
                  <a:gd name="connsiteY4" fmla="*/ 0 h 23717"/>
                  <a:gd name="connsiteX5" fmla="*/ 0 w 2570"/>
                  <a:gd name="connsiteY5" fmla="*/ 6191 h 23717"/>
                  <a:gd name="connsiteX6" fmla="*/ 2570 w 2570"/>
                  <a:gd name="connsiteY6" fmla="*/ 6191 h 23717"/>
                  <a:gd name="connsiteX7" fmla="*/ 2570 w 2570"/>
                  <a:gd name="connsiteY7" fmla="*/ 23717 h 23717"/>
                  <a:gd name="connsiteX8" fmla="*/ 0 w 2570"/>
                  <a:gd name="connsiteY8" fmla="*/ 23717 h 23717"/>
                  <a:gd name="connsiteX9" fmla="*/ 0 w 2570"/>
                  <a:gd name="connsiteY9" fmla="*/ 6191 h 2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70" h="23717">
                    <a:moveTo>
                      <a:pt x="0" y="0"/>
                    </a:moveTo>
                    <a:lnTo>
                      <a:pt x="2570" y="0"/>
                    </a:lnTo>
                    <a:lnTo>
                      <a:pt x="2570" y="2572"/>
                    </a:lnTo>
                    <a:lnTo>
                      <a:pt x="0" y="2572"/>
                    </a:lnTo>
                    <a:lnTo>
                      <a:pt x="0" y="0"/>
                    </a:lnTo>
                    <a:close/>
                    <a:moveTo>
                      <a:pt x="0" y="6191"/>
                    </a:moveTo>
                    <a:lnTo>
                      <a:pt x="2570" y="6191"/>
                    </a:lnTo>
                    <a:lnTo>
                      <a:pt x="2570" y="23717"/>
                    </a:lnTo>
                    <a:lnTo>
                      <a:pt x="0" y="23717"/>
                    </a:lnTo>
                    <a:lnTo>
                      <a:pt x="0" y="6191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8" name="Freeform 277">
                <a:extLst>
                  <a:ext uri="{FF2B5EF4-FFF2-40B4-BE49-F238E27FC236}">
                    <a16:creationId xmlns:a16="http://schemas.microsoft.com/office/drawing/2014/main" id="{4AAE37E2-EE37-DD49-B47E-813AF0F0C99E}"/>
                  </a:ext>
                </a:extLst>
              </p:cNvPr>
              <p:cNvSpPr/>
              <p:nvPr/>
            </p:nvSpPr>
            <p:spPr>
              <a:xfrm>
                <a:off x="7639505" y="5027390"/>
                <a:ext cx="13803" cy="18192"/>
              </a:xfrm>
              <a:custGeom>
                <a:avLst/>
                <a:gdLst>
                  <a:gd name="connsiteX0" fmla="*/ 0 w 13803"/>
                  <a:gd name="connsiteY0" fmla="*/ 476 h 18192"/>
                  <a:gd name="connsiteX1" fmla="*/ 2380 w 13803"/>
                  <a:gd name="connsiteY1" fmla="*/ 476 h 18192"/>
                  <a:gd name="connsiteX2" fmla="*/ 2380 w 13803"/>
                  <a:gd name="connsiteY2" fmla="*/ 3715 h 18192"/>
                  <a:gd name="connsiteX3" fmla="*/ 8092 w 13803"/>
                  <a:gd name="connsiteY3" fmla="*/ 0 h 18192"/>
                  <a:gd name="connsiteX4" fmla="*/ 13803 w 13803"/>
                  <a:gd name="connsiteY4" fmla="*/ 6953 h 18192"/>
                  <a:gd name="connsiteX5" fmla="*/ 13803 w 13803"/>
                  <a:gd name="connsiteY5" fmla="*/ 18098 h 18192"/>
                  <a:gd name="connsiteX6" fmla="*/ 11233 w 13803"/>
                  <a:gd name="connsiteY6" fmla="*/ 18098 h 18192"/>
                  <a:gd name="connsiteX7" fmla="*/ 11233 w 13803"/>
                  <a:gd name="connsiteY7" fmla="*/ 6763 h 18192"/>
                  <a:gd name="connsiteX8" fmla="*/ 7616 w 13803"/>
                  <a:gd name="connsiteY8" fmla="*/ 2286 h 18192"/>
                  <a:gd name="connsiteX9" fmla="*/ 2570 w 13803"/>
                  <a:gd name="connsiteY9" fmla="*/ 8477 h 18192"/>
                  <a:gd name="connsiteX10" fmla="*/ 2570 w 13803"/>
                  <a:gd name="connsiteY10" fmla="*/ 18193 h 18192"/>
                  <a:gd name="connsiteX11" fmla="*/ 0 w 13803"/>
                  <a:gd name="connsiteY11" fmla="*/ 18193 h 18192"/>
                  <a:gd name="connsiteX12" fmla="*/ 0 w 13803"/>
                  <a:gd name="connsiteY12" fmla="*/ 476 h 18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03" h="18192">
                    <a:moveTo>
                      <a:pt x="0" y="476"/>
                    </a:moveTo>
                    <a:lnTo>
                      <a:pt x="2380" y="476"/>
                    </a:lnTo>
                    <a:lnTo>
                      <a:pt x="2380" y="3715"/>
                    </a:lnTo>
                    <a:cubicBezTo>
                      <a:pt x="3808" y="1143"/>
                      <a:pt x="5617" y="0"/>
                      <a:pt x="8092" y="0"/>
                    </a:cubicBezTo>
                    <a:cubicBezTo>
                      <a:pt x="11804" y="0"/>
                      <a:pt x="13803" y="2381"/>
                      <a:pt x="13803" y="6953"/>
                    </a:cubicBezTo>
                    <a:lnTo>
                      <a:pt x="13803" y="18098"/>
                    </a:lnTo>
                    <a:lnTo>
                      <a:pt x="11233" y="18098"/>
                    </a:lnTo>
                    <a:lnTo>
                      <a:pt x="11233" y="6763"/>
                    </a:lnTo>
                    <a:cubicBezTo>
                      <a:pt x="11233" y="3905"/>
                      <a:pt x="9900" y="2286"/>
                      <a:pt x="7616" y="2286"/>
                    </a:cubicBezTo>
                    <a:cubicBezTo>
                      <a:pt x="4855" y="2286"/>
                      <a:pt x="2570" y="4763"/>
                      <a:pt x="2570" y="8477"/>
                    </a:cubicBezTo>
                    <a:lnTo>
                      <a:pt x="2570" y="18193"/>
                    </a:lnTo>
                    <a:lnTo>
                      <a:pt x="0" y="18193"/>
                    </a:lnTo>
                    <a:lnTo>
                      <a:pt x="0" y="476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9" name="Freeform 278">
                <a:extLst>
                  <a:ext uri="{FF2B5EF4-FFF2-40B4-BE49-F238E27FC236}">
                    <a16:creationId xmlns:a16="http://schemas.microsoft.com/office/drawing/2014/main" id="{38CDE191-3115-4B47-8634-3F53B20482EE}"/>
                  </a:ext>
                </a:extLst>
              </p:cNvPr>
              <p:cNvSpPr/>
              <p:nvPr/>
            </p:nvSpPr>
            <p:spPr>
              <a:xfrm>
                <a:off x="7658639" y="5041296"/>
                <a:ext cx="3808" cy="4095"/>
              </a:xfrm>
              <a:custGeom>
                <a:avLst/>
                <a:gdLst>
                  <a:gd name="connsiteX0" fmla="*/ 0 w 3808"/>
                  <a:gd name="connsiteY0" fmla="*/ 0 h 4095"/>
                  <a:gd name="connsiteX1" fmla="*/ 3808 w 3808"/>
                  <a:gd name="connsiteY1" fmla="*/ 0 h 4095"/>
                  <a:gd name="connsiteX2" fmla="*/ 3808 w 3808"/>
                  <a:gd name="connsiteY2" fmla="*/ 4096 h 4095"/>
                  <a:gd name="connsiteX3" fmla="*/ 0 w 3808"/>
                  <a:gd name="connsiteY3" fmla="*/ 4096 h 4095"/>
                  <a:gd name="connsiteX4" fmla="*/ 0 w 3808"/>
                  <a:gd name="connsiteY4" fmla="*/ 0 h 4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08" h="4095">
                    <a:moveTo>
                      <a:pt x="0" y="0"/>
                    </a:moveTo>
                    <a:lnTo>
                      <a:pt x="3808" y="0"/>
                    </a:lnTo>
                    <a:lnTo>
                      <a:pt x="3808" y="4096"/>
                    </a:lnTo>
                    <a:lnTo>
                      <a:pt x="0" y="40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390" name="Freeform 389">
            <a:extLst>
              <a:ext uri="{FF2B5EF4-FFF2-40B4-BE49-F238E27FC236}">
                <a16:creationId xmlns:a16="http://schemas.microsoft.com/office/drawing/2014/main" id="{CC593168-72B3-5042-B604-2066E72183E5}"/>
              </a:ext>
            </a:extLst>
          </p:cNvPr>
          <p:cNvSpPr/>
          <p:nvPr userDrawn="1"/>
        </p:nvSpPr>
        <p:spPr>
          <a:xfrm>
            <a:off x="90" y="209449"/>
            <a:ext cx="7559585" cy="5262843"/>
          </a:xfrm>
          <a:custGeom>
            <a:avLst/>
            <a:gdLst>
              <a:gd name="connsiteX0" fmla="*/ 4231902 w 7540219"/>
              <a:gd name="connsiteY0" fmla="*/ 0 h 5249361"/>
              <a:gd name="connsiteX1" fmla="*/ 4972017 w 7540219"/>
              <a:gd name="connsiteY1" fmla="*/ 0 h 5249361"/>
              <a:gd name="connsiteX2" fmla="*/ 4972017 w 7540219"/>
              <a:gd name="connsiteY2" fmla="*/ 3 h 5249361"/>
              <a:gd name="connsiteX3" fmla="*/ 7540219 w 7540219"/>
              <a:gd name="connsiteY3" fmla="*/ 3 h 5249361"/>
              <a:gd name="connsiteX4" fmla="*/ 7540219 w 7540219"/>
              <a:gd name="connsiteY4" fmla="*/ 4481778 h 5249361"/>
              <a:gd name="connsiteX5" fmla="*/ 7323840 w 7540219"/>
              <a:gd name="connsiteY5" fmla="*/ 4602088 h 5249361"/>
              <a:gd name="connsiteX6" fmla="*/ 5249114 w 7540219"/>
              <a:gd name="connsiteY6" fmla="*/ 5223314 h 5249361"/>
              <a:gd name="connsiteX7" fmla="*/ 4733333 w 7540219"/>
              <a:gd name="connsiteY7" fmla="*/ 5249358 h 5249361"/>
              <a:gd name="connsiteX8" fmla="*/ 4733333 w 7540219"/>
              <a:gd name="connsiteY8" fmla="*/ 5249361 h 5249361"/>
              <a:gd name="connsiteX9" fmla="*/ 3993216 w 7540219"/>
              <a:gd name="connsiteY9" fmla="*/ 5249361 h 5249361"/>
              <a:gd name="connsiteX10" fmla="*/ 3993216 w 7540219"/>
              <a:gd name="connsiteY10" fmla="*/ 5249358 h 5249361"/>
              <a:gd name="connsiteX11" fmla="*/ 0 w 7540219"/>
              <a:gd name="connsiteY11" fmla="*/ 5249358 h 5249361"/>
              <a:gd name="connsiteX12" fmla="*/ 0 w 7540219"/>
              <a:gd name="connsiteY12" fmla="*/ 1928895 h 5249361"/>
              <a:gd name="connsiteX13" fmla="*/ 49752 w 7540219"/>
              <a:gd name="connsiteY13" fmla="*/ 1871438 h 5249361"/>
              <a:gd name="connsiteX14" fmla="*/ 3716120 w 7540219"/>
              <a:gd name="connsiteY14" fmla="*/ 26047 h 5249361"/>
              <a:gd name="connsiteX15" fmla="*/ 4231902 w 7540219"/>
              <a:gd name="connsiteY15" fmla="*/ 3 h 5249361"/>
              <a:gd name="connsiteX16" fmla="*/ 4231902 w 7540219"/>
              <a:gd name="connsiteY16" fmla="*/ 0 h 5249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540219" h="5249361">
                <a:moveTo>
                  <a:pt x="4231902" y="0"/>
                </a:moveTo>
                <a:lnTo>
                  <a:pt x="4972017" y="0"/>
                </a:lnTo>
                <a:lnTo>
                  <a:pt x="4972017" y="3"/>
                </a:lnTo>
                <a:lnTo>
                  <a:pt x="7540219" y="3"/>
                </a:lnTo>
                <a:lnTo>
                  <a:pt x="7540219" y="4481778"/>
                </a:lnTo>
                <a:lnTo>
                  <a:pt x="7323840" y="4602088"/>
                </a:lnTo>
                <a:cubicBezTo>
                  <a:pt x="6691939" y="4931827"/>
                  <a:pt x="5991329" y="5147938"/>
                  <a:pt x="5249114" y="5223314"/>
                </a:cubicBezTo>
                <a:lnTo>
                  <a:pt x="4733333" y="5249358"/>
                </a:lnTo>
                <a:lnTo>
                  <a:pt x="4733333" y="5249361"/>
                </a:lnTo>
                <a:lnTo>
                  <a:pt x="3993216" y="5249361"/>
                </a:lnTo>
                <a:lnTo>
                  <a:pt x="3993216" y="5249358"/>
                </a:lnTo>
                <a:lnTo>
                  <a:pt x="0" y="5249358"/>
                </a:lnTo>
                <a:lnTo>
                  <a:pt x="0" y="1928895"/>
                </a:lnTo>
                <a:lnTo>
                  <a:pt x="49752" y="1871438"/>
                </a:lnTo>
                <a:cubicBezTo>
                  <a:pt x="979682" y="855156"/>
                  <a:pt x="2268800" y="173031"/>
                  <a:pt x="3716120" y="26047"/>
                </a:cubicBezTo>
                <a:lnTo>
                  <a:pt x="4231902" y="3"/>
                </a:lnTo>
                <a:lnTo>
                  <a:pt x="4231902" y="0"/>
                </a:lnTo>
                <a:close/>
              </a:path>
            </a:pathLst>
          </a:custGeom>
          <a:solidFill>
            <a:srgbClr val="085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1" name="Rectangle 390">
            <a:extLst>
              <a:ext uri="{FF2B5EF4-FFF2-40B4-BE49-F238E27FC236}">
                <a16:creationId xmlns:a16="http://schemas.microsoft.com/office/drawing/2014/main" id="{4193B805-B3A0-8B4E-80C5-2B18ECD7B15A}"/>
              </a:ext>
            </a:extLst>
          </p:cNvPr>
          <p:cNvSpPr/>
          <p:nvPr userDrawn="1"/>
        </p:nvSpPr>
        <p:spPr>
          <a:xfrm>
            <a:off x="0" y="0"/>
            <a:ext cx="7559584" cy="3496230"/>
          </a:xfrm>
          <a:prstGeom prst="rect">
            <a:avLst/>
          </a:prstGeom>
          <a:solidFill>
            <a:srgbClr val="085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83"/>
          </a:p>
        </p:txBody>
      </p:sp>
      <p:sp>
        <p:nvSpPr>
          <p:cNvPr id="395" name="Freeform 394">
            <a:extLst>
              <a:ext uri="{FF2B5EF4-FFF2-40B4-BE49-F238E27FC236}">
                <a16:creationId xmlns:a16="http://schemas.microsoft.com/office/drawing/2014/main" id="{9CDEAD0E-883A-A14F-BC5B-37A99938E96F}"/>
              </a:ext>
            </a:extLst>
          </p:cNvPr>
          <p:cNvSpPr/>
          <p:nvPr userDrawn="1"/>
        </p:nvSpPr>
        <p:spPr>
          <a:xfrm>
            <a:off x="4682699" y="5091147"/>
            <a:ext cx="1833622" cy="810404"/>
          </a:xfrm>
          <a:custGeom>
            <a:avLst/>
            <a:gdLst>
              <a:gd name="connsiteX0" fmla="*/ 5426896 w 11332213"/>
              <a:gd name="connsiteY0" fmla="*/ 0 h 5008483"/>
              <a:gd name="connsiteX1" fmla="*/ 6133050 w 11332213"/>
              <a:gd name="connsiteY1" fmla="*/ 0 h 5008483"/>
              <a:gd name="connsiteX2" fmla="*/ 6133050 w 11332213"/>
              <a:gd name="connsiteY2" fmla="*/ 3 h 5008483"/>
              <a:gd name="connsiteX3" fmla="*/ 11332213 w 11332213"/>
              <a:gd name="connsiteY3" fmla="*/ 3 h 5008483"/>
              <a:gd name="connsiteX4" fmla="*/ 11330326 w 11332213"/>
              <a:gd name="connsiteY4" fmla="*/ 37406 h 5008483"/>
              <a:gd name="connsiteX5" fmla="*/ 10575758 w 11332213"/>
              <a:gd name="connsiteY5" fmla="*/ 2305541 h 5008483"/>
              <a:gd name="connsiteX6" fmla="*/ 10433608 w 11332213"/>
              <a:gd name="connsiteY6" fmla="*/ 2526432 h 5008483"/>
              <a:gd name="connsiteX7" fmla="*/ 10436809 w 11332213"/>
              <a:gd name="connsiteY7" fmla="*/ 2526432 h 5008483"/>
              <a:gd name="connsiteX8" fmla="*/ 10322366 w 11332213"/>
              <a:gd name="connsiteY8" fmla="*/ 2694743 h 5008483"/>
              <a:gd name="connsiteX9" fmla="*/ 6397432 w 11332213"/>
              <a:gd name="connsiteY9" fmla="*/ 4983631 h 5008483"/>
              <a:gd name="connsiteX10" fmla="*/ 5905318 w 11332213"/>
              <a:gd name="connsiteY10" fmla="*/ 5008480 h 5008483"/>
              <a:gd name="connsiteX11" fmla="*/ 5905318 w 11332213"/>
              <a:gd name="connsiteY11" fmla="*/ 5008483 h 5008483"/>
              <a:gd name="connsiteX12" fmla="*/ 5199163 w 11332213"/>
              <a:gd name="connsiteY12" fmla="*/ 5008483 h 5008483"/>
              <a:gd name="connsiteX13" fmla="*/ 5199163 w 11332213"/>
              <a:gd name="connsiteY13" fmla="*/ 5008480 h 5008483"/>
              <a:gd name="connsiteX14" fmla="*/ 0 w 11332213"/>
              <a:gd name="connsiteY14" fmla="*/ 5008480 h 5008483"/>
              <a:gd name="connsiteX15" fmla="*/ 1887 w 11332213"/>
              <a:gd name="connsiteY15" fmla="*/ 4971077 h 5008483"/>
              <a:gd name="connsiteX16" fmla="*/ 815394 w 11332213"/>
              <a:gd name="connsiteY16" fmla="*/ 2607114 h 5008483"/>
              <a:gd name="connsiteX17" fmla="*/ 833803 w 11332213"/>
              <a:gd name="connsiteY17" fmla="*/ 2579140 h 5008483"/>
              <a:gd name="connsiteX18" fmla="*/ 879503 w 11332213"/>
              <a:gd name="connsiteY18" fmla="*/ 2505436 h 5008483"/>
              <a:gd name="connsiteX19" fmla="*/ 4934782 w 11332213"/>
              <a:gd name="connsiteY19" fmla="*/ 24852 h 5008483"/>
              <a:gd name="connsiteX20" fmla="*/ 5426896 w 11332213"/>
              <a:gd name="connsiteY20" fmla="*/ 3 h 500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32213" h="5008483">
                <a:moveTo>
                  <a:pt x="5426896" y="0"/>
                </a:moveTo>
                <a:lnTo>
                  <a:pt x="6133050" y="0"/>
                </a:lnTo>
                <a:lnTo>
                  <a:pt x="6133050" y="3"/>
                </a:lnTo>
                <a:lnTo>
                  <a:pt x="11332213" y="3"/>
                </a:lnTo>
                <a:lnTo>
                  <a:pt x="11330326" y="37406"/>
                </a:lnTo>
                <a:cubicBezTo>
                  <a:pt x="11246722" y="860639"/>
                  <a:pt x="10981656" y="1630227"/>
                  <a:pt x="10575758" y="2305541"/>
                </a:cubicBezTo>
                <a:lnTo>
                  <a:pt x="10433608" y="2526432"/>
                </a:lnTo>
                <a:lnTo>
                  <a:pt x="10436809" y="2526432"/>
                </a:lnTo>
                <a:lnTo>
                  <a:pt x="10322366" y="2694743"/>
                </a:lnTo>
                <a:cubicBezTo>
                  <a:pt x="9427334" y="3953341"/>
                  <a:pt x="8016078" y="4819248"/>
                  <a:pt x="6397432" y="4983631"/>
                </a:cubicBezTo>
                <a:lnTo>
                  <a:pt x="5905318" y="5008480"/>
                </a:lnTo>
                <a:lnTo>
                  <a:pt x="5905318" y="5008483"/>
                </a:lnTo>
                <a:lnTo>
                  <a:pt x="5199163" y="5008483"/>
                </a:lnTo>
                <a:lnTo>
                  <a:pt x="5199163" y="5008480"/>
                </a:lnTo>
                <a:lnTo>
                  <a:pt x="0" y="5008480"/>
                </a:lnTo>
                <a:lnTo>
                  <a:pt x="1887" y="4971077"/>
                </a:lnTo>
                <a:cubicBezTo>
                  <a:pt x="89472" y="4108643"/>
                  <a:pt x="376213" y="3305084"/>
                  <a:pt x="815394" y="2607114"/>
                </a:cubicBezTo>
                <a:lnTo>
                  <a:pt x="833803" y="2579140"/>
                </a:lnTo>
                <a:lnTo>
                  <a:pt x="879503" y="2505436"/>
                </a:lnTo>
                <a:cubicBezTo>
                  <a:pt x="1764272" y="1143487"/>
                  <a:pt x="3235203" y="197454"/>
                  <a:pt x="4934782" y="24852"/>
                </a:cubicBezTo>
                <a:lnTo>
                  <a:pt x="5426896" y="3"/>
                </a:lnTo>
                <a:close/>
              </a:path>
            </a:pathLst>
          </a:custGeom>
          <a:solidFill>
            <a:srgbClr val="F5C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6" name="Freeform 395">
            <a:extLst>
              <a:ext uri="{FF2B5EF4-FFF2-40B4-BE49-F238E27FC236}">
                <a16:creationId xmlns:a16="http://schemas.microsoft.com/office/drawing/2014/main" id="{A9065A07-E728-B14E-A3EA-D464F3F3CE66}"/>
              </a:ext>
            </a:extLst>
          </p:cNvPr>
          <p:cNvSpPr/>
          <p:nvPr userDrawn="1"/>
        </p:nvSpPr>
        <p:spPr>
          <a:xfrm>
            <a:off x="5385201" y="5551153"/>
            <a:ext cx="1138858" cy="505991"/>
          </a:xfrm>
          <a:custGeom>
            <a:avLst/>
            <a:gdLst>
              <a:gd name="connsiteX0" fmla="*/ 5426896 w 11332213"/>
              <a:gd name="connsiteY0" fmla="*/ 0 h 5008483"/>
              <a:gd name="connsiteX1" fmla="*/ 6133050 w 11332213"/>
              <a:gd name="connsiteY1" fmla="*/ 0 h 5008483"/>
              <a:gd name="connsiteX2" fmla="*/ 6133050 w 11332213"/>
              <a:gd name="connsiteY2" fmla="*/ 3 h 5008483"/>
              <a:gd name="connsiteX3" fmla="*/ 11332213 w 11332213"/>
              <a:gd name="connsiteY3" fmla="*/ 3 h 5008483"/>
              <a:gd name="connsiteX4" fmla="*/ 11330326 w 11332213"/>
              <a:gd name="connsiteY4" fmla="*/ 37406 h 5008483"/>
              <a:gd name="connsiteX5" fmla="*/ 10575758 w 11332213"/>
              <a:gd name="connsiteY5" fmla="*/ 2305541 h 5008483"/>
              <a:gd name="connsiteX6" fmla="*/ 10433608 w 11332213"/>
              <a:gd name="connsiteY6" fmla="*/ 2526432 h 5008483"/>
              <a:gd name="connsiteX7" fmla="*/ 10436809 w 11332213"/>
              <a:gd name="connsiteY7" fmla="*/ 2526432 h 5008483"/>
              <a:gd name="connsiteX8" fmla="*/ 10322366 w 11332213"/>
              <a:gd name="connsiteY8" fmla="*/ 2694743 h 5008483"/>
              <a:gd name="connsiteX9" fmla="*/ 6397432 w 11332213"/>
              <a:gd name="connsiteY9" fmla="*/ 4983631 h 5008483"/>
              <a:gd name="connsiteX10" fmla="*/ 5905318 w 11332213"/>
              <a:gd name="connsiteY10" fmla="*/ 5008480 h 5008483"/>
              <a:gd name="connsiteX11" fmla="*/ 5905318 w 11332213"/>
              <a:gd name="connsiteY11" fmla="*/ 5008483 h 5008483"/>
              <a:gd name="connsiteX12" fmla="*/ 5199163 w 11332213"/>
              <a:gd name="connsiteY12" fmla="*/ 5008483 h 5008483"/>
              <a:gd name="connsiteX13" fmla="*/ 5199163 w 11332213"/>
              <a:gd name="connsiteY13" fmla="*/ 5008480 h 5008483"/>
              <a:gd name="connsiteX14" fmla="*/ 0 w 11332213"/>
              <a:gd name="connsiteY14" fmla="*/ 5008480 h 5008483"/>
              <a:gd name="connsiteX15" fmla="*/ 1887 w 11332213"/>
              <a:gd name="connsiteY15" fmla="*/ 4971077 h 5008483"/>
              <a:gd name="connsiteX16" fmla="*/ 815394 w 11332213"/>
              <a:gd name="connsiteY16" fmla="*/ 2607114 h 5008483"/>
              <a:gd name="connsiteX17" fmla="*/ 833803 w 11332213"/>
              <a:gd name="connsiteY17" fmla="*/ 2579140 h 5008483"/>
              <a:gd name="connsiteX18" fmla="*/ 879503 w 11332213"/>
              <a:gd name="connsiteY18" fmla="*/ 2505436 h 5008483"/>
              <a:gd name="connsiteX19" fmla="*/ 4934782 w 11332213"/>
              <a:gd name="connsiteY19" fmla="*/ 24852 h 5008483"/>
              <a:gd name="connsiteX20" fmla="*/ 5426896 w 11332213"/>
              <a:gd name="connsiteY20" fmla="*/ 3 h 500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32213" h="5008483">
                <a:moveTo>
                  <a:pt x="5426896" y="0"/>
                </a:moveTo>
                <a:lnTo>
                  <a:pt x="6133050" y="0"/>
                </a:lnTo>
                <a:lnTo>
                  <a:pt x="6133050" y="3"/>
                </a:lnTo>
                <a:lnTo>
                  <a:pt x="11332213" y="3"/>
                </a:lnTo>
                <a:lnTo>
                  <a:pt x="11330326" y="37406"/>
                </a:lnTo>
                <a:cubicBezTo>
                  <a:pt x="11246722" y="860639"/>
                  <a:pt x="10981656" y="1630227"/>
                  <a:pt x="10575758" y="2305541"/>
                </a:cubicBezTo>
                <a:lnTo>
                  <a:pt x="10433608" y="2526432"/>
                </a:lnTo>
                <a:lnTo>
                  <a:pt x="10436809" y="2526432"/>
                </a:lnTo>
                <a:lnTo>
                  <a:pt x="10322366" y="2694743"/>
                </a:lnTo>
                <a:cubicBezTo>
                  <a:pt x="9427334" y="3953341"/>
                  <a:pt x="8016078" y="4819248"/>
                  <a:pt x="6397432" y="4983631"/>
                </a:cubicBezTo>
                <a:lnTo>
                  <a:pt x="5905318" y="5008480"/>
                </a:lnTo>
                <a:lnTo>
                  <a:pt x="5905318" y="5008483"/>
                </a:lnTo>
                <a:lnTo>
                  <a:pt x="5199163" y="5008483"/>
                </a:lnTo>
                <a:lnTo>
                  <a:pt x="5199163" y="5008480"/>
                </a:lnTo>
                <a:lnTo>
                  <a:pt x="0" y="5008480"/>
                </a:lnTo>
                <a:lnTo>
                  <a:pt x="1887" y="4971077"/>
                </a:lnTo>
                <a:cubicBezTo>
                  <a:pt x="89472" y="4108643"/>
                  <a:pt x="376213" y="3305084"/>
                  <a:pt x="815394" y="2607114"/>
                </a:cubicBezTo>
                <a:lnTo>
                  <a:pt x="833803" y="2579140"/>
                </a:lnTo>
                <a:lnTo>
                  <a:pt x="879503" y="2505436"/>
                </a:lnTo>
                <a:cubicBezTo>
                  <a:pt x="1764272" y="1143487"/>
                  <a:pt x="3235203" y="197454"/>
                  <a:pt x="4934782" y="24852"/>
                </a:cubicBezTo>
                <a:lnTo>
                  <a:pt x="5426896" y="3"/>
                </a:lnTo>
                <a:close/>
              </a:path>
            </a:pathLst>
          </a:custGeom>
          <a:noFill/>
          <a:ln>
            <a:solidFill>
              <a:srgbClr val="0851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7" name="Picture Placeholder 396">
            <a:extLst>
              <a:ext uri="{FF2B5EF4-FFF2-40B4-BE49-F238E27FC236}">
                <a16:creationId xmlns:a16="http://schemas.microsoft.com/office/drawing/2014/main" id="{0E90894A-BC58-6147-8D7C-9F50C7B4BCD4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63806" y="2802678"/>
            <a:ext cx="6828816" cy="3900674"/>
          </a:xfrm>
          <a:custGeom>
            <a:avLst/>
            <a:gdLst>
              <a:gd name="connsiteX0" fmla="*/ 2229678 w 6828816"/>
              <a:gd name="connsiteY0" fmla="*/ 0 h 3900674"/>
              <a:gd name="connsiteX1" fmla="*/ 2779640 w 6828816"/>
              <a:gd name="connsiteY1" fmla="*/ 0 h 3900674"/>
              <a:gd name="connsiteX2" fmla="*/ 2779640 w 6828816"/>
              <a:gd name="connsiteY2" fmla="*/ 2 h 3900674"/>
              <a:gd name="connsiteX3" fmla="*/ 6828816 w 6828816"/>
              <a:gd name="connsiteY3" fmla="*/ 2 h 3900674"/>
              <a:gd name="connsiteX4" fmla="*/ 6827346 w 6828816"/>
              <a:gd name="connsiteY4" fmla="*/ 29132 h 3900674"/>
              <a:gd name="connsiteX5" fmla="*/ 6239679 w 6828816"/>
              <a:gd name="connsiteY5" fmla="*/ 1795587 h 3900674"/>
              <a:gd name="connsiteX6" fmla="*/ 6128971 w 6828816"/>
              <a:gd name="connsiteY6" fmla="*/ 1967619 h 3900674"/>
              <a:gd name="connsiteX7" fmla="*/ 6131464 w 6828816"/>
              <a:gd name="connsiteY7" fmla="*/ 1967619 h 3900674"/>
              <a:gd name="connsiteX8" fmla="*/ 6042334 w 6828816"/>
              <a:gd name="connsiteY8" fmla="*/ 2098702 h 3900674"/>
              <a:gd name="connsiteX9" fmla="*/ 5906982 w 6828816"/>
              <a:gd name="connsiteY9" fmla="*/ 2278850 h 3900674"/>
              <a:gd name="connsiteX10" fmla="*/ 5898935 w 6828816"/>
              <a:gd name="connsiteY10" fmla="*/ 2288469 h 3900674"/>
              <a:gd name="connsiteX11" fmla="*/ 5611259 w 6828816"/>
              <a:gd name="connsiteY11" fmla="*/ 2288469 h 3900674"/>
              <a:gd name="connsiteX12" fmla="*/ 5611259 w 6828816"/>
              <a:gd name="connsiteY12" fmla="*/ 2288468 h 3900674"/>
              <a:gd name="connsiteX13" fmla="*/ 5496998 w 6828816"/>
              <a:gd name="connsiteY13" fmla="*/ 2288468 h 3900674"/>
              <a:gd name="connsiteX14" fmla="*/ 5496998 w 6828816"/>
              <a:gd name="connsiteY14" fmla="*/ 2288469 h 3900674"/>
              <a:gd name="connsiteX15" fmla="*/ 5417371 w 6828816"/>
              <a:gd name="connsiteY15" fmla="*/ 2292489 h 3900674"/>
              <a:gd name="connsiteX16" fmla="*/ 4761202 w 6828816"/>
              <a:gd name="connsiteY16" fmla="*/ 2693863 h 3900674"/>
              <a:gd name="connsiteX17" fmla="*/ 4753808 w 6828816"/>
              <a:gd name="connsiteY17" fmla="*/ 2705789 h 3900674"/>
              <a:gd name="connsiteX18" fmla="*/ 4750829 w 6828816"/>
              <a:gd name="connsiteY18" fmla="*/ 2710316 h 3900674"/>
              <a:gd name="connsiteX19" fmla="*/ 4619199 w 6828816"/>
              <a:gd name="connsiteY19" fmla="*/ 3092820 h 3900674"/>
              <a:gd name="connsiteX20" fmla="*/ 4618893 w 6828816"/>
              <a:gd name="connsiteY20" fmla="*/ 3098872 h 3900674"/>
              <a:gd name="connsiteX21" fmla="*/ 5045558 w 6828816"/>
              <a:gd name="connsiteY21" fmla="*/ 3098872 h 3900674"/>
              <a:gd name="connsiteX22" fmla="*/ 4916721 w 6828816"/>
              <a:gd name="connsiteY22" fmla="*/ 3189475 h 3900674"/>
              <a:gd name="connsiteX23" fmla="*/ 2985545 w 6828816"/>
              <a:gd name="connsiteY23" fmla="*/ 3881319 h 3900674"/>
              <a:gd name="connsiteX24" fmla="*/ 2602280 w 6828816"/>
              <a:gd name="connsiteY24" fmla="*/ 3900672 h 3900674"/>
              <a:gd name="connsiteX25" fmla="*/ 2602280 w 6828816"/>
              <a:gd name="connsiteY25" fmla="*/ 3900674 h 3900674"/>
              <a:gd name="connsiteX26" fmla="*/ 2052317 w 6828816"/>
              <a:gd name="connsiteY26" fmla="*/ 3900674 h 3900674"/>
              <a:gd name="connsiteX27" fmla="*/ 2052317 w 6828816"/>
              <a:gd name="connsiteY27" fmla="*/ 3900672 h 3900674"/>
              <a:gd name="connsiteX28" fmla="*/ 0 w 6828816"/>
              <a:gd name="connsiteY28" fmla="*/ 3900672 h 3900674"/>
              <a:gd name="connsiteX29" fmla="*/ 0 w 6828816"/>
              <a:gd name="connsiteY29" fmla="*/ 657260 h 3900674"/>
              <a:gd name="connsiteX30" fmla="*/ 29292 w 6828816"/>
              <a:gd name="connsiteY30" fmla="*/ 637957 h 3900674"/>
              <a:gd name="connsiteX31" fmla="*/ 1846414 w 6828816"/>
              <a:gd name="connsiteY31" fmla="*/ 19355 h 3900674"/>
              <a:gd name="connsiteX32" fmla="*/ 2229678 w 6828816"/>
              <a:gd name="connsiteY32" fmla="*/ 2 h 3900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828816" h="3900674">
                <a:moveTo>
                  <a:pt x="2229678" y="0"/>
                </a:moveTo>
                <a:lnTo>
                  <a:pt x="2779640" y="0"/>
                </a:lnTo>
                <a:lnTo>
                  <a:pt x="2779640" y="2"/>
                </a:lnTo>
                <a:lnTo>
                  <a:pt x="6828816" y="2"/>
                </a:lnTo>
                <a:lnTo>
                  <a:pt x="6827346" y="29132"/>
                </a:lnTo>
                <a:cubicBezTo>
                  <a:pt x="6762234" y="670277"/>
                  <a:pt x="6555798" y="1269643"/>
                  <a:pt x="6239679" y="1795587"/>
                </a:cubicBezTo>
                <a:lnTo>
                  <a:pt x="6128971" y="1967619"/>
                </a:lnTo>
                <a:lnTo>
                  <a:pt x="6131464" y="1967619"/>
                </a:lnTo>
                <a:lnTo>
                  <a:pt x="6042334" y="2098702"/>
                </a:lnTo>
                <a:cubicBezTo>
                  <a:pt x="5998768" y="2159966"/>
                  <a:pt x="5953631" y="2220034"/>
                  <a:pt x="5906982" y="2278850"/>
                </a:cubicBezTo>
                <a:lnTo>
                  <a:pt x="5898935" y="2288469"/>
                </a:lnTo>
                <a:lnTo>
                  <a:pt x="5611259" y="2288469"/>
                </a:lnTo>
                <a:lnTo>
                  <a:pt x="5611259" y="2288468"/>
                </a:lnTo>
                <a:lnTo>
                  <a:pt x="5496998" y="2288468"/>
                </a:lnTo>
                <a:lnTo>
                  <a:pt x="5496998" y="2288469"/>
                </a:lnTo>
                <a:lnTo>
                  <a:pt x="5417371" y="2292489"/>
                </a:lnTo>
                <a:cubicBezTo>
                  <a:pt x="5142369" y="2320417"/>
                  <a:pt x="4904363" y="2473492"/>
                  <a:pt x="4761202" y="2693863"/>
                </a:cubicBezTo>
                <a:lnTo>
                  <a:pt x="4753808" y="2705789"/>
                </a:lnTo>
                <a:lnTo>
                  <a:pt x="4750829" y="2710316"/>
                </a:lnTo>
                <a:cubicBezTo>
                  <a:pt x="4679767" y="2823252"/>
                  <a:pt x="4633370" y="2953272"/>
                  <a:pt x="4619199" y="3092820"/>
                </a:cubicBezTo>
                <a:lnTo>
                  <a:pt x="4618893" y="3098872"/>
                </a:lnTo>
                <a:lnTo>
                  <a:pt x="5045558" y="3098872"/>
                </a:lnTo>
                <a:lnTo>
                  <a:pt x="4916721" y="3189475"/>
                </a:lnTo>
                <a:cubicBezTo>
                  <a:pt x="4352640" y="3564422"/>
                  <a:pt x="3694645" y="3809306"/>
                  <a:pt x="2985545" y="3881319"/>
                </a:cubicBezTo>
                <a:lnTo>
                  <a:pt x="2602280" y="3900672"/>
                </a:lnTo>
                <a:lnTo>
                  <a:pt x="2602280" y="3900674"/>
                </a:lnTo>
                <a:lnTo>
                  <a:pt x="2052317" y="3900674"/>
                </a:lnTo>
                <a:lnTo>
                  <a:pt x="2052317" y="3900672"/>
                </a:lnTo>
                <a:lnTo>
                  <a:pt x="0" y="3900672"/>
                </a:lnTo>
                <a:lnTo>
                  <a:pt x="0" y="657260"/>
                </a:lnTo>
                <a:lnTo>
                  <a:pt x="29292" y="637957"/>
                </a:lnTo>
                <a:cubicBezTo>
                  <a:pt x="567278" y="304370"/>
                  <a:pt x="1184586" y="86568"/>
                  <a:pt x="1846414" y="19355"/>
                </a:cubicBezTo>
                <a:lnTo>
                  <a:pt x="2229678" y="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F2A3B7-C59C-CC4F-A2FE-5B0A4D62A8F0}"/>
              </a:ext>
            </a:extLst>
          </p:cNvPr>
          <p:cNvSpPr/>
          <p:nvPr userDrawn="1"/>
        </p:nvSpPr>
        <p:spPr>
          <a:xfrm>
            <a:off x="577868" y="9742941"/>
            <a:ext cx="2900346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1700" b="0" i="0" u="none" strike="noStrike" dirty="0" err="1">
                <a:solidFill>
                  <a:srgbClr val="08515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</a:t>
            </a:r>
            <a:r>
              <a:rPr lang="en-IE" sz="1700" b="1" i="0" u="none" strike="noStrike" dirty="0" err="1">
                <a:solidFill>
                  <a:srgbClr val="08515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foodinnovation</a:t>
            </a:r>
            <a:r>
              <a:rPr lang="en-IE" sz="1700" b="0" i="0" u="none" strike="noStrike" dirty="0" err="1">
                <a:solidFill>
                  <a:srgbClr val="08515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.how</a:t>
            </a:r>
            <a:endParaRPr lang="en-US" sz="1700" dirty="0">
              <a:solidFill>
                <a:srgbClr val="08515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98" name="Picture 397" descr="A close up of a logo&#10;&#10;Description automatically generated">
            <a:extLst>
              <a:ext uri="{FF2B5EF4-FFF2-40B4-BE49-F238E27FC236}">
                <a16:creationId xmlns:a16="http://schemas.microsoft.com/office/drawing/2014/main" id="{D209A5E5-067C-9D48-856A-B7D929C824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903" y="347403"/>
            <a:ext cx="2127597" cy="2127597"/>
          </a:xfrm>
          <a:prstGeom prst="rect">
            <a:avLst/>
          </a:prstGeom>
        </p:spPr>
      </p:pic>
      <p:sp>
        <p:nvSpPr>
          <p:cNvPr id="399" name="Text Placeholder 32">
            <a:extLst>
              <a:ext uri="{FF2B5EF4-FFF2-40B4-BE49-F238E27FC236}">
                <a16:creationId xmlns:a16="http://schemas.microsoft.com/office/drawing/2014/main" id="{F81A4EA6-A8E8-4841-B11F-7A4DB46867AE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123661" y="7209160"/>
            <a:ext cx="2951698" cy="574616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i="0">
                <a:solidFill>
                  <a:srgbClr val="0851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77967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2pPr>
            <a:lvl3pPr marL="755934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3pPr>
            <a:lvl4pPr marL="1133901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4pPr>
            <a:lvl5pPr marL="1511869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OUR PROJECT</a:t>
            </a:r>
            <a:endParaRPr lang="en-US" dirty="0"/>
          </a:p>
        </p:txBody>
      </p:sp>
      <p:sp>
        <p:nvSpPr>
          <p:cNvPr id="400" name="Text Placeholder 32">
            <a:extLst>
              <a:ext uri="{FF2B5EF4-FFF2-40B4-BE49-F238E27FC236}">
                <a16:creationId xmlns:a16="http://schemas.microsoft.com/office/drawing/2014/main" id="{3A8929FC-C915-7E4C-9B70-55E16F61F8F2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123660" y="8056811"/>
            <a:ext cx="2980605" cy="751695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rgbClr val="0851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77967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2pPr>
            <a:lvl3pPr marL="755934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3pPr>
            <a:lvl4pPr marL="1133901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4pPr>
            <a:lvl5pPr marL="1511869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cxnSp>
        <p:nvCxnSpPr>
          <p:cNvPr id="401" name="Straight Connector 400">
            <a:extLst>
              <a:ext uri="{FF2B5EF4-FFF2-40B4-BE49-F238E27FC236}">
                <a16:creationId xmlns:a16="http://schemas.microsoft.com/office/drawing/2014/main" id="{5590597E-7976-9943-9DA4-F9F817C2FE17}"/>
              </a:ext>
            </a:extLst>
          </p:cNvPr>
          <p:cNvCxnSpPr>
            <a:cxnSpLocks/>
          </p:cNvCxnSpPr>
          <p:nvPr userDrawn="1"/>
        </p:nvCxnSpPr>
        <p:spPr>
          <a:xfrm>
            <a:off x="4123660" y="7936174"/>
            <a:ext cx="532210" cy="0"/>
          </a:xfrm>
          <a:prstGeom prst="line">
            <a:avLst/>
          </a:prstGeom>
          <a:ln w="28575">
            <a:solidFill>
              <a:srgbClr val="F5C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2" name="Freeform 401">
            <a:extLst>
              <a:ext uri="{FF2B5EF4-FFF2-40B4-BE49-F238E27FC236}">
                <a16:creationId xmlns:a16="http://schemas.microsoft.com/office/drawing/2014/main" id="{48AD64FF-A30E-8845-A250-5D91B64EB108}"/>
              </a:ext>
            </a:extLst>
          </p:cNvPr>
          <p:cNvSpPr/>
          <p:nvPr userDrawn="1"/>
        </p:nvSpPr>
        <p:spPr>
          <a:xfrm>
            <a:off x="-220957" y="9453994"/>
            <a:ext cx="4029315" cy="1780832"/>
          </a:xfrm>
          <a:custGeom>
            <a:avLst/>
            <a:gdLst>
              <a:gd name="connsiteX0" fmla="*/ 5426896 w 11332213"/>
              <a:gd name="connsiteY0" fmla="*/ 0 h 5008483"/>
              <a:gd name="connsiteX1" fmla="*/ 6133050 w 11332213"/>
              <a:gd name="connsiteY1" fmla="*/ 0 h 5008483"/>
              <a:gd name="connsiteX2" fmla="*/ 6133050 w 11332213"/>
              <a:gd name="connsiteY2" fmla="*/ 3 h 5008483"/>
              <a:gd name="connsiteX3" fmla="*/ 11332213 w 11332213"/>
              <a:gd name="connsiteY3" fmla="*/ 3 h 5008483"/>
              <a:gd name="connsiteX4" fmla="*/ 11330326 w 11332213"/>
              <a:gd name="connsiteY4" fmla="*/ 37406 h 5008483"/>
              <a:gd name="connsiteX5" fmla="*/ 10575758 w 11332213"/>
              <a:gd name="connsiteY5" fmla="*/ 2305541 h 5008483"/>
              <a:gd name="connsiteX6" fmla="*/ 10433608 w 11332213"/>
              <a:gd name="connsiteY6" fmla="*/ 2526432 h 5008483"/>
              <a:gd name="connsiteX7" fmla="*/ 10436809 w 11332213"/>
              <a:gd name="connsiteY7" fmla="*/ 2526432 h 5008483"/>
              <a:gd name="connsiteX8" fmla="*/ 10322366 w 11332213"/>
              <a:gd name="connsiteY8" fmla="*/ 2694743 h 5008483"/>
              <a:gd name="connsiteX9" fmla="*/ 6397432 w 11332213"/>
              <a:gd name="connsiteY9" fmla="*/ 4983631 h 5008483"/>
              <a:gd name="connsiteX10" fmla="*/ 5905318 w 11332213"/>
              <a:gd name="connsiteY10" fmla="*/ 5008480 h 5008483"/>
              <a:gd name="connsiteX11" fmla="*/ 5905318 w 11332213"/>
              <a:gd name="connsiteY11" fmla="*/ 5008483 h 5008483"/>
              <a:gd name="connsiteX12" fmla="*/ 5199163 w 11332213"/>
              <a:gd name="connsiteY12" fmla="*/ 5008483 h 5008483"/>
              <a:gd name="connsiteX13" fmla="*/ 5199163 w 11332213"/>
              <a:gd name="connsiteY13" fmla="*/ 5008480 h 5008483"/>
              <a:gd name="connsiteX14" fmla="*/ 0 w 11332213"/>
              <a:gd name="connsiteY14" fmla="*/ 5008480 h 5008483"/>
              <a:gd name="connsiteX15" fmla="*/ 1887 w 11332213"/>
              <a:gd name="connsiteY15" fmla="*/ 4971077 h 5008483"/>
              <a:gd name="connsiteX16" fmla="*/ 815394 w 11332213"/>
              <a:gd name="connsiteY16" fmla="*/ 2607114 h 5008483"/>
              <a:gd name="connsiteX17" fmla="*/ 833803 w 11332213"/>
              <a:gd name="connsiteY17" fmla="*/ 2579140 h 5008483"/>
              <a:gd name="connsiteX18" fmla="*/ 879503 w 11332213"/>
              <a:gd name="connsiteY18" fmla="*/ 2505436 h 5008483"/>
              <a:gd name="connsiteX19" fmla="*/ 4934782 w 11332213"/>
              <a:gd name="connsiteY19" fmla="*/ 24852 h 5008483"/>
              <a:gd name="connsiteX20" fmla="*/ 5426896 w 11332213"/>
              <a:gd name="connsiteY20" fmla="*/ 3 h 500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32213" h="5008483">
                <a:moveTo>
                  <a:pt x="5426896" y="0"/>
                </a:moveTo>
                <a:lnTo>
                  <a:pt x="6133050" y="0"/>
                </a:lnTo>
                <a:lnTo>
                  <a:pt x="6133050" y="3"/>
                </a:lnTo>
                <a:lnTo>
                  <a:pt x="11332213" y="3"/>
                </a:lnTo>
                <a:lnTo>
                  <a:pt x="11330326" y="37406"/>
                </a:lnTo>
                <a:cubicBezTo>
                  <a:pt x="11246722" y="860639"/>
                  <a:pt x="10981656" y="1630227"/>
                  <a:pt x="10575758" y="2305541"/>
                </a:cubicBezTo>
                <a:lnTo>
                  <a:pt x="10433608" y="2526432"/>
                </a:lnTo>
                <a:lnTo>
                  <a:pt x="10436809" y="2526432"/>
                </a:lnTo>
                <a:lnTo>
                  <a:pt x="10322366" y="2694743"/>
                </a:lnTo>
                <a:cubicBezTo>
                  <a:pt x="9427334" y="3953341"/>
                  <a:pt x="8016078" y="4819248"/>
                  <a:pt x="6397432" y="4983631"/>
                </a:cubicBezTo>
                <a:lnTo>
                  <a:pt x="5905318" y="5008480"/>
                </a:lnTo>
                <a:lnTo>
                  <a:pt x="5905318" y="5008483"/>
                </a:lnTo>
                <a:lnTo>
                  <a:pt x="5199163" y="5008483"/>
                </a:lnTo>
                <a:lnTo>
                  <a:pt x="5199163" y="5008480"/>
                </a:lnTo>
                <a:lnTo>
                  <a:pt x="0" y="5008480"/>
                </a:lnTo>
                <a:lnTo>
                  <a:pt x="1887" y="4971077"/>
                </a:lnTo>
                <a:cubicBezTo>
                  <a:pt x="89472" y="4108643"/>
                  <a:pt x="376213" y="3305084"/>
                  <a:pt x="815394" y="2607114"/>
                </a:cubicBezTo>
                <a:lnTo>
                  <a:pt x="833803" y="2579140"/>
                </a:lnTo>
                <a:lnTo>
                  <a:pt x="879503" y="2505436"/>
                </a:lnTo>
                <a:cubicBezTo>
                  <a:pt x="1764272" y="1143487"/>
                  <a:pt x="3235203" y="197454"/>
                  <a:pt x="4934782" y="24852"/>
                </a:cubicBezTo>
                <a:lnTo>
                  <a:pt x="5426896" y="3"/>
                </a:lnTo>
                <a:close/>
              </a:path>
            </a:pathLst>
          </a:custGeom>
          <a:noFill/>
          <a:ln>
            <a:solidFill>
              <a:srgbClr val="F5C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95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reeform 65">
            <a:extLst>
              <a:ext uri="{FF2B5EF4-FFF2-40B4-BE49-F238E27FC236}">
                <a16:creationId xmlns:a16="http://schemas.microsoft.com/office/drawing/2014/main" id="{EACD7E17-E8DD-344F-87CC-DF363231D3AC}"/>
              </a:ext>
            </a:extLst>
          </p:cNvPr>
          <p:cNvSpPr/>
          <p:nvPr userDrawn="1"/>
        </p:nvSpPr>
        <p:spPr>
          <a:xfrm>
            <a:off x="-91" y="-11400"/>
            <a:ext cx="7559766" cy="2157815"/>
          </a:xfrm>
          <a:custGeom>
            <a:avLst/>
            <a:gdLst>
              <a:gd name="connsiteX0" fmla="*/ 0 w 7559766"/>
              <a:gd name="connsiteY0" fmla="*/ 0 h 2157815"/>
              <a:gd name="connsiteX1" fmla="*/ 7559766 w 7559766"/>
              <a:gd name="connsiteY1" fmla="*/ 0 h 2157815"/>
              <a:gd name="connsiteX2" fmla="*/ 7559766 w 7559766"/>
              <a:gd name="connsiteY2" fmla="*/ 1388251 h 2157815"/>
              <a:gd name="connsiteX3" fmla="*/ 7342829 w 7559766"/>
              <a:gd name="connsiteY3" fmla="*/ 1508872 h 2157815"/>
              <a:gd name="connsiteX4" fmla="*/ 5262749 w 7559766"/>
              <a:gd name="connsiteY4" fmla="*/ 2131701 h 2157815"/>
              <a:gd name="connsiteX5" fmla="*/ 4745637 w 7559766"/>
              <a:gd name="connsiteY5" fmla="*/ 2157812 h 2157815"/>
              <a:gd name="connsiteX6" fmla="*/ 4745637 w 7559766"/>
              <a:gd name="connsiteY6" fmla="*/ 2157815 h 2157815"/>
              <a:gd name="connsiteX7" fmla="*/ 4003610 w 7559766"/>
              <a:gd name="connsiteY7" fmla="*/ 2157815 h 2157815"/>
              <a:gd name="connsiteX8" fmla="*/ 4003610 w 7559766"/>
              <a:gd name="connsiteY8" fmla="*/ 2157812 h 2157815"/>
              <a:gd name="connsiteX9" fmla="*/ 89 w 7559766"/>
              <a:gd name="connsiteY9" fmla="*/ 2157812 h 2157815"/>
              <a:gd name="connsiteX10" fmla="*/ 89 w 7559766"/>
              <a:gd name="connsiteY10" fmla="*/ 1244104 h 2157815"/>
              <a:gd name="connsiteX11" fmla="*/ 0 w 7559766"/>
              <a:gd name="connsiteY11" fmla="*/ 1244104 h 2157815"/>
              <a:gd name="connsiteX12" fmla="*/ 0 w 7559766"/>
              <a:gd name="connsiteY12" fmla="*/ 0 h 2157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59766" h="2157815">
                <a:moveTo>
                  <a:pt x="0" y="0"/>
                </a:moveTo>
                <a:lnTo>
                  <a:pt x="7559766" y="0"/>
                </a:lnTo>
                <a:lnTo>
                  <a:pt x="7559766" y="1388251"/>
                </a:lnTo>
                <a:lnTo>
                  <a:pt x="7342829" y="1508872"/>
                </a:lnTo>
                <a:cubicBezTo>
                  <a:pt x="6709297" y="1839462"/>
                  <a:pt x="6006879" y="2056131"/>
                  <a:pt x="5262749" y="2131701"/>
                </a:cubicBezTo>
                <a:lnTo>
                  <a:pt x="4745637" y="2157812"/>
                </a:lnTo>
                <a:lnTo>
                  <a:pt x="4745637" y="2157815"/>
                </a:lnTo>
                <a:lnTo>
                  <a:pt x="4003610" y="2157815"/>
                </a:lnTo>
                <a:lnTo>
                  <a:pt x="4003610" y="2157812"/>
                </a:lnTo>
                <a:lnTo>
                  <a:pt x="89" y="2157812"/>
                </a:lnTo>
                <a:lnTo>
                  <a:pt x="89" y="1244104"/>
                </a:lnTo>
                <a:lnTo>
                  <a:pt x="0" y="1244104"/>
                </a:lnTo>
                <a:lnTo>
                  <a:pt x="0" y="0"/>
                </a:lnTo>
                <a:close/>
              </a:path>
            </a:pathLst>
          </a:custGeom>
          <a:solidFill>
            <a:srgbClr val="085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83"/>
          </a:p>
        </p:txBody>
      </p:sp>
      <p:sp>
        <p:nvSpPr>
          <p:cNvPr id="13" name="Text Placeholder 32">
            <a:extLst>
              <a:ext uri="{FF2B5EF4-FFF2-40B4-BE49-F238E27FC236}">
                <a16:creationId xmlns:a16="http://schemas.microsoft.com/office/drawing/2014/main" id="{1F359DA1-F10F-074A-80EB-DFD6DB6979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2983" y="3475622"/>
            <a:ext cx="648000" cy="348400"/>
          </a:xfrm>
        </p:spPr>
        <p:txBody>
          <a:bodyPr anchor="ctr">
            <a:noAutofit/>
          </a:bodyPr>
          <a:lstStyle>
            <a:lvl1pPr marL="0" indent="0" algn="ctr">
              <a:buNone/>
              <a:defRPr sz="1900" b="1" i="0">
                <a:solidFill>
                  <a:srgbClr val="0851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85602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2pPr>
            <a:lvl3pPr marL="771204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3pPr>
            <a:lvl4pPr marL="1156806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4pPr>
            <a:lvl5pPr marL="1542409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7755D6FA-6AEE-BA40-B4D4-AA931ECECC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98822" y="3475622"/>
            <a:ext cx="3228474" cy="348400"/>
          </a:xfrm>
        </p:spPr>
        <p:txBody>
          <a:bodyPr anchor="ctr">
            <a:noAutofit/>
          </a:bodyPr>
          <a:lstStyle>
            <a:lvl1pPr marL="0" indent="0" algn="l">
              <a:buNone/>
              <a:defRPr sz="1600" b="0" i="0">
                <a:solidFill>
                  <a:srgbClr val="5E5E5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85602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2pPr>
            <a:lvl3pPr marL="771204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3pPr>
            <a:lvl4pPr marL="1156806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4pPr>
            <a:lvl5pPr marL="1542409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15" name="Text Placeholder 32">
            <a:extLst>
              <a:ext uri="{FF2B5EF4-FFF2-40B4-BE49-F238E27FC236}">
                <a16:creationId xmlns:a16="http://schemas.microsoft.com/office/drawing/2014/main" id="{C3C8F203-FF01-B742-B19A-52FE13702D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2983" y="3950864"/>
            <a:ext cx="648000" cy="348400"/>
          </a:xfrm>
        </p:spPr>
        <p:txBody>
          <a:bodyPr anchor="ctr">
            <a:noAutofit/>
          </a:bodyPr>
          <a:lstStyle>
            <a:lvl1pPr marL="0" indent="0" algn="ctr">
              <a:buNone/>
              <a:defRPr sz="1900" b="1" i="0">
                <a:solidFill>
                  <a:srgbClr val="0851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85602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2pPr>
            <a:lvl3pPr marL="771204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3pPr>
            <a:lvl4pPr marL="1156806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4pPr>
            <a:lvl5pPr marL="1542409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02</a:t>
            </a:r>
            <a:endParaRPr lang="en-US" dirty="0"/>
          </a:p>
        </p:txBody>
      </p:sp>
      <p:sp>
        <p:nvSpPr>
          <p:cNvPr id="16" name="Text Placeholder 32">
            <a:extLst>
              <a:ext uri="{FF2B5EF4-FFF2-40B4-BE49-F238E27FC236}">
                <a16:creationId xmlns:a16="http://schemas.microsoft.com/office/drawing/2014/main" id="{16FCDDC0-B4B5-0249-B7E7-ED086A5C56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98822" y="3950864"/>
            <a:ext cx="3228474" cy="348400"/>
          </a:xfrm>
        </p:spPr>
        <p:txBody>
          <a:bodyPr anchor="ctr">
            <a:noAutofit/>
          </a:bodyPr>
          <a:lstStyle>
            <a:lvl1pPr marL="0" indent="0" algn="l">
              <a:buNone/>
              <a:defRPr sz="1600" b="0" i="0">
                <a:solidFill>
                  <a:srgbClr val="5E5E5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85602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2pPr>
            <a:lvl3pPr marL="771204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3pPr>
            <a:lvl4pPr marL="1156806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4pPr>
            <a:lvl5pPr marL="1542409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17" name="Text Placeholder 32">
            <a:extLst>
              <a:ext uri="{FF2B5EF4-FFF2-40B4-BE49-F238E27FC236}">
                <a16:creationId xmlns:a16="http://schemas.microsoft.com/office/drawing/2014/main" id="{066E2D2C-243A-6D4C-B4D9-5049433DC8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2983" y="4466988"/>
            <a:ext cx="648000" cy="348400"/>
          </a:xfrm>
        </p:spPr>
        <p:txBody>
          <a:bodyPr anchor="ctr">
            <a:noAutofit/>
          </a:bodyPr>
          <a:lstStyle>
            <a:lvl1pPr marL="0" indent="0" algn="ctr">
              <a:buNone/>
              <a:defRPr sz="1900" b="1" i="0">
                <a:solidFill>
                  <a:srgbClr val="0851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85602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2pPr>
            <a:lvl3pPr marL="771204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3pPr>
            <a:lvl4pPr marL="1156806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4pPr>
            <a:lvl5pPr marL="1542409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03</a:t>
            </a:r>
            <a:endParaRPr lang="en-US" dirty="0"/>
          </a:p>
        </p:txBody>
      </p:sp>
      <p:sp>
        <p:nvSpPr>
          <p:cNvPr id="18" name="Text Placeholder 32">
            <a:extLst>
              <a:ext uri="{FF2B5EF4-FFF2-40B4-BE49-F238E27FC236}">
                <a16:creationId xmlns:a16="http://schemas.microsoft.com/office/drawing/2014/main" id="{89B6A3CE-7990-A348-843E-6AD35799644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98822" y="4466988"/>
            <a:ext cx="3228474" cy="348400"/>
          </a:xfrm>
        </p:spPr>
        <p:txBody>
          <a:bodyPr anchor="ctr">
            <a:noAutofit/>
          </a:bodyPr>
          <a:lstStyle>
            <a:lvl1pPr marL="0" indent="0" algn="l">
              <a:buNone/>
              <a:defRPr sz="1600" b="0" i="0">
                <a:solidFill>
                  <a:srgbClr val="5E5E5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85602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2pPr>
            <a:lvl3pPr marL="771204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3pPr>
            <a:lvl4pPr marL="1156806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4pPr>
            <a:lvl5pPr marL="1542409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19" name="Text Placeholder 32">
            <a:extLst>
              <a:ext uri="{FF2B5EF4-FFF2-40B4-BE49-F238E27FC236}">
                <a16:creationId xmlns:a16="http://schemas.microsoft.com/office/drawing/2014/main" id="{59EED80F-016A-FB44-A6A9-DF864FFCE69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2983" y="4952953"/>
            <a:ext cx="648000" cy="348400"/>
          </a:xfrm>
        </p:spPr>
        <p:txBody>
          <a:bodyPr anchor="ctr">
            <a:noAutofit/>
          </a:bodyPr>
          <a:lstStyle>
            <a:lvl1pPr marL="0" indent="0" algn="ctr">
              <a:buNone/>
              <a:defRPr sz="1900" b="1" i="0">
                <a:solidFill>
                  <a:srgbClr val="0851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85602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2pPr>
            <a:lvl3pPr marL="771204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3pPr>
            <a:lvl4pPr marL="1156806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4pPr>
            <a:lvl5pPr marL="1542409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04</a:t>
            </a:r>
            <a:endParaRPr lang="en-US" dirty="0"/>
          </a:p>
        </p:txBody>
      </p:sp>
      <p:sp>
        <p:nvSpPr>
          <p:cNvPr id="20" name="Text Placeholder 32">
            <a:extLst>
              <a:ext uri="{FF2B5EF4-FFF2-40B4-BE49-F238E27FC236}">
                <a16:creationId xmlns:a16="http://schemas.microsoft.com/office/drawing/2014/main" id="{1B9D5974-8829-D348-8EFF-8D6E6DB2B1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98822" y="4952953"/>
            <a:ext cx="3228474" cy="348400"/>
          </a:xfrm>
        </p:spPr>
        <p:txBody>
          <a:bodyPr anchor="ctr">
            <a:noAutofit/>
          </a:bodyPr>
          <a:lstStyle>
            <a:lvl1pPr marL="0" indent="0" algn="l">
              <a:buNone/>
              <a:defRPr sz="1600" b="0" i="0">
                <a:solidFill>
                  <a:srgbClr val="5E5E5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85602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2pPr>
            <a:lvl3pPr marL="771204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3pPr>
            <a:lvl4pPr marL="1156806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4pPr>
            <a:lvl5pPr marL="1542409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21" name="Text Placeholder 32">
            <a:extLst>
              <a:ext uri="{FF2B5EF4-FFF2-40B4-BE49-F238E27FC236}">
                <a16:creationId xmlns:a16="http://schemas.microsoft.com/office/drawing/2014/main" id="{2E0EDE4F-38B6-FE4F-B220-BADA65038ED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2983" y="5492218"/>
            <a:ext cx="648000" cy="348400"/>
          </a:xfrm>
        </p:spPr>
        <p:txBody>
          <a:bodyPr anchor="ctr">
            <a:noAutofit/>
          </a:bodyPr>
          <a:lstStyle>
            <a:lvl1pPr marL="0" indent="0" algn="ctr">
              <a:buNone/>
              <a:defRPr sz="1900" b="1" i="0">
                <a:solidFill>
                  <a:srgbClr val="0851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85602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2pPr>
            <a:lvl3pPr marL="771204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3pPr>
            <a:lvl4pPr marL="1156806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4pPr>
            <a:lvl5pPr marL="1542409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05</a:t>
            </a:r>
            <a:endParaRPr lang="en-US" dirty="0"/>
          </a:p>
        </p:txBody>
      </p:sp>
      <p:sp>
        <p:nvSpPr>
          <p:cNvPr id="22" name="Text Placeholder 32">
            <a:extLst>
              <a:ext uri="{FF2B5EF4-FFF2-40B4-BE49-F238E27FC236}">
                <a16:creationId xmlns:a16="http://schemas.microsoft.com/office/drawing/2014/main" id="{905A9B08-9401-9D49-B9F8-591BF3BD92E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498822" y="5492218"/>
            <a:ext cx="3228474" cy="348400"/>
          </a:xfrm>
        </p:spPr>
        <p:txBody>
          <a:bodyPr anchor="ctr">
            <a:noAutofit/>
          </a:bodyPr>
          <a:lstStyle>
            <a:lvl1pPr marL="0" indent="0" algn="l">
              <a:buNone/>
              <a:defRPr sz="1600" b="0" i="0">
                <a:solidFill>
                  <a:srgbClr val="5E5E5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85602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2pPr>
            <a:lvl3pPr marL="771204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3pPr>
            <a:lvl4pPr marL="1156806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4pPr>
            <a:lvl5pPr marL="1542409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23" name="Text Placeholder 32">
            <a:extLst>
              <a:ext uri="{FF2B5EF4-FFF2-40B4-BE49-F238E27FC236}">
                <a16:creationId xmlns:a16="http://schemas.microsoft.com/office/drawing/2014/main" id="{2721C0D0-AC89-4A41-AED3-A9B96CC7B7E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82983" y="5988905"/>
            <a:ext cx="648000" cy="348400"/>
          </a:xfrm>
        </p:spPr>
        <p:txBody>
          <a:bodyPr anchor="ctr">
            <a:noAutofit/>
          </a:bodyPr>
          <a:lstStyle>
            <a:lvl1pPr marL="0" indent="0" algn="ctr">
              <a:buNone/>
              <a:defRPr sz="1900" b="1" i="0">
                <a:solidFill>
                  <a:srgbClr val="0851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85602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2pPr>
            <a:lvl3pPr marL="771204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3pPr>
            <a:lvl4pPr marL="1156806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4pPr>
            <a:lvl5pPr marL="1542409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06</a:t>
            </a:r>
            <a:endParaRPr lang="en-US" dirty="0"/>
          </a:p>
        </p:txBody>
      </p:sp>
      <p:sp>
        <p:nvSpPr>
          <p:cNvPr id="24" name="Text Placeholder 32">
            <a:extLst>
              <a:ext uri="{FF2B5EF4-FFF2-40B4-BE49-F238E27FC236}">
                <a16:creationId xmlns:a16="http://schemas.microsoft.com/office/drawing/2014/main" id="{11B74168-2242-594D-AFEB-3D7DB47C12C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98822" y="5988905"/>
            <a:ext cx="3228474" cy="348400"/>
          </a:xfrm>
        </p:spPr>
        <p:txBody>
          <a:bodyPr anchor="ctr">
            <a:noAutofit/>
          </a:bodyPr>
          <a:lstStyle>
            <a:lvl1pPr marL="0" indent="0" algn="l">
              <a:buNone/>
              <a:defRPr sz="1600" b="0" i="0">
                <a:solidFill>
                  <a:srgbClr val="5E5E5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85602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2pPr>
            <a:lvl3pPr marL="771204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3pPr>
            <a:lvl4pPr marL="1156806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4pPr>
            <a:lvl5pPr marL="1542409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25" name="Text Placeholder 32">
            <a:extLst>
              <a:ext uri="{FF2B5EF4-FFF2-40B4-BE49-F238E27FC236}">
                <a16:creationId xmlns:a16="http://schemas.microsoft.com/office/drawing/2014/main" id="{5796BADD-A2E0-0044-848C-0EC9541EF1E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2983" y="6484936"/>
            <a:ext cx="648000" cy="348400"/>
          </a:xfrm>
        </p:spPr>
        <p:txBody>
          <a:bodyPr anchor="ctr">
            <a:noAutofit/>
          </a:bodyPr>
          <a:lstStyle>
            <a:lvl1pPr marL="0" indent="0" algn="ctr">
              <a:buNone/>
              <a:defRPr sz="1900" b="1" i="0">
                <a:solidFill>
                  <a:srgbClr val="0851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85602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2pPr>
            <a:lvl3pPr marL="771204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3pPr>
            <a:lvl4pPr marL="1156806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4pPr>
            <a:lvl5pPr marL="1542409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07</a:t>
            </a:r>
            <a:endParaRPr lang="en-US" dirty="0"/>
          </a:p>
        </p:txBody>
      </p:sp>
      <p:sp>
        <p:nvSpPr>
          <p:cNvPr id="26" name="Text Placeholder 32">
            <a:extLst>
              <a:ext uri="{FF2B5EF4-FFF2-40B4-BE49-F238E27FC236}">
                <a16:creationId xmlns:a16="http://schemas.microsoft.com/office/drawing/2014/main" id="{010B8FBB-C9A0-2B4A-AAD5-806C6570DC2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98822" y="6484936"/>
            <a:ext cx="3228474" cy="348400"/>
          </a:xfrm>
        </p:spPr>
        <p:txBody>
          <a:bodyPr anchor="ctr">
            <a:noAutofit/>
          </a:bodyPr>
          <a:lstStyle>
            <a:lvl1pPr marL="0" indent="0" algn="l">
              <a:buNone/>
              <a:defRPr sz="1600" b="0" i="0">
                <a:solidFill>
                  <a:srgbClr val="5E5E5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85602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2pPr>
            <a:lvl3pPr marL="771204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3pPr>
            <a:lvl4pPr marL="1156806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4pPr>
            <a:lvl5pPr marL="1542409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27" name="Text Placeholder 32">
            <a:extLst>
              <a:ext uri="{FF2B5EF4-FFF2-40B4-BE49-F238E27FC236}">
                <a16:creationId xmlns:a16="http://schemas.microsoft.com/office/drawing/2014/main" id="{426B7F2B-F65D-C048-A579-D121BBF8EDC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2983" y="6981623"/>
            <a:ext cx="648000" cy="348400"/>
          </a:xfrm>
        </p:spPr>
        <p:txBody>
          <a:bodyPr anchor="ctr">
            <a:noAutofit/>
          </a:bodyPr>
          <a:lstStyle>
            <a:lvl1pPr marL="0" indent="0" algn="ctr">
              <a:buNone/>
              <a:defRPr sz="1900" b="1" i="0">
                <a:solidFill>
                  <a:srgbClr val="0851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85602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2pPr>
            <a:lvl3pPr marL="771204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3pPr>
            <a:lvl4pPr marL="1156806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4pPr>
            <a:lvl5pPr marL="1542409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08</a:t>
            </a:r>
            <a:endParaRPr lang="en-US" dirty="0"/>
          </a:p>
        </p:txBody>
      </p:sp>
      <p:sp>
        <p:nvSpPr>
          <p:cNvPr id="28" name="Text Placeholder 32">
            <a:extLst>
              <a:ext uri="{FF2B5EF4-FFF2-40B4-BE49-F238E27FC236}">
                <a16:creationId xmlns:a16="http://schemas.microsoft.com/office/drawing/2014/main" id="{A501791C-64D7-4C4F-957B-10E3AA5C35E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98822" y="6981623"/>
            <a:ext cx="3228474" cy="348400"/>
          </a:xfrm>
        </p:spPr>
        <p:txBody>
          <a:bodyPr anchor="ctr">
            <a:noAutofit/>
          </a:bodyPr>
          <a:lstStyle>
            <a:lvl1pPr marL="0" indent="0" algn="l">
              <a:buNone/>
              <a:defRPr sz="1600" b="0" i="0">
                <a:solidFill>
                  <a:srgbClr val="5E5E5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85602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2pPr>
            <a:lvl3pPr marL="771204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3pPr>
            <a:lvl4pPr marL="1156806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4pPr>
            <a:lvl5pPr marL="1542409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3106D72C-FCD9-1F40-87C4-023E1B0FCD27}"/>
              </a:ext>
            </a:extLst>
          </p:cNvPr>
          <p:cNvSpPr/>
          <p:nvPr userDrawn="1"/>
        </p:nvSpPr>
        <p:spPr>
          <a:xfrm rot="16200000">
            <a:off x="-305598" y="9670325"/>
            <a:ext cx="1392572" cy="67184"/>
          </a:xfrm>
          <a:custGeom>
            <a:avLst/>
            <a:gdLst>
              <a:gd name="connsiteX0" fmla="*/ 226252 w 472886"/>
              <a:gd name="connsiteY0" fmla="*/ 2794 h 22814"/>
              <a:gd name="connsiteX1" fmla="*/ 226252 w 472886"/>
              <a:gd name="connsiteY1" fmla="*/ 11226 h 22814"/>
              <a:gd name="connsiteX2" fmla="*/ 233597 w 472886"/>
              <a:gd name="connsiteY2" fmla="*/ 11226 h 22814"/>
              <a:gd name="connsiteX3" fmla="*/ 235305 w 472886"/>
              <a:gd name="connsiteY3" fmla="*/ 10605 h 22814"/>
              <a:gd name="connsiteX4" fmla="*/ 236649 w 472886"/>
              <a:gd name="connsiteY4" fmla="*/ 9002 h 22814"/>
              <a:gd name="connsiteX5" fmla="*/ 237167 w 472886"/>
              <a:gd name="connsiteY5" fmla="*/ 6674 h 22814"/>
              <a:gd name="connsiteX6" fmla="*/ 236132 w 472886"/>
              <a:gd name="connsiteY6" fmla="*/ 3880 h 22814"/>
              <a:gd name="connsiteX7" fmla="*/ 233442 w 472886"/>
              <a:gd name="connsiteY7" fmla="*/ 2794 h 22814"/>
              <a:gd name="connsiteX8" fmla="*/ 41588 w 472886"/>
              <a:gd name="connsiteY8" fmla="*/ 2794 h 22814"/>
              <a:gd name="connsiteX9" fmla="*/ 41588 w 472886"/>
              <a:gd name="connsiteY9" fmla="*/ 11226 h 22814"/>
              <a:gd name="connsiteX10" fmla="*/ 48933 w 472886"/>
              <a:gd name="connsiteY10" fmla="*/ 11226 h 22814"/>
              <a:gd name="connsiteX11" fmla="*/ 50640 w 472886"/>
              <a:gd name="connsiteY11" fmla="*/ 10605 h 22814"/>
              <a:gd name="connsiteX12" fmla="*/ 51985 w 472886"/>
              <a:gd name="connsiteY12" fmla="*/ 9002 h 22814"/>
              <a:gd name="connsiteX13" fmla="*/ 52502 w 472886"/>
              <a:gd name="connsiteY13" fmla="*/ 6674 h 22814"/>
              <a:gd name="connsiteX14" fmla="*/ 51468 w 472886"/>
              <a:gd name="connsiteY14" fmla="*/ 3880 h 22814"/>
              <a:gd name="connsiteX15" fmla="*/ 48778 w 472886"/>
              <a:gd name="connsiteY15" fmla="*/ 2794 h 22814"/>
              <a:gd name="connsiteX16" fmla="*/ 345483 w 472886"/>
              <a:gd name="connsiteY16" fmla="*/ 2225 h 22814"/>
              <a:gd name="connsiteX17" fmla="*/ 345483 w 472886"/>
              <a:gd name="connsiteY17" fmla="*/ 11278 h 22814"/>
              <a:gd name="connsiteX18" fmla="*/ 353087 w 472886"/>
              <a:gd name="connsiteY18" fmla="*/ 11278 h 22814"/>
              <a:gd name="connsiteX19" fmla="*/ 355052 w 472886"/>
              <a:gd name="connsiteY19" fmla="*/ 10605 h 22814"/>
              <a:gd name="connsiteX20" fmla="*/ 356604 w 472886"/>
              <a:gd name="connsiteY20" fmla="*/ 8898 h 22814"/>
              <a:gd name="connsiteX21" fmla="*/ 357173 w 472886"/>
              <a:gd name="connsiteY21" fmla="*/ 6415 h 22814"/>
              <a:gd name="connsiteX22" fmla="*/ 355983 w 472886"/>
              <a:gd name="connsiteY22" fmla="*/ 3414 h 22814"/>
              <a:gd name="connsiteX23" fmla="*/ 352828 w 472886"/>
              <a:gd name="connsiteY23" fmla="*/ 2225 h 22814"/>
              <a:gd name="connsiteX24" fmla="*/ 315688 w 472886"/>
              <a:gd name="connsiteY24" fmla="*/ 2225 h 22814"/>
              <a:gd name="connsiteX25" fmla="*/ 315688 w 472886"/>
              <a:gd name="connsiteY25" fmla="*/ 11278 h 22814"/>
              <a:gd name="connsiteX26" fmla="*/ 323292 w 472886"/>
              <a:gd name="connsiteY26" fmla="*/ 11278 h 22814"/>
              <a:gd name="connsiteX27" fmla="*/ 325258 w 472886"/>
              <a:gd name="connsiteY27" fmla="*/ 10605 h 22814"/>
              <a:gd name="connsiteX28" fmla="*/ 326809 w 472886"/>
              <a:gd name="connsiteY28" fmla="*/ 8898 h 22814"/>
              <a:gd name="connsiteX29" fmla="*/ 327378 w 472886"/>
              <a:gd name="connsiteY29" fmla="*/ 6415 h 22814"/>
              <a:gd name="connsiteX30" fmla="*/ 326189 w 472886"/>
              <a:gd name="connsiteY30" fmla="*/ 3414 h 22814"/>
              <a:gd name="connsiteX31" fmla="*/ 323034 w 472886"/>
              <a:gd name="connsiteY31" fmla="*/ 2225 h 22814"/>
              <a:gd name="connsiteX32" fmla="*/ 421573 w 472886"/>
              <a:gd name="connsiteY32" fmla="*/ 1914 h 22814"/>
              <a:gd name="connsiteX33" fmla="*/ 417125 w 472886"/>
              <a:gd name="connsiteY33" fmla="*/ 3104 h 22814"/>
              <a:gd name="connsiteX34" fmla="*/ 414073 w 472886"/>
              <a:gd name="connsiteY34" fmla="*/ 6415 h 22814"/>
              <a:gd name="connsiteX35" fmla="*/ 412986 w 472886"/>
              <a:gd name="connsiteY35" fmla="*/ 11381 h 22814"/>
              <a:gd name="connsiteX36" fmla="*/ 414073 w 472886"/>
              <a:gd name="connsiteY36" fmla="*/ 16347 h 22814"/>
              <a:gd name="connsiteX37" fmla="*/ 417125 w 472886"/>
              <a:gd name="connsiteY37" fmla="*/ 19658 h 22814"/>
              <a:gd name="connsiteX38" fmla="*/ 421573 w 472886"/>
              <a:gd name="connsiteY38" fmla="*/ 20848 h 22814"/>
              <a:gd name="connsiteX39" fmla="*/ 426022 w 472886"/>
              <a:gd name="connsiteY39" fmla="*/ 19658 h 22814"/>
              <a:gd name="connsiteX40" fmla="*/ 429022 w 472886"/>
              <a:gd name="connsiteY40" fmla="*/ 16347 h 22814"/>
              <a:gd name="connsiteX41" fmla="*/ 430108 w 472886"/>
              <a:gd name="connsiteY41" fmla="*/ 11381 h 22814"/>
              <a:gd name="connsiteX42" fmla="*/ 429022 w 472886"/>
              <a:gd name="connsiteY42" fmla="*/ 6415 h 22814"/>
              <a:gd name="connsiteX43" fmla="*/ 426022 w 472886"/>
              <a:gd name="connsiteY43" fmla="*/ 3104 h 22814"/>
              <a:gd name="connsiteX44" fmla="*/ 421573 w 472886"/>
              <a:gd name="connsiteY44" fmla="*/ 1914 h 22814"/>
              <a:gd name="connsiteX45" fmla="*/ 298670 w 472886"/>
              <a:gd name="connsiteY45" fmla="*/ 1914 h 22814"/>
              <a:gd name="connsiteX46" fmla="*/ 294222 w 472886"/>
              <a:gd name="connsiteY46" fmla="*/ 3104 h 22814"/>
              <a:gd name="connsiteX47" fmla="*/ 291170 w 472886"/>
              <a:gd name="connsiteY47" fmla="*/ 6415 h 22814"/>
              <a:gd name="connsiteX48" fmla="*/ 290084 w 472886"/>
              <a:gd name="connsiteY48" fmla="*/ 11381 h 22814"/>
              <a:gd name="connsiteX49" fmla="*/ 291170 w 472886"/>
              <a:gd name="connsiteY49" fmla="*/ 16347 h 22814"/>
              <a:gd name="connsiteX50" fmla="*/ 294222 w 472886"/>
              <a:gd name="connsiteY50" fmla="*/ 19658 h 22814"/>
              <a:gd name="connsiteX51" fmla="*/ 298670 w 472886"/>
              <a:gd name="connsiteY51" fmla="*/ 20848 h 22814"/>
              <a:gd name="connsiteX52" fmla="*/ 303119 w 472886"/>
              <a:gd name="connsiteY52" fmla="*/ 19658 h 22814"/>
              <a:gd name="connsiteX53" fmla="*/ 306119 w 472886"/>
              <a:gd name="connsiteY53" fmla="*/ 16347 h 22814"/>
              <a:gd name="connsiteX54" fmla="*/ 307205 w 472886"/>
              <a:gd name="connsiteY54" fmla="*/ 11381 h 22814"/>
              <a:gd name="connsiteX55" fmla="*/ 306119 w 472886"/>
              <a:gd name="connsiteY55" fmla="*/ 6415 h 22814"/>
              <a:gd name="connsiteX56" fmla="*/ 303119 w 472886"/>
              <a:gd name="connsiteY56" fmla="*/ 3104 h 22814"/>
              <a:gd name="connsiteX57" fmla="*/ 298670 w 472886"/>
              <a:gd name="connsiteY57" fmla="*/ 1914 h 22814"/>
              <a:gd name="connsiteX58" fmla="*/ 344448 w 472886"/>
              <a:gd name="connsiteY58" fmla="*/ 414 h 22814"/>
              <a:gd name="connsiteX59" fmla="*/ 352983 w 472886"/>
              <a:gd name="connsiteY59" fmla="*/ 414 h 22814"/>
              <a:gd name="connsiteX60" fmla="*/ 356190 w 472886"/>
              <a:gd name="connsiteY60" fmla="*/ 1190 h 22814"/>
              <a:gd name="connsiteX61" fmla="*/ 358414 w 472886"/>
              <a:gd name="connsiteY61" fmla="*/ 3311 h 22814"/>
              <a:gd name="connsiteX62" fmla="*/ 359242 w 472886"/>
              <a:gd name="connsiteY62" fmla="*/ 6363 h 22814"/>
              <a:gd name="connsiteX63" fmla="*/ 358725 w 472886"/>
              <a:gd name="connsiteY63" fmla="*/ 8898 h 22814"/>
              <a:gd name="connsiteX64" fmla="*/ 357328 w 472886"/>
              <a:gd name="connsiteY64" fmla="*/ 10864 h 22814"/>
              <a:gd name="connsiteX65" fmla="*/ 355414 w 472886"/>
              <a:gd name="connsiteY65" fmla="*/ 12002 h 22814"/>
              <a:gd name="connsiteX66" fmla="*/ 356345 w 472886"/>
              <a:gd name="connsiteY66" fmla="*/ 12467 h 22814"/>
              <a:gd name="connsiteX67" fmla="*/ 357949 w 472886"/>
              <a:gd name="connsiteY67" fmla="*/ 14226 h 22814"/>
              <a:gd name="connsiteX68" fmla="*/ 358621 w 472886"/>
              <a:gd name="connsiteY68" fmla="*/ 16916 h 22814"/>
              <a:gd name="connsiteX69" fmla="*/ 358776 w 472886"/>
              <a:gd name="connsiteY69" fmla="*/ 19037 h 22814"/>
              <a:gd name="connsiteX70" fmla="*/ 359087 w 472886"/>
              <a:gd name="connsiteY70" fmla="*/ 20175 h 22814"/>
              <a:gd name="connsiteX71" fmla="*/ 359656 w 472886"/>
              <a:gd name="connsiteY71" fmla="*/ 20796 h 22814"/>
              <a:gd name="connsiteX72" fmla="*/ 360121 w 472886"/>
              <a:gd name="connsiteY72" fmla="*/ 21365 h 22814"/>
              <a:gd name="connsiteX73" fmla="*/ 360018 w 472886"/>
              <a:gd name="connsiteY73" fmla="*/ 22038 h 22814"/>
              <a:gd name="connsiteX74" fmla="*/ 359656 w 472886"/>
              <a:gd name="connsiteY74" fmla="*/ 22400 h 22814"/>
              <a:gd name="connsiteX75" fmla="*/ 359190 w 472886"/>
              <a:gd name="connsiteY75" fmla="*/ 22503 h 22814"/>
              <a:gd name="connsiteX76" fmla="*/ 358673 w 472886"/>
              <a:gd name="connsiteY76" fmla="*/ 22400 h 22814"/>
              <a:gd name="connsiteX77" fmla="*/ 357794 w 472886"/>
              <a:gd name="connsiteY77" fmla="*/ 21624 h 22814"/>
              <a:gd name="connsiteX78" fmla="*/ 357018 w 472886"/>
              <a:gd name="connsiteY78" fmla="*/ 20020 h 22814"/>
              <a:gd name="connsiteX79" fmla="*/ 356708 w 472886"/>
              <a:gd name="connsiteY79" fmla="*/ 17123 h 22814"/>
              <a:gd name="connsiteX80" fmla="*/ 356294 w 472886"/>
              <a:gd name="connsiteY80" fmla="*/ 15106 h 22814"/>
              <a:gd name="connsiteX81" fmla="*/ 355259 w 472886"/>
              <a:gd name="connsiteY81" fmla="*/ 13864 h 22814"/>
              <a:gd name="connsiteX82" fmla="*/ 353914 w 472886"/>
              <a:gd name="connsiteY82" fmla="*/ 13243 h 22814"/>
              <a:gd name="connsiteX83" fmla="*/ 352517 w 472886"/>
              <a:gd name="connsiteY83" fmla="*/ 13088 h 22814"/>
              <a:gd name="connsiteX84" fmla="*/ 345534 w 472886"/>
              <a:gd name="connsiteY84" fmla="*/ 13088 h 22814"/>
              <a:gd name="connsiteX85" fmla="*/ 345534 w 472886"/>
              <a:gd name="connsiteY85" fmla="*/ 21572 h 22814"/>
              <a:gd name="connsiteX86" fmla="*/ 345276 w 472886"/>
              <a:gd name="connsiteY86" fmla="*/ 22245 h 22814"/>
              <a:gd name="connsiteX87" fmla="*/ 344603 w 472886"/>
              <a:gd name="connsiteY87" fmla="*/ 22555 h 22814"/>
              <a:gd name="connsiteX88" fmla="*/ 343827 w 472886"/>
              <a:gd name="connsiteY88" fmla="*/ 22245 h 22814"/>
              <a:gd name="connsiteX89" fmla="*/ 343517 w 472886"/>
              <a:gd name="connsiteY89" fmla="*/ 21572 h 22814"/>
              <a:gd name="connsiteX90" fmla="*/ 343517 w 472886"/>
              <a:gd name="connsiteY90" fmla="*/ 1345 h 22814"/>
              <a:gd name="connsiteX91" fmla="*/ 343776 w 472886"/>
              <a:gd name="connsiteY91" fmla="*/ 673 h 22814"/>
              <a:gd name="connsiteX92" fmla="*/ 344448 w 472886"/>
              <a:gd name="connsiteY92" fmla="*/ 414 h 22814"/>
              <a:gd name="connsiteX93" fmla="*/ 314654 w 472886"/>
              <a:gd name="connsiteY93" fmla="*/ 414 h 22814"/>
              <a:gd name="connsiteX94" fmla="*/ 323189 w 472886"/>
              <a:gd name="connsiteY94" fmla="*/ 414 h 22814"/>
              <a:gd name="connsiteX95" fmla="*/ 326396 w 472886"/>
              <a:gd name="connsiteY95" fmla="*/ 1190 h 22814"/>
              <a:gd name="connsiteX96" fmla="*/ 328620 w 472886"/>
              <a:gd name="connsiteY96" fmla="*/ 3311 h 22814"/>
              <a:gd name="connsiteX97" fmla="*/ 329448 w 472886"/>
              <a:gd name="connsiteY97" fmla="*/ 6363 h 22814"/>
              <a:gd name="connsiteX98" fmla="*/ 328930 w 472886"/>
              <a:gd name="connsiteY98" fmla="*/ 8898 h 22814"/>
              <a:gd name="connsiteX99" fmla="*/ 327534 w 472886"/>
              <a:gd name="connsiteY99" fmla="*/ 10864 h 22814"/>
              <a:gd name="connsiteX100" fmla="*/ 325620 w 472886"/>
              <a:gd name="connsiteY100" fmla="*/ 12002 h 22814"/>
              <a:gd name="connsiteX101" fmla="*/ 326551 w 472886"/>
              <a:gd name="connsiteY101" fmla="*/ 12467 h 22814"/>
              <a:gd name="connsiteX102" fmla="*/ 328154 w 472886"/>
              <a:gd name="connsiteY102" fmla="*/ 14226 h 22814"/>
              <a:gd name="connsiteX103" fmla="*/ 328827 w 472886"/>
              <a:gd name="connsiteY103" fmla="*/ 16916 h 22814"/>
              <a:gd name="connsiteX104" fmla="*/ 328982 w 472886"/>
              <a:gd name="connsiteY104" fmla="*/ 19037 h 22814"/>
              <a:gd name="connsiteX105" fmla="*/ 329292 w 472886"/>
              <a:gd name="connsiteY105" fmla="*/ 20175 h 22814"/>
              <a:gd name="connsiteX106" fmla="*/ 329862 w 472886"/>
              <a:gd name="connsiteY106" fmla="*/ 20796 h 22814"/>
              <a:gd name="connsiteX107" fmla="*/ 330327 w 472886"/>
              <a:gd name="connsiteY107" fmla="*/ 21365 h 22814"/>
              <a:gd name="connsiteX108" fmla="*/ 330223 w 472886"/>
              <a:gd name="connsiteY108" fmla="*/ 22038 h 22814"/>
              <a:gd name="connsiteX109" fmla="*/ 329862 w 472886"/>
              <a:gd name="connsiteY109" fmla="*/ 22400 h 22814"/>
              <a:gd name="connsiteX110" fmla="*/ 329396 w 472886"/>
              <a:gd name="connsiteY110" fmla="*/ 22503 h 22814"/>
              <a:gd name="connsiteX111" fmla="*/ 328879 w 472886"/>
              <a:gd name="connsiteY111" fmla="*/ 22400 h 22814"/>
              <a:gd name="connsiteX112" fmla="*/ 327999 w 472886"/>
              <a:gd name="connsiteY112" fmla="*/ 21624 h 22814"/>
              <a:gd name="connsiteX113" fmla="*/ 327223 w 472886"/>
              <a:gd name="connsiteY113" fmla="*/ 20020 h 22814"/>
              <a:gd name="connsiteX114" fmla="*/ 326913 w 472886"/>
              <a:gd name="connsiteY114" fmla="*/ 17123 h 22814"/>
              <a:gd name="connsiteX115" fmla="*/ 326499 w 472886"/>
              <a:gd name="connsiteY115" fmla="*/ 15106 h 22814"/>
              <a:gd name="connsiteX116" fmla="*/ 325465 w 472886"/>
              <a:gd name="connsiteY116" fmla="*/ 13864 h 22814"/>
              <a:gd name="connsiteX117" fmla="*/ 324120 w 472886"/>
              <a:gd name="connsiteY117" fmla="*/ 13243 h 22814"/>
              <a:gd name="connsiteX118" fmla="*/ 322723 w 472886"/>
              <a:gd name="connsiteY118" fmla="*/ 13088 h 22814"/>
              <a:gd name="connsiteX119" fmla="*/ 315688 w 472886"/>
              <a:gd name="connsiteY119" fmla="*/ 13088 h 22814"/>
              <a:gd name="connsiteX120" fmla="*/ 315688 w 472886"/>
              <a:gd name="connsiteY120" fmla="*/ 21572 h 22814"/>
              <a:gd name="connsiteX121" fmla="*/ 315430 w 472886"/>
              <a:gd name="connsiteY121" fmla="*/ 22245 h 22814"/>
              <a:gd name="connsiteX122" fmla="*/ 314757 w 472886"/>
              <a:gd name="connsiteY122" fmla="*/ 22555 h 22814"/>
              <a:gd name="connsiteX123" fmla="*/ 313981 w 472886"/>
              <a:gd name="connsiteY123" fmla="*/ 22245 h 22814"/>
              <a:gd name="connsiteX124" fmla="*/ 313671 w 472886"/>
              <a:gd name="connsiteY124" fmla="*/ 21572 h 22814"/>
              <a:gd name="connsiteX125" fmla="*/ 313671 w 472886"/>
              <a:gd name="connsiteY125" fmla="*/ 1345 h 22814"/>
              <a:gd name="connsiteX126" fmla="*/ 313981 w 472886"/>
              <a:gd name="connsiteY126" fmla="*/ 673 h 22814"/>
              <a:gd name="connsiteX127" fmla="*/ 314654 w 472886"/>
              <a:gd name="connsiteY127" fmla="*/ 414 h 22814"/>
              <a:gd name="connsiteX128" fmla="*/ 437556 w 472886"/>
              <a:gd name="connsiteY128" fmla="*/ 362 h 22814"/>
              <a:gd name="connsiteX129" fmla="*/ 437970 w 472886"/>
              <a:gd name="connsiteY129" fmla="*/ 465 h 22814"/>
              <a:gd name="connsiteX130" fmla="*/ 438332 w 472886"/>
              <a:gd name="connsiteY130" fmla="*/ 724 h 22814"/>
              <a:gd name="connsiteX131" fmla="*/ 451936 w 472886"/>
              <a:gd name="connsiteY131" fmla="*/ 19037 h 22814"/>
              <a:gd name="connsiteX132" fmla="*/ 451936 w 472886"/>
              <a:gd name="connsiteY132" fmla="*/ 1241 h 22814"/>
              <a:gd name="connsiteX133" fmla="*/ 452195 w 472886"/>
              <a:gd name="connsiteY133" fmla="*/ 621 h 22814"/>
              <a:gd name="connsiteX134" fmla="*/ 452816 w 472886"/>
              <a:gd name="connsiteY134" fmla="*/ 362 h 22814"/>
              <a:gd name="connsiteX135" fmla="*/ 453540 w 472886"/>
              <a:gd name="connsiteY135" fmla="*/ 724 h 22814"/>
              <a:gd name="connsiteX136" fmla="*/ 453799 w 472886"/>
              <a:gd name="connsiteY136" fmla="*/ 1345 h 22814"/>
              <a:gd name="connsiteX137" fmla="*/ 453799 w 472886"/>
              <a:gd name="connsiteY137" fmla="*/ 21572 h 22814"/>
              <a:gd name="connsiteX138" fmla="*/ 453488 w 472886"/>
              <a:gd name="connsiteY138" fmla="*/ 22296 h 22814"/>
              <a:gd name="connsiteX139" fmla="*/ 452816 w 472886"/>
              <a:gd name="connsiteY139" fmla="*/ 22555 h 22814"/>
              <a:gd name="connsiteX140" fmla="*/ 452402 w 472886"/>
              <a:gd name="connsiteY140" fmla="*/ 22451 h 22814"/>
              <a:gd name="connsiteX141" fmla="*/ 452040 w 472886"/>
              <a:gd name="connsiteY141" fmla="*/ 22193 h 22814"/>
              <a:gd name="connsiteX142" fmla="*/ 438488 w 472886"/>
              <a:gd name="connsiteY142" fmla="*/ 3931 h 22814"/>
              <a:gd name="connsiteX143" fmla="*/ 438488 w 472886"/>
              <a:gd name="connsiteY143" fmla="*/ 21675 h 22814"/>
              <a:gd name="connsiteX144" fmla="*/ 438229 w 472886"/>
              <a:gd name="connsiteY144" fmla="*/ 22296 h 22814"/>
              <a:gd name="connsiteX145" fmla="*/ 437608 w 472886"/>
              <a:gd name="connsiteY145" fmla="*/ 22555 h 22814"/>
              <a:gd name="connsiteX146" fmla="*/ 436936 w 472886"/>
              <a:gd name="connsiteY146" fmla="*/ 22296 h 22814"/>
              <a:gd name="connsiteX147" fmla="*/ 436677 w 472886"/>
              <a:gd name="connsiteY147" fmla="*/ 21675 h 22814"/>
              <a:gd name="connsiteX148" fmla="*/ 436677 w 472886"/>
              <a:gd name="connsiteY148" fmla="*/ 1345 h 22814"/>
              <a:gd name="connsiteX149" fmla="*/ 436936 w 472886"/>
              <a:gd name="connsiteY149" fmla="*/ 621 h 22814"/>
              <a:gd name="connsiteX150" fmla="*/ 437556 w 472886"/>
              <a:gd name="connsiteY150" fmla="*/ 362 h 22814"/>
              <a:gd name="connsiteX151" fmla="*/ 405538 w 472886"/>
              <a:gd name="connsiteY151" fmla="*/ 362 h 22814"/>
              <a:gd name="connsiteX152" fmla="*/ 406210 w 472886"/>
              <a:gd name="connsiteY152" fmla="*/ 672 h 22814"/>
              <a:gd name="connsiteX153" fmla="*/ 406520 w 472886"/>
              <a:gd name="connsiteY153" fmla="*/ 1345 h 22814"/>
              <a:gd name="connsiteX154" fmla="*/ 406520 w 472886"/>
              <a:gd name="connsiteY154" fmla="*/ 21468 h 22814"/>
              <a:gd name="connsiteX155" fmla="*/ 406210 w 472886"/>
              <a:gd name="connsiteY155" fmla="*/ 22141 h 22814"/>
              <a:gd name="connsiteX156" fmla="*/ 405538 w 472886"/>
              <a:gd name="connsiteY156" fmla="*/ 22399 h 22814"/>
              <a:gd name="connsiteX157" fmla="*/ 404814 w 472886"/>
              <a:gd name="connsiteY157" fmla="*/ 22141 h 22814"/>
              <a:gd name="connsiteX158" fmla="*/ 404555 w 472886"/>
              <a:gd name="connsiteY158" fmla="*/ 21468 h 22814"/>
              <a:gd name="connsiteX159" fmla="*/ 404555 w 472886"/>
              <a:gd name="connsiteY159" fmla="*/ 1345 h 22814"/>
              <a:gd name="connsiteX160" fmla="*/ 404814 w 472886"/>
              <a:gd name="connsiteY160" fmla="*/ 672 h 22814"/>
              <a:gd name="connsiteX161" fmla="*/ 405538 w 472886"/>
              <a:gd name="connsiteY161" fmla="*/ 362 h 22814"/>
              <a:gd name="connsiteX162" fmla="*/ 365605 w 472886"/>
              <a:gd name="connsiteY162" fmla="*/ 362 h 22814"/>
              <a:gd name="connsiteX163" fmla="*/ 377192 w 472886"/>
              <a:gd name="connsiteY163" fmla="*/ 362 h 22814"/>
              <a:gd name="connsiteX164" fmla="*/ 377864 w 472886"/>
              <a:gd name="connsiteY164" fmla="*/ 621 h 22814"/>
              <a:gd name="connsiteX165" fmla="*/ 378123 w 472886"/>
              <a:gd name="connsiteY165" fmla="*/ 1293 h 22814"/>
              <a:gd name="connsiteX166" fmla="*/ 377864 w 472886"/>
              <a:gd name="connsiteY166" fmla="*/ 1966 h 22814"/>
              <a:gd name="connsiteX167" fmla="*/ 377192 w 472886"/>
              <a:gd name="connsiteY167" fmla="*/ 2224 h 22814"/>
              <a:gd name="connsiteX168" fmla="*/ 366640 w 472886"/>
              <a:gd name="connsiteY168" fmla="*/ 2224 h 22814"/>
              <a:gd name="connsiteX169" fmla="*/ 366640 w 472886"/>
              <a:gd name="connsiteY169" fmla="*/ 10139 h 22814"/>
              <a:gd name="connsiteX170" fmla="*/ 375744 w 472886"/>
              <a:gd name="connsiteY170" fmla="*/ 10139 h 22814"/>
              <a:gd name="connsiteX171" fmla="*/ 376416 w 472886"/>
              <a:gd name="connsiteY171" fmla="*/ 10398 h 22814"/>
              <a:gd name="connsiteX172" fmla="*/ 376675 w 472886"/>
              <a:gd name="connsiteY172" fmla="*/ 11070 h 22814"/>
              <a:gd name="connsiteX173" fmla="*/ 376416 w 472886"/>
              <a:gd name="connsiteY173" fmla="*/ 11743 h 22814"/>
              <a:gd name="connsiteX174" fmla="*/ 375744 w 472886"/>
              <a:gd name="connsiteY174" fmla="*/ 12001 h 22814"/>
              <a:gd name="connsiteX175" fmla="*/ 366640 w 472886"/>
              <a:gd name="connsiteY175" fmla="*/ 12001 h 22814"/>
              <a:gd name="connsiteX176" fmla="*/ 366640 w 472886"/>
              <a:gd name="connsiteY176" fmla="*/ 20589 h 22814"/>
              <a:gd name="connsiteX177" fmla="*/ 377192 w 472886"/>
              <a:gd name="connsiteY177" fmla="*/ 20589 h 22814"/>
              <a:gd name="connsiteX178" fmla="*/ 377864 w 472886"/>
              <a:gd name="connsiteY178" fmla="*/ 20847 h 22814"/>
              <a:gd name="connsiteX179" fmla="*/ 378123 w 472886"/>
              <a:gd name="connsiteY179" fmla="*/ 21520 h 22814"/>
              <a:gd name="connsiteX180" fmla="*/ 377864 w 472886"/>
              <a:gd name="connsiteY180" fmla="*/ 22193 h 22814"/>
              <a:gd name="connsiteX181" fmla="*/ 377192 w 472886"/>
              <a:gd name="connsiteY181" fmla="*/ 22451 h 22814"/>
              <a:gd name="connsiteX182" fmla="*/ 365605 w 472886"/>
              <a:gd name="connsiteY182" fmla="*/ 22451 h 22814"/>
              <a:gd name="connsiteX183" fmla="*/ 364933 w 472886"/>
              <a:gd name="connsiteY183" fmla="*/ 22193 h 22814"/>
              <a:gd name="connsiteX184" fmla="*/ 364674 w 472886"/>
              <a:gd name="connsiteY184" fmla="*/ 21520 h 22814"/>
              <a:gd name="connsiteX185" fmla="*/ 364674 w 472886"/>
              <a:gd name="connsiteY185" fmla="*/ 1293 h 22814"/>
              <a:gd name="connsiteX186" fmla="*/ 364933 w 472886"/>
              <a:gd name="connsiteY186" fmla="*/ 621 h 22814"/>
              <a:gd name="connsiteX187" fmla="*/ 365605 w 472886"/>
              <a:gd name="connsiteY187" fmla="*/ 362 h 22814"/>
              <a:gd name="connsiteX188" fmla="*/ 272910 w 472886"/>
              <a:gd name="connsiteY188" fmla="*/ 362 h 22814"/>
              <a:gd name="connsiteX189" fmla="*/ 284393 w 472886"/>
              <a:gd name="connsiteY189" fmla="*/ 362 h 22814"/>
              <a:gd name="connsiteX190" fmla="*/ 285014 w 472886"/>
              <a:gd name="connsiteY190" fmla="*/ 621 h 22814"/>
              <a:gd name="connsiteX191" fmla="*/ 285272 w 472886"/>
              <a:gd name="connsiteY191" fmla="*/ 1293 h 22814"/>
              <a:gd name="connsiteX192" fmla="*/ 285014 w 472886"/>
              <a:gd name="connsiteY192" fmla="*/ 1966 h 22814"/>
              <a:gd name="connsiteX193" fmla="*/ 284341 w 472886"/>
              <a:gd name="connsiteY193" fmla="*/ 2224 h 22814"/>
              <a:gd name="connsiteX194" fmla="*/ 273841 w 472886"/>
              <a:gd name="connsiteY194" fmla="*/ 2224 h 22814"/>
              <a:gd name="connsiteX195" fmla="*/ 273841 w 472886"/>
              <a:gd name="connsiteY195" fmla="*/ 10139 h 22814"/>
              <a:gd name="connsiteX196" fmla="*/ 282945 w 472886"/>
              <a:gd name="connsiteY196" fmla="*/ 10139 h 22814"/>
              <a:gd name="connsiteX197" fmla="*/ 283617 w 472886"/>
              <a:gd name="connsiteY197" fmla="*/ 10398 h 22814"/>
              <a:gd name="connsiteX198" fmla="*/ 283876 w 472886"/>
              <a:gd name="connsiteY198" fmla="*/ 11070 h 22814"/>
              <a:gd name="connsiteX199" fmla="*/ 283617 w 472886"/>
              <a:gd name="connsiteY199" fmla="*/ 11743 h 22814"/>
              <a:gd name="connsiteX200" fmla="*/ 282945 w 472886"/>
              <a:gd name="connsiteY200" fmla="*/ 12001 h 22814"/>
              <a:gd name="connsiteX201" fmla="*/ 273841 w 472886"/>
              <a:gd name="connsiteY201" fmla="*/ 12001 h 22814"/>
              <a:gd name="connsiteX202" fmla="*/ 273841 w 472886"/>
              <a:gd name="connsiteY202" fmla="*/ 21520 h 22814"/>
              <a:gd name="connsiteX203" fmla="*/ 273582 w 472886"/>
              <a:gd name="connsiteY203" fmla="*/ 22193 h 22814"/>
              <a:gd name="connsiteX204" fmla="*/ 272910 w 472886"/>
              <a:gd name="connsiteY204" fmla="*/ 22451 h 22814"/>
              <a:gd name="connsiteX205" fmla="*/ 272186 w 472886"/>
              <a:gd name="connsiteY205" fmla="*/ 22193 h 22814"/>
              <a:gd name="connsiteX206" fmla="*/ 271927 w 472886"/>
              <a:gd name="connsiteY206" fmla="*/ 21520 h 22814"/>
              <a:gd name="connsiteX207" fmla="*/ 271927 w 472886"/>
              <a:gd name="connsiteY207" fmla="*/ 1293 h 22814"/>
              <a:gd name="connsiteX208" fmla="*/ 272237 w 472886"/>
              <a:gd name="connsiteY208" fmla="*/ 621 h 22814"/>
              <a:gd name="connsiteX209" fmla="*/ 272910 w 472886"/>
              <a:gd name="connsiteY209" fmla="*/ 362 h 22814"/>
              <a:gd name="connsiteX210" fmla="*/ 246270 w 472886"/>
              <a:gd name="connsiteY210" fmla="*/ 362 h 22814"/>
              <a:gd name="connsiteX211" fmla="*/ 257495 w 472886"/>
              <a:gd name="connsiteY211" fmla="*/ 362 h 22814"/>
              <a:gd name="connsiteX212" fmla="*/ 258426 w 472886"/>
              <a:gd name="connsiteY212" fmla="*/ 724 h 22814"/>
              <a:gd name="connsiteX213" fmla="*/ 258788 w 472886"/>
              <a:gd name="connsiteY213" fmla="*/ 1604 h 22814"/>
              <a:gd name="connsiteX214" fmla="*/ 258426 w 472886"/>
              <a:gd name="connsiteY214" fmla="*/ 2483 h 22814"/>
              <a:gd name="connsiteX215" fmla="*/ 257495 w 472886"/>
              <a:gd name="connsiteY215" fmla="*/ 2793 h 22814"/>
              <a:gd name="connsiteX216" fmla="*/ 257495 w 472886"/>
              <a:gd name="connsiteY216" fmla="*/ 2845 h 22814"/>
              <a:gd name="connsiteX217" fmla="*/ 247615 w 472886"/>
              <a:gd name="connsiteY217" fmla="*/ 2845 h 22814"/>
              <a:gd name="connsiteX218" fmla="*/ 247615 w 472886"/>
              <a:gd name="connsiteY218" fmla="*/ 9932 h 22814"/>
              <a:gd name="connsiteX219" fmla="*/ 256099 w 472886"/>
              <a:gd name="connsiteY219" fmla="*/ 9932 h 22814"/>
              <a:gd name="connsiteX220" fmla="*/ 257030 w 472886"/>
              <a:gd name="connsiteY220" fmla="*/ 10294 h 22814"/>
              <a:gd name="connsiteX221" fmla="*/ 257392 w 472886"/>
              <a:gd name="connsiteY221" fmla="*/ 11174 h 22814"/>
              <a:gd name="connsiteX222" fmla="*/ 257030 w 472886"/>
              <a:gd name="connsiteY222" fmla="*/ 12053 h 22814"/>
              <a:gd name="connsiteX223" fmla="*/ 256099 w 472886"/>
              <a:gd name="connsiteY223" fmla="*/ 12364 h 22814"/>
              <a:gd name="connsiteX224" fmla="*/ 247615 w 472886"/>
              <a:gd name="connsiteY224" fmla="*/ 12364 h 22814"/>
              <a:gd name="connsiteX225" fmla="*/ 247615 w 472886"/>
              <a:gd name="connsiteY225" fmla="*/ 20020 h 22814"/>
              <a:gd name="connsiteX226" fmla="*/ 257495 w 472886"/>
              <a:gd name="connsiteY226" fmla="*/ 20020 h 22814"/>
              <a:gd name="connsiteX227" fmla="*/ 258426 w 472886"/>
              <a:gd name="connsiteY227" fmla="*/ 20382 h 22814"/>
              <a:gd name="connsiteX228" fmla="*/ 258788 w 472886"/>
              <a:gd name="connsiteY228" fmla="*/ 21210 h 22814"/>
              <a:gd name="connsiteX229" fmla="*/ 258426 w 472886"/>
              <a:gd name="connsiteY229" fmla="*/ 22089 h 22814"/>
              <a:gd name="connsiteX230" fmla="*/ 257495 w 472886"/>
              <a:gd name="connsiteY230" fmla="*/ 22451 h 22814"/>
              <a:gd name="connsiteX231" fmla="*/ 246270 w 472886"/>
              <a:gd name="connsiteY231" fmla="*/ 22451 h 22814"/>
              <a:gd name="connsiteX232" fmla="*/ 245391 w 472886"/>
              <a:gd name="connsiteY232" fmla="*/ 22089 h 22814"/>
              <a:gd name="connsiteX233" fmla="*/ 245029 w 472886"/>
              <a:gd name="connsiteY233" fmla="*/ 21158 h 22814"/>
              <a:gd name="connsiteX234" fmla="*/ 245029 w 472886"/>
              <a:gd name="connsiteY234" fmla="*/ 1604 h 22814"/>
              <a:gd name="connsiteX235" fmla="*/ 245391 w 472886"/>
              <a:gd name="connsiteY235" fmla="*/ 724 h 22814"/>
              <a:gd name="connsiteX236" fmla="*/ 246270 w 472886"/>
              <a:gd name="connsiteY236" fmla="*/ 362 h 22814"/>
              <a:gd name="connsiteX237" fmla="*/ 202665 w 472886"/>
              <a:gd name="connsiteY237" fmla="*/ 362 h 22814"/>
              <a:gd name="connsiteX238" fmla="*/ 203544 w 472886"/>
              <a:gd name="connsiteY238" fmla="*/ 724 h 22814"/>
              <a:gd name="connsiteX239" fmla="*/ 203958 w 472886"/>
              <a:gd name="connsiteY239" fmla="*/ 1655 h 22814"/>
              <a:gd name="connsiteX240" fmla="*/ 203958 w 472886"/>
              <a:gd name="connsiteY240" fmla="*/ 14174 h 22814"/>
              <a:gd name="connsiteX241" fmla="*/ 204734 w 472886"/>
              <a:gd name="connsiteY241" fmla="*/ 17278 h 22814"/>
              <a:gd name="connsiteX242" fmla="*/ 206855 w 472886"/>
              <a:gd name="connsiteY242" fmla="*/ 19399 h 22814"/>
              <a:gd name="connsiteX243" fmla="*/ 209751 w 472886"/>
              <a:gd name="connsiteY243" fmla="*/ 20175 h 22814"/>
              <a:gd name="connsiteX244" fmla="*/ 212700 w 472886"/>
              <a:gd name="connsiteY244" fmla="*/ 19399 h 22814"/>
              <a:gd name="connsiteX245" fmla="*/ 214872 w 472886"/>
              <a:gd name="connsiteY245" fmla="*/ 17278 h 22814"/>
              <a:gd name="connsiteX246" fmla="*/ 215700 w 472886"/>
              <a:gd name="connsiteY246" fmla="*/ 14174 h 22814"/>
              <a:gd name="connsiteX247" fmla="*/ 215700 w 472886"/>
              <a:gd name="connsiteY247" fmla="*/ 1655 h 22814"/>
              <a:gd name="connsiteX248" fmla="*/ 216011 w 472886"/>
              <a:gd name="connsiteY248" fmla="*/ 724 h 22814"/>
              <a:gd name="connsiteX249" fmla="*/ 216890 w 472886"/>
              <a:gd name="connsiteY249" fmla="*/ 362 h 22814"/>
              <a:gd name="connsiteX250" fmla="*/ 217821 w 472886"/>
              <a:gd name="connsiteY250" fmla="*/ 724 h 22814"/>
              <a:gd name="connsiteX251" fmla="*/ 218183 w 472886"/>
              <a:gd name="connsiteY251" fmla="*/ 1655 h 22814"/>
              <a:gd name="connsiteX252" fmla="*/ 218183 w 472886"/>
              <a:gd name="connsiteY252" fmla="*/ 14174 h 22814"/>
              <a:gd name="connsiteX253" fmla="*/ 217045 w 472886"/>
              <a:gd name="connsiteY253" fmla="*/ 18520 h 22814"/>
              <a:gd name="connsiteX254" fmla="*/ 214045 w 472886"/>
              <a:gd name="connsiteY254" fmla="*/ 21572 h 22814"/>
              <a:gd name="connsiteX255" fmla="*/ 209751 w 472886"/>
              <a:gd name="connsiteY255" fmla="*/ 22710 h 22814"/>
              <a:gd name="connsiteX256" fmla="*/ 205407 w 472886"/>
              <a:gd name="connsiteY256" fmla="*/ 21572 h 22814"/>
              <a:gd name="connsiteX257" fmla="*/ 202406 w 472886"/>
              <a:gd name="connsiteY257" fmla="*/ 18520 h 22814"/>
              <a:gd name="connsiteX258" fmla="*/ 201320 w 472886"/>
              <a:gd name="connsiteY258" fmla="*/ 14174 h 22814"/>
              <a:gd name="connsiteX259" fmla="*/ 201320 w 472886"/>
              <a:gd name="connsiteY259" fmla="*/ 1655 h 22814"/>
              <a:gd name="connsiteX260" fmla="*/ 201682 w 472886"/>
              <a:gd name="connsiteY260" fmla="*/ 724 h 22814"/>
              <a:gd name="connsiteX261" fmla="*/ 202665 w 472886"/>
              <a:gd name="connsiteY261" fmla="*/ 362 h 22814"/>
              <a:gd name="connsiteX262" fmla="*/ 181458 w 472886"/>
              <a:gd name="connsiteY262" fmla="*/ 362 h 22814"/>
              <a:gd name="connsiteX263" fmla="*/ 196148 w 472886"/>
              <a:gd name="connsiteY263" fmla="*/ 362 h 22814"/>
              <a:gd name="connsiteX264" fmla="*/ 197027 w 472886"/>
              <a:gd name="connsiteY264" fmla="*/ 672 h 22814"/>
              <a:gd name="connsiteX265" fmla="*/ 197389 w 472886"/>
              <a:gd name="connsiteY265" fmla="*/ 1552 h 22814"/>
              <a:gd name="connsiteX266" fmla="*/ 197027 w 472886"/>
              <a:gd name="connsiteY266" fmla="*/ 2431 h 22814"/>
              <a:gd name="connsiteX267" fmla="*/ 196096 w 472886"/>
              <a:gd name="connsiteY267" fmla="*/ 2742 h 22814"/>
              <a:gd name="connsiteX268" fmla="*/ 190096 w 472886"/>
              <a:gd name="connsiteY268" fmla="*/ 2742 h 22814"/>
              <a:gd name="connsiteX269" fmla="*/ 190096 w 472886"/>
              <a:gd name="connsiteY269" fmla="*/ 21158 h 22814"/>
              <a:gd name="connsiteX270" fmla="*/ 189734 w 472886"/>
              <a:gd name="connsiteY270" fmla="*/ 22089 h 22814"/>
              <a:gd name="connsiteX271" fmla="*/ 188751 w 472886"/>
              <a:gd name="connsiteY271" fmla="*/ 22451 h 22814"/>
              <a:gd name="connsiteX272" fmla="*/ 187820 w 472886"/>
              <a:gd name="connsiteY272" fmla="*/ 22089 h 22814"/>
              <a:gd name="connsiteX273" fmla="*/ 187458 w 472886"/>
              <a:gd name="connsiteY273" fmla="*/ 21158 h 22814"/>
              <a:gd name="connsiteX274" fmla="*/ 187458 w 472886"/>
              <a:gd name="connsiteY274" fmla="*/ 2742 h 22814"/>
              <a:gd name="connsiteX275" fmla="*/ 181458 w 472886"/>
              <a:gd name="connsiteY275" fmla="*/ 2742 h 22814"/>
              <a:gd name="connsiteX276" fmla="*/ 180578 w 472886"/>
              <a:gd name="connsiteY276" fmla="*/ 2431 h 22814"/>
              <a:gd name="connsiteX277" fmla="*/ 180216 w 472886"/>
              <a:gd name="connsiteY277" fmla="*/ 1552 h 22814"/>
              <a:gd name="connsiteX278" fmla="*/ 180578 w 472886"/>
              <a:gd name="connsiteY278" fmla="*/ 672 h 22814"/>
              <a:gd name="connsiteX279" fmla="*/ 181458 w 472886"/>
              <a:gd name="connsiteY279" fmla="*/ 362 h 22814"/>
              <a:gd name="connsiteX280" fmla="*/ 168422 w 472886"/>
              <a:gd name="connsiteY280" fmla="*/ 362 h 22814"/>
              <a:gd name="connsiteX281" fmla="*/ 169353 w 472886"/>
              <a:gd name="connsiteY281" fmla="*/ 724 h 22814"/>
              <a:gd name="connsiteX282" fmla="*/ 169715 w 472886"/>
              <a:gd name="connsiteY282" fmla="*/ 1604 h 22814"/>
              <a:gd name="connsiteX283" fmla="*/ 169715 w 472886"/>
              <a:gd name="connsiteY283" fmla="*/ 19968 h 22814"/>
              <a:gd name="connsiteX284" fmla="*/ 179285 w 472886"/>
              <a:gd name="connsiteY284" fmla="*/ 19968 h 22814"/>
              <a:gd name="connsiteX285" fmla="*/ 180216 w 472886"/>
              <a:gd name="connsiteY285" fmla="*/ 20330 h 22814"/>
              <a:gd name="connsiteX286" fmla="*/ 180578 w 472886"/>
              <a:gd name="connsiteY286" fmla="*/ 21210 h 22814"/>
              <a:gd name="connsiteX287" fmla="*/ 180216 w 472886"/>
              <a:gd name="connsiteY287" fmla="*/ 22089 h 22814"/>
              <a:gd name="connsiteX288" fmla="*/ 179285 w 472886"/>
              <a:gd name="connsiteY288" fmla="*/ 22451 h 22814"/>
              <a:gd name="connsiteX289" fmla="*/ 168370 w 472886"/>
              <a:gd name="connsiteY289" fmla="*/ 22451 h 22814"/>
              <a:gd name="connsiteX290" fmla="*/ 167491 w 472886"/>
              <a:gd name="connsiteY290" fmla="*/ 22089 h 22814"/>
              <a:gd name="connsiteX291" fmla="*/ 167129 w 472886"/>
              <a:gd name="connsiteY291" fmla="*/ 21158 h 22814"/>
              <a:gd name="connsiteX292" fmla="*/ 167129 w 472886"/>
              <a:gd name="connsiteY292" fmla="*/ 1604 h 22814"/>
              <a:gd name="connsiteX293" fmla="*/ 167491 w 472886"/>
              <a:gd name="connsiteY293" fmla="*/ 724 h 22814"/>
              <a:gd name="connsiteX294" fmla="*/ 168422 w 472886"/>
              <a:gd name="connsiteY294" fmla="*/ 362 h 22814"/>
              <a:gd name="connsiteX295" fmla="*/ 146024 w 472886"/>
              <a:gd name="connsiteY295" fmla="*/ 362 h 22814"/>
              <a:gd name="connsiteX296" fmla="*/ 146903 w 472886"/>
              <a:gd name="connsiteY296" fmla="*/ 724 h 22814"/>
              <a:gd name="connsiteX297" fmla="*/ 147317 w 472886"/>
              <a:gd name="connsiteY297" fmla="*/ 1655 h 22814"/>
              <a:gd name="connsiteX298" fmla="*/ 147317 w 472886"/>
              <a:gd name="connsiteY298" fmla="*/ 14174 h 22814"/>
              <a:gd name="connsiteX299" fmla="*/ 148093 w 472886"/>
              <a:gd name="connsiteY299" fmla="*/ 17278 h 22814"/>
              <a:gd name="connsiteX300" fmla="*/ 150214 w 472886"/>
              <a:gd name="connsiteY300" fmla="*/ 19399 h 22814"/>
              <a:gd name="connsiteX301" fmla="*/ 153162 w 472886"/>
              <a:gd name="connsiteY301" fmla="*/ 20175 h 22814"/>
              <a:gd name="connsiteX302" fmla="*/ 156111 w 472886"/>
              <a:gd name="connsiteY302" fmla="*/ 19399 h 22814"/>
              <a:gd name="connsiteX303" fmla="*/ 158283 w 472886"/>
              <a:gd name="connsiteY303" fmla="*/ 17278 h 22814"/>
              <a:gd name="connsiteX304" fmla="*/ 159111 w 472886"/>
              <a:gd name="connsiteY304" fmla="*/ 14174 h 22814"/>
              <a:gd name="connsiteX305" fmla="*/ 159111 w 472886"/>
              <a:gd name="connsiteY305" fmla="*/ 1655 h 22814"/>
              <a:gd name="connsiteX306" fmla="*/ 159421 w 472886"/>
              <a:gd name="connsiteY306" fmla="*/ 724 h 22814"/>
              <a:gd name="connsiteX307" fmla="*/ 160301 w 472886"/>
              <a:gd name="connsiteY307" fmla="*/ 362 h 22814"/>
              <a:gd name="connsiteX308" fmla="*/ 161180 w 472886"/>
              <a:gd name="connsiteY308" fmla="*/ 724 h 22814"/>
              <a:gd name="connsiteX309" fmla="*/ 161542 w 472886"/>
              <a:gd name="connsiteY309" fmla="*/ 1655 h 22814"/>
              <a:gd name="connsiteX310" fmla="*/ 161542 w 472886"/>
              <a:gd name="connsiteY310" fmla="*/ 14174 h 22814"/>
              <a:gd name="connsiteX311" fmla="*/ 160404 w 472886"/>
              <a:gd name="connsiteY311" fmla="*/ 18520 h 22814"/>
              <a:gd name="connsiteX312" fmla="*/ 157404 w 472886"/>
              <a:gd name="connsiteY312" fmla="*/ 21572 h 22814"/>
              <a:gd name="connsiteX313" fmla="*/ 153110 w 472886"/>
              <a:gd name="connsiteY313" fmla="*/ 22710 h 22814"/>
              <a:gd name="connsiteX314" fmla="*/ 148766 w 472886"/>
              <a:gd name="connsiteY314" fmla="*/ 21572 h 22814"/>
              <a:gd name="connsiteX315" fmla="*/ 145765 w 472886"/>
              <a:gd name="connsiteY315" fmla="*/ 18520 h 22814"/>
              <a:gd name="connsiteX316" fmla="*/ 144679 w 472886"/>
              <a:gd name="connsiteY316" fmla="*/ 14174 h 22814"/>
              <a:gd name="connsiteX317" fmla="*/ 144679 w 472886"/>
              <a:gd name="connsiteY317" fmla="*/ 1655 h 22814"/>
              <a:gd name="connsiteX318" fmla="*/ 145041 w 472886"/>
              <a:gd name="connsiteY318" fmla="*/ 724 h 22814"/>
              <a:gd name="connsiteX319" fmla="*/ 146024 w 472886"/>
              <a:gd name="connsiteY319" fmla="*/ 362 h 22814"/>
              <a:gd name="connsiteX320" fmla="*/ 95849 w 472886"/>
              <a:gd name="connsiteY320" fmla="*/ 362 h 22814"/>
              <a:gd name="connsiteX321" fmla="*/ 110540 w 472886"/>
              <a:gd name="connsiteY321" fmla="*/ 362 h 22814"/>
              <a:gd name="connsiteX322" fmla="*/ 111419 w 472886"/>
              <a:gd name="connsiteY322" fmla="*/ 672 h 22814"/>
              <a:gd name="connsiteX323" fmla="*/ 111781 w 472886"/>
              <a:gd name="connsiteY323" fmla="*/ 1552 h 22814"/>
              <a:gd name="connsiteX324" fmla="*/ 111419 w 472886"/>
              <a:gd name="connsiteY324" fmla="*/ 2431 h 22814"/>
              <a:gd name="connsiteX325" fmla="*/ 110488 w 472886"/>
              <a:gd name="connsiteY325" fmla="*/ 2742 h 22814"/>
              <a:gd name="connsiteX326" fmla="*/ 104488 w 472886"/>
              <a:gd name="connsiteY326" fmla="*/ 2742 h 22814"/>
              <a:gd name="connsiteX327" fmla="*/ 104488 w 472886"/>
              <a:gd name="connsiteY327" fmla="*/ 21158 h 22814"/>
              <a:gd name="connsiteX328" fmla="*/ 104126 w 472886"/>
              <a:gd name="connsiteY328" fmla="*/ 22089 h 22814"/>
              <a:gd name="connsiteX329" fmla="*/ 103143 w 472886"/>
              <a:gd name="connsiteY329" fmla="*/ 22451 h 22814"/>
              <a:gd name="connsiteX330" fmla="*/ 102212 w 472886"/>
              <a:gd name="connsiteY330" fmla="*/ 22089 h 22814"/>
              <a:gd name="connsiteX331" fmla="*/ 101850 w 472886"/>
              <a:gd name="connsiteY331" fmla="*/ 21158 h 22814"/>
              <a:gd name="connsiteX332" fmla="*/ 101850 w 472886"/>
              <a:gd name="connsiteY332" fmla="*/ 2742 h 22814"/>
              <a:gd name="connsiteX333" fmla="*/ 95849 w 472886"/>
              <a:gd name="connsiteY333" fmla="*/ 2742 h 22814"/>
              <a:gd name="connsiteX334" fmla="*/ 94970 w 472886"/>
              <a:gd name="connsiteY334" fmla="*/ 2431 h 22814"/>
              <a:gd name="connsiteX335" fmla="*/ 94608 w 472886"/>
              <a:gd name="connsiteY335" fmla="*/ 1552 h 22814"/>
              <a:gd name="connsiteX336" fmla="*/ 94970 w 472886"/>
              <a:gd name="connsiteY336" fmla="*/ 672 h 22814"/>
              <a:gd name="connsiteX337" fmla="*/ 95849 w 472886"/>
              <a:gd name="connsiteY337" fmla="*/ 362 h 22814"/>
              <a:gd name="connsiteX338" fmla="*/ 79608 w 472886"/>
              <a:gd name="connsiteY338" fmla="*/ 362 h 22814"/>
              <a:gd name="connsiteX339" fmla="*/ 90832 w 472886"/>
              <a:gd name="connsiteY339" fmla="*/ 362 h 22814"/>
              <a:gd name="connsiteX340" fmla="*/ 91763 w 472886"/>
              <a:gd name="connsiteY340" fmla="*/ 724 h 22814"/>
              <a:gd name="connsiteX341" fmla="*/ 92125 w 472886"/>
              <a:gd name="connsiteY341" fmla="*/ 1604 h 22814"/>
              <a:gd name="connsiteX342" fmla="*/ 91763 w 472886"/>
              <a:gd name="connsiteY342" fmla="*/ 2483 h 22814"/>
              <a:gd name="connsiteX343" fmla="*/ 90832 w 472886"/>
              <a:gd name="connsiteY343" fmla="*/ 2793 h 22814"/>
              <a:gd name="connsiteX344" fmla="*/ 90832 w 472886"/>
              <a:gd name="connsiteY344" fmla="*/ 2845 h 22814"/>
              <a:gd name="connsiteX345" fmla="*/ 80952 w 472886"/>
              <a:gd name="connsiteY345" fmla="*/ 2845 h 22814"/>
              <a:gd name="connsiteX346" fmla="*/ 80952 w 472886"/>
              <a:gd name="connsiteY346" fmla="*/ 9932 h 22814"/>
              <a:gd name="connsiteX347" fmla="*/ 89436 w 472886"/>
              <a:gd name="connsiteY347" fmla="*/ 9932 h 22814"/>
              <a:gd name="connsiteX348" fmla="*/ 90367 w 472886"/>
              <a:gd name="connsiteY348" fmla="*/ 10294 h 22814"/>
              <a:gd name="connsiteX349" fmla="*/ 90729 w 472886"/>
              <a:gd name="connsiteY349" fmla="*/ 11174 h 22814"/>
              <a:gd name="connsiteX350" fmla="*/ 90367 w 472886"/>
              <a:gd name="connsiteY350" fmla="*/ 12053 h 22814"/>
              <a:gd name="connsiteX351" fmla="*/ 89436 w 472886"/>
              <a:gd name="connsiteY351" fmla="*/ 12364 h 22814"/>
              <a:gd name="connsiteX352" fmla="*/ 80952 w 472886"/>
              <a:gd name="connsiteY352" fmla="*/ 12364 h 22814"/>
              <a:gd name="connsiteX353" fmla="*/ 80952 w 472886"/>
              <a:gd name="connsiteY353" fmla="*/ 20020 h 22814"/>
              <a:gd name="connsiteX354" fmla="*/ 90832 w 472886"/>
              <a:gd name="connsiteY354" fmla="*/ 20020 h 22814"/>
              <a:gd name="connsiteX355" fmla="*/ 91763 w 472886"/>
              <a:gd name="connsiteY355" fmla="*/ 20382 h 22814"/>
              <a:gd name="connsiteX356" fmla="*/ 92125 w 472886"/>
              <a:gd name="connsiteY356" fmla="*/ 21210 h 22814"/>
              <a:gd name="connsiteX357" fmla="*/ 91763 w 472886"/>
              <a:gd name="connsiteY357" fmla="*/ 22089 h 22814"/>
              <a:gd name="connsiteX358" fmla="*/ 90832 w 472886"/>
              <a:gd name="connsiteY358" fmla="*/ 22451 h 22814"/>
              <a:gd name="connsiteX359" fmla="*/ 79608 w 472886"/>
              <a:gd name="connsiteY359" fmla="*/ 22451 h 22814"/>
              <a:gd name="connsiteX360" fmla="*/ 78728 w 472886"/>
              <a:gd name="connsiteY360" fmla="*/ 22089 h 22814"/>
              <a:gd name="connsiteX361" fmla="*/ 78366 w 472886"/>
              <a:gd name="connsiteY361" fmla="*/ 21158 h 22814"/>
              <a:gd name="connsiteX362" fmla="*/ 78366 w 472886"/>
              <a:gd name="connsiteY362" fmla="*/ 1604 h 22814"/>
              <a:gd name="connsiteX363" fmla="*/ 78728 w 472886"/>
              <a:gd name="connsiteY363" fmla="*/ 724 h 22814"/>
              <a:gd name="connsiteX364" fmla="*/ 79608 w 472886"/>
              <a:gd name="connsiteY364" fmla="*/ 362 h 22814"/>
              <a:gd name="connsiteX365" fmla="*/ 61606 w 472886"/>
              <a:gd name="connsiteY365" fmla="*/ 362 h 22814"/>
              <a:gd name="connsiteX366" fmla="*/ 72831 w 472886"/>
              <a:gd name="connsiteY366" fmla="*/ 362 h 22814"/>
              <a:gd name="connsiteX367" fmla="*/ 73762 w 472886"/>
              <a:gd name="connsiteY367" fmla="*/ 724 h 22814"/>
              <a:gd name="connsiteX368" fmla="*/ 74124 w 472886"/>
              <a:gd name="connsiteY368" fmla="*/ 1604 h 22814"/>
              <a:gd name="connsiteX369" fmla="*/ 73762 w 472886"/>
              <a:gd name="connsiteY369" fmla="*/ 2483 h 22814"/>
              <a:gd name="connsiteX370" fmla="*/ 72831 w 472886"/>
              <a:gd name="connsiteY370" fmla="*/ 2793 h 22814"/>
              <a:gd name="connsiteX371" fmla="*/ 72831 w 472886"/>
              <a:gd name="connsiteY371" fmla="*/ 2845 h 22814"/>
              <a:gd name="connsiteX372" fmla="*/ 62951 w 472886"/>
              <a:gd name="connsiteY372" fmla="*/ 2845 h 22814"/>
              <a:gd name="connsiteX373" fmla="*/ 62951 w 472886"/>
              <a:gd name="connsiteY373" fmla="*/ 9932 h 22814"/>
              <a:gd name="connsiteX374" fmla="*/ 71435 w 472886"/>
              <a:gd name="connsiteY374" fmla="*/ 9932 h 22814"/>
              <a:gd name="connsiteX375" fmla="*/ 72366 w 472886"/>
              <a:gd name="connsiteY375" fmla="*/ 10294 h 22814"/>
              <a:gd name="connsiteX376" fmla="*/ 72728 w 472886"/>
              <a:gd name="connsiteY376" fmla="*/ 11174 h 22814"/>
              <a:gd name="connsiteX377" fmla="*/ 72366 w 472886"/>
              <a:gd name="connsiteY377" fmla="*/ 12053 h 22814"/>
              <a:gd name="connsiteX378" fmla="*/ 71435 w 472886"/>
              <a:gd name="connsiteY378" fmla="*/ 12364 h 22814"/>
              <a:gd name="connsiteX379" fmla="*/ 62951 w 472886"/>
              <a:gd name="connsiteY379" fmla="*/ 12364 h 22814"/>
              <a:gd name="connsiteX380" fmla="*/ 62951 w 472886"/>
              <a:gd name="connsiteY380" fmla="*/ 20020 h 22814"/>
              <a:gd name="connsiteX381" fmla="*/ 72831 w 472886"/>
              <a:gd name="connsiteY381" fmla="*/ 20020 h 22814"/>
              <a:gd name="connsiteX382" fmla="*/ 73762 w 472886"/>
              <a:gd name="connsiteY382" fmla="*/ 20382 h 22814"/>
              <a:gd name="connsiteX383" fmla="*/ 74124 w 472886"/>
              <a:gd name="connsiteY383" fmla="*/ 21210 h 22814"/>
              <a:gd name="connsiteX384" fmla="*/ 73762 w 472886"/>
              <a:gd name="connsiteY384" fmla="*/ 22089 h 22814"/>
              <a:gd name="connsiteX385" fmla="*/ 72831 w 472886"/>
              <a:gd name="connsiteY385" fmla="*/ 22451 h 22814"/>
              <a:gd name="connsiteX386" fmla="*/ 61606 w 472886"/>
              <a:gd name="connsiteY386" fmla="*/ 22451 h 22814"/>
              <a:gd name="connsiteX387" fmla="*/ 60727 w 472886"/>
              <a:gd name="connsiteY387" fmla="*/ 22089 h 22814"/>
              <a:gd name="connsiteX388" fmla="*/ 60365 w 472886"/>
              <a:gd name="connsiteY388" fmla="*/ 21158 h 22814"/>
              <a:gd name="connsiteX389" fmla="*/ 60365 w 472886"/>
              <a:gd name="connsiteY389" fmla="*/ 1604 h 22814"/>
              <a:gd name="connsiteX390" fmla="*/ 60727 w 472886"/>
              <a:gd name="connsiteY390" fmla="*/ 724 h 22814"/>
              <a:gd name="connsiteX391" fmla="*/ 61606 w 472886"/>
              <a:gd name="connsiteY391" fmla="*/ 362 h 22814"/>
              <a:gd name="connsiteX392" fmla="*/ 19191 w 472886"/>
              <a:gd name="connsiteY392" fmla="*/ 362 h 22814"/>
              <a:gd name="connsiteX393" fmla="*/ 33881 w 472886"/>
              <a:gd name="connsiteY393" fmla="*/ 362 h 22814"/>
              <a:gd name="connsiteX394" fmla="*/ 34760 w 472886"/>
              <a:gd name="connsiteY394" fmla="*/ 672 h 22814"/>
              <a:gd name="connsiteX395" fmla="*/ 35122 w 472886"/>
              <a:gd name="connsiteY395" fmla="*/ 1552 h 22814"/>
              <a:gd name="connsiteX396" fmla="*/ 34760 w 472886"/>
              <a:gd name="connsiteY396" fmla="*/ 2431 h 22814"/>
              <a:gd name="connsiteX397" fmla="*/ 33829 w 472886"/>
              <a:gd name="connsiteY397" fmla="*/ 2742 h 22814"/>
              <a:gd name="connsiteX398" fmla="*/ 27829 w 472886"/>
              <a:gd name="connsiteY398" fmla="*/ 2742 h 22814"/>
              <a:gd name="connsiteX399" fmla="*/ 27829 w 472886"/>
              <a:gd name="connsiteY399" fmla="*/ 21158 h 22814"/>
              <a:gd name="connsiteX400" fmla="*/ 27467 w 472886"/>
              <a:gd name="connsiteY400" fmla="*/ 22089 h 22814"/>
              <a:gd name="connsiteX401" fmla="*/ 26484 w 472886"/>
              <a:gd name="connsiteY401" fmla="*/ 22451 h 22814"/>
              <a:gd name="connsiteX402" fmla="*/ 25553 w 472886"/>
              <a:gd name="connsiteY402" fmla="*/ 22089 h 22814"/>
              <a:gd name="connsiteX403" fmla="*/ 25191 w 472886"/>
              <a:gd name="connsiteY403" fmla="*/ 21158 h 22814"/>
              <a:gd name="connsiteX404" fmla="*/ 25191 w 472886"/>
              <a:gd name="connsiteY404" fmla="*/ 2742 h 22814"/>
              <a:gd name="connsiteX405" fmla="*/ 19191 w 472886"/>
              <a:gd name="connsiteY405" fmla="*/ 2742 h 22814"/>
              <a:gd name="connsiteX406" fmla="*/ 18311 w 472886"/>
              <a:gd name="connsiteY406" fmla="*/ 2431 h 22814"/>
              <a:gd name="connsiteX407" fmla="*/ 17949 w 472886"/>
              <a:gd name="connsiteY407" fmla="*/ 1552 h 22814"/>
              <a:gd name="connsiteX408" fmla="*/ 18311 w 472886"/>
              <a:gd name="connsiteY408" fmla="*/ 672 h 22814"/>
              <a:gd name="connsiteX409" fmla="*/ 19191 w 472886"/>
              <a:gd name="connsiteY409" fmla="*/ 362 h 22814"/>
              <a:gd name="connsiteX410" fmla="*/ 224907 w 472886"/>
              <a:gd name="connsiteY410" fmla="*/ 259 h 22814"/>
              <a:gd name="connsiteX411" fmla="*/ 233649 w 472886"/>
              <a:gd name="connsiteY411" fmla="*/ 259 h 22814"/>
              <a:gd name="connsiteX412" fmla="*/ 236856 w 472886"/>
              <a:gd name="connsiteY412" fmla="*/ 1087 h 22814"/>
              <a:gd name="connsiteX413" fmla="*/ 239132 w 472886"/>
              <a:gd name="connsiteY413" fmla="*/ 3311 h 22814"/>
              <a:gd name="connsiteX414" fmla="*/ 239960 w 472886"/>
              <a:gd name="connsiteY414" fmla="*/ 6570 h 22814"/>
              <a:gd name="connsiteX415" fmla="*/ 239443 w 472886"/>
              <a:gd name="connsiteY415" fmla="*/ 9053 h 22814"/>
              <a:gd name="connsiteX416" fmla="*/ 238046 w 472886"/>
              <a:gd name="connsiteY416" fmla="*/ 11019 h 22814"/>
              <a:gd name="connsiteX417" fmla="*/ 236339 w 472886"/>
              <a:gd name="connsiteY417" fmla="*/ 12157 h 22814"/>
              <a:gd name="connsiteX418" fmla="*/ 237270 w 472886"/>
              <a:gd name="connsiteY418" fmla="*/ 12726 h 22814"/>
              <a:gd name="connsiteX419" fmla="*/ 238667 w 472886"/>
              <a:gd name="connsiteY419" fmla="*/ 14382 h 22814"/>
              <a:gd name="connsiteX420" fmla="*/ 239236 w 472886"/>
              <a:gd name="connsiteY420" fmla="*/ 16709 h 22814"/>
              <a:gd name="connsiteX421" fmla="*/ 239391 w 472886"/>
              <a:gd name="connsiteY421" fmla="*/ 18572 h 22814"/>
              <a:gd name="connsiteX422" fmla="*/ 239650 w 472886"/>
              <a:gd name="connsiteY422" fmla="*/ 19658 h 22814"/>
              <a:gd name="connsiteX423" fmla="*/ 240167 w 472886"/>
              <a:gd name="connsiteY423" fmla="*/ 20279 h 22814"/>
              <a:gd name="connsiteX424" fmla="*/ 240736 w 472886"/>
              <a:gd name="connsiteY424" fmla="*/ 21003 h 22814"/>
              <a:gd name="connsiteX425" fmla="*/ 240581 w 472886"/>
              <a:gd name="connsiteY425" fmla="*/ 21934 h 22814"/>
              <a:gd name="connsiteX426" fmla="*/ 240063 w 472886"/>
              <a:gd name="connsiteY426" fmla="*/ 22348 h 22814"/>
              <a:gd name="connsiteX427" fmla="*/ 239391 w 472886"/>
              <a:gd name="connsiteY427" fmla="*/ 22452 h 22814"/>
              <a:gd name="connsiteX428" fmla="*/ 238770 w 472886"/>
              <a:gd name="connsiteY428" fmla="*/ 22245 h 22814"/>
              <a:gd name="connsiteX429" fmla="*/ 237787 w 472886"/>
              <a:gd name="connsiteY429" fmla="*/ 21417 h 22814"/>
              <a:gd name="connsiteX430" fmla="*/ 237012 w 472886"/>
              <a:gd name="connsiteY430" fmla="*/ 19813 h 22814"/>
              <a:gd name="connsiteX431" fmla="*/ 236701 w 472886"/>
              <a:gd name="connsiteY431" fmla="*/ 16968 h 22814"/>
              <a:gd name="connsiteX432" fmla="*/ 236391 w 472886"/>
              <a:gd name="connsiteY432" fmla="*/ 15313 h 22814"/>
              <a:gd name="connsiteX433" fmla="*/ 235511 w 472886"/>
              <a:gd name="connsiteY433" fmla="*/ 14226 h 22814"/>
              <a:gd name="connsiteX434" fmla="*/ 234322 w 472886"/>
              <a:gd name="connsiteY434" fmla="*/ 13657 h 22814"/>
              <a:gd name="connsiteX435" fmla="*/ 232977 w 472886"/>
              <a:gd name="connsiteY435" fmla="*/ 13502 h 22814"/>
              <a:gd name="connsiteX436" fmla="*/ 226304 w 472886"/>
              <a:gd name="connsiteY436" fmla="*/ 13502 h 22814"/>
              <a:gd name="connsiteX437" fmla="*/ 226304 w 472886"/>
              <a:gd name="connsiteY437" fmla="*/ 21055 h 22814"/>
              <a:gd name="connsiteX438" fmla="*/ 225994 w 472886"/>
              <a:gd name="connsiteY438" fmla="*/ 21986 h 22814"/>
              <a:gd name="connsiteX439" fmla="*/ 225115 w 472886"/>
              <a:gd name="connsiteY439" fmla="*/ 22348 h 22814"/>
              <a:gd name="connsiteX440" fmla="*/ 224080 w 472886"/>
              <a:gd name="connsiteY440" fmla="*/ 21986 h 22814"/>
              <a:gd name="connsiteX441" fmla="*/ 223666 w 472886"/>
              <a:gd name="connsiteY441" fmla="*/ 21055 h 22814"/>
              <a:gd name="connsiteX442" fmla="*/ 223666 w 472886"/>
              <a:gd name="connsiteY442" fmla="*/ 1501 h 22814"/>
              <a:gd name="connsiteX443" fmla="*/ 224028 w 472886"/>
              <a:gd name="connsiteY443" fmla="*/ 621 h 22814"/>
              <a:gd name="connsiteX444" fmla="*/ 224907 w 472886"/>
              <a:gd name="connsiteY444" fmla="*/ 259 h 22814"/>
              <a:gd name="connsiteX445" fmla="*/ 40294 w 472886"/>
              <a:gd name="connsiteY445" fmla="*/ 259 h 22814"/>
              <a:gd name="connsiteX446" fmla="*/ 48984 w 472886"/>
              <a:gd name="connsiteY446" fmla="*/ 259 h 22814"/>
              <a:gd name="connsiteX447" fmla="*/ 52191 w 472886"/>
              <a:gd name="connsiteY447" fmla="*/ 1087 h 22814"/>
              <a:gd name="connsiteX448" fmla="*/ 54467 w 472886"/>
              <a:gd name="connsiteY448" fmla="*/ 3311 h 22814"/>
              <a:gd name="connsiteX449" fmla="*/ 55295 w 472886"/>
              <a:gd name="connsiteY449" fmla="*/ 6570 h 22814"/>
              <a:gd name="connsiteX450" fmla="*/ 54778 w 472886"/>
              <a:gd name="connsiteY450" fmla="*/ 9053 h 22814"/>
              <a:gd name="connsiteX451" fmla="*/ 53381 w 472886"/>
              <a:gd name="connsiteY451" fmla="*/ 11019 h 22814"/>
              <a:gd name="connsiteX452" fmla="*/ 51674 w 472886"/>
              <a:gd name="connsiteY452" fmla="*/ 12157 h 22814"/>
              <a:gd name="connsiteX453" fmla="*/ 52605 w 472886"/>
              <a:gd name="connsiteY453" fmla="*/ 12726 h 22814"/>
              <a:gd name="connsiteX454" fmla="*/ 54002 w 472886"/>
              <a:gd name="connsiteY454" fmla="*/ 14382 h 22814"/>
              <a:gd name="connsiteX455" fmla="*/ 54571 w 472886"/>
              <a:gd name="connsiteY455" fmla="*/ 16709 h 22814"/>
              <a:gd name="connsiteX456" fmla="*/ 54726 w 472886"/>
              <a:gd name="connsiteY456" fmla="*/ 18572 h 22814"/>
              <a:gd name="connsiteX457" fmla="*/ 54985 w 472886"/>
              <a:gd name="connsiteY457" fmla="*/ 19658 h 22814"/>
              <a:gd name="connsiteX458" fmla="*/ 55502 w 472886"/>
              <a:gd name="connsiteY458" fmla="*/ 20279 h 22814"/>
              <a:gd name="connsiteX459" fmla="*/ 56123 w 472886"/>
              <a:gd name="connsiteY459" fmla="*/ 21003 h 22814"/>
              <a:gd name="connsiteX460" fmla="*/ 55968 w 472886"/>
              <a:gd name="connsiteY460" fmla="*/ 21934 h 22814"/>
              <a:gd name="connsiteX461" fmla="*/ 55450 w 472886"/>
              <a:gd name="connsiteY461" fmla="*/ 22348 h 22814"/>
              <a:gd name="connsiteX462" fmla="*/ 54778 w 472886"/>
              <a:gd name="connsiteY462" fmla="*/ 22452 h 22814"/>
              <a:gd name="connsiteX463" fmla="*/ 54157 w 472886"/>
              <a:gd name="connsiteY463" fmla="*/ 22245 h 22814"/>
              <a:gd name="connsiteX464" fmla="*/ 53174 w 472886"/>
              <a:gd name="connsiteY464" fmla="*/ 21417 h 22814"/>
              <a:gd name="connsiteX465" fmla="*/ 52399 w 472886"/>
              <a:gd name="connsiteY465" fmla="*/ 19813 h 22814"/>
              <a:gd name="connsiteX466" fmla="*/ 52088 w 472886"/>
              <a:gd name="connsiteY466" fmla="*/ 16968 h 22814"/>
              <a:gd name="connsiteX467" fmla="*/ 51778 w 472886"/>
              <a:gd name="connsiteY467" fmla="*/ 15313 h 22814"/>
              <a:gd name="connsiteX468" fmla="*/ 50898 w 472886"/>
              <a:gd name="connsiteY468" fmla="*/ 14226 h 22814"/>
              <a:gd name="connsiteX469" fmla="*/ 49709 w 472886"/>
              <a:gd name="connsiteY469" fmla="*/ 13657 h 22814"/>
              <a:gd name="connsiteX470" fmla="*/ 48364 w 472886"/>
              <a:gd name="connsiteY470" fmla="*/ 13502 h 22814"/>
              <a:gd name="connsiteX471" fmla="*/ 41691 w 472886"/>
              <a:gd name="connsiteY471" fmla="*/ 13502 h 22814"/>
              <a:gd name="connsiteX472" fmla="*/ 41691 w 472886"/>
              <a:gd name="connsiteY472" fmla="*/ 21055 h 22814"/>
              <a:gd name="connsiteX473" fmla="*/ 41381 w 472886"/>
              <a:gd name="connsiteY473" fmla="*/ 21986 h 22814"/>
              <a:gd name="connsiteX474" fmla="*/ 40502 w 472886"/>
              <a:gd name="connsiteY474" fmla="*/ 22348 h 22814"/>
              <a:gd name="connsiteX475" fmla="*/ 39467 w 472886"/>
              <a:gd name="connsiteY475" fmla="*/ 21986 h 22814"/>
              <a:gd name="connsiteX476" fmla="*/ 39053 w 472886"/>
              <a:gd name="connsiteY476" fmla="*/ 21055 h 22814"/>
              <a:gd name="connsiteX477" fmla="*/ 39053 w 472886"/>
              <a:gd name="connsiteY477" fmla="*/ 1501 h 22814"/>
              <a:gd name="connsiteX478" fmla="*/ 39415 w 472886"/>
              <a:gd name="connsiteY478" fmla="*/ 621 h 22814"/>
              <a:gd name="connsiteX479" fmla="*/ 40294 w 472886"/>
              <a:gd name="connsiteY479" fmla="*/ 259 h 22814"/>
              <a:gd name="connsiteX480" fmla="*/ 465800 w 472886"/>
              <a:gd name="connsiteY480" fmla="*/ 104 h 22814"/>
              <a:gd name="connsiteX481" fmla="*/ 469369 w 472886"/>
              <a:gd name="connsiteY481" fmla="*/ 725 h 22814"/>
              <a:gd name="connsiteX482" fmla="*/ 472110 w 472886"/>
              <a:gd name="connsiteY482" fmla="*/ 2587 h 22814"/>
              <a:gd name="connsiteX483" fmla="*/ 472576 w 472886"/>
              <a:gd name="connsiteY483" fmla="*/ 3518 h 22814"/>
              <a:gd name="connsiteX484" fmla="*/ 472265 w 472886"/>
              <a:gd name="connsiteY484" fmla="*/ 4139 h 22814"/>
              <a:gd name="connsiteX485" fmla="*/ 471593 w 472886"/>
              <a:gd name="connsiteY485" fmla="*/ 4449 h 22814"/>
              <a:gd name="connsiteX486" fmla="*/ 471076 w 472886"/>
              <a:gd name="connsiteY486" fmla="*/ 4242 h 22814"/>
              <a:gd name="connsiteX487" fmla="*/ 469731 w 472886"/>
              <a:gd name="connsiteY487" fmla="*/ 3053 h 22814"/>
              <a:gd name="connsiteX488" fmla="*/ 467921 w 472886"/>
              <a:gd name="connsiteY488" fmla="*/ 2225 h 22814"/>
              <a:gd name="connsiteX489" fmla="*/ 465851 w 472886"/>
              <a:gd name="connsiteY489" fmla="*/ 1966 h 22814"/>
              <a:gd name="connsiteX490" fmla="*/ 463161 w 472886"/>
              <a:gd name="connsiteY490" fmla="*/ 2432 h 22814"/>
              <a:gd name="connsiteX491" fmla="*/ 461299 w 472886"/>
              <a:gd name="connsiteY491" fmla="*/ 3725 h 22814"/>
              <a:gd name="connsiteX492" fmla="*/ 460627 w 472886"/>
              <a:gd name="connsiteY492" fmla="*/ 5794 h 22814"/>
              <a:gd name="connsiteX493" fmla="*/ 461403 w 472886"/>
              <a:gd name="connsiteY493" fmla="*/ 7967 h 22814"/>
              <a:gd name="connsiteX494" fmla="*/ 463369 w 472886"/>
              <a:gd name="connsiteY494" fmla="*/ 9364 h 22814"/>
              <a:gd name="connsiteX495" fmla="*/ 466006 w 472886"/>
              <a:gd name="connsiteY495" fmla="*/ 10398 h 22814"/>
              <a:gd name="connsiteX496" fmla="*/ 468593 w 472886"/>
              <a:gd name="connsiteY496" fmla="*/ 11278 h 22814"/>
              <a:gd name="connsiteX497" fmla="*/ 470817 w 472886"/>
              <a:gd name="connsiteY497" fmla="*/ 12468 h 22814"/>
              <a:gd name="connsiteX498" fmla="*/ 472317 w 472886"/>
              <a:gd name="connsiteY498" fmla="*/ 14278 h 22814"/>
              <a:gd name="connsiteX499" fmla="*/ 472886 w 472886"/>
              <a:gd name="connsiteY499" fmla="*/ 17072 h 22814"/>
              <a:gd name="connsiteX500" fmla="*/ 471955 w 472886"/>
              <a:gd name="connsiteY500" fmla="*/ 19969 h 22814"/>
              <a:gd name="connsiteX501" fmla="*/ 469421 w 472886"/>
              <a:gd name="connsiteY501" fmla="*/ 22038 h 22814"/>
              <a:gd name="connsiteX502" fmla="*/ 465696 w 472886"/>
              <a:gd name="connsiteY502" fmla="*/ 22814 h 22814"/>
              <a:gd name="connsiteX503" fmla="*/ 461506 w 472886"/>
              <a:gd name="connsiteY503" fmla="*/ 22038 h 22814"/>
              <a:gd name="connsiteX504" fmla="*/ 458144 w 472886"/>
              <a:gd name="connsiteY504" fmla="*/ 19658 h 22814"/>
              <a:gd name="connsiteX505" fmla="*/ 457886 w 472886"/>
              <a:gd name="connsiteY505" fmla="*/ 19348 h 22814"/>
              <a:gd name="connsiteX506" fmla="*/ 457782 w 472886"/>
              <a:gd name="connsiteY506" fmla="*/ 18882 h 22814"/>
              <a:gd name="connsiteX507" fmla="*/ 458092 w 472886"/>
              <a:gd name="connsiteY507" fmla="*/ 18210 h 22814"/>
              <a:gd name="connsiteX508" fmla="*/ 458765 w 472886"/>
              <a:gd name="connsiteY508" fmla="*/ 17899 h 22814"/>
              <a:gd name="connsiteX509" fmla="*/ 459437 w 472886"/>
              <a:gd name="connsiteY509" fmla="*/ 18210 h 22814"/>
              <a:gd name="connsiteX510" fmla="*/ 462230 w 472886"/>
              <a:gd name="connsiteY510" fmla="*/ 20227 h 22814"/>
              <a:gd name="connsiteX511" fmla="*/ 465593 w 472886"/>
              <a:gd name="connsiteY511" fmla="*/ 20900 h 22814"/>
              <a:gd name="connsiteX512" fmla="*/ 468282 w 472886"/>
              <a:gd name="connsiteY512" fmla="*/ 20434 h 22814"/>
              <a:gd name="connsiteX513" fmla="*/ 470145 w 472886"/>
              <a:gd name="connsiteY513" fmla="*/ 19089 h 22814"/>
              <a:gd name="connsiteX514" fmla="*/ 470817 w 472886"/>
              <a:gd name="connsiteY514" fmla="*/ 17020 h 22814"/>
              <a:gd name="connsiteX515" fmla="*/ 470041 w 472886"/>
              <a:gd name="connsiteY515" fmla="*/ 14692 h 22814"/>
              <a:gd name="connsiteX516" fmla="*/ 467972 w 472886"/>
              <a:gd name="connsiteY516" fmla="*/ 13192 h 22814"/>
              <a:gd name="connsiteX517" fmla="*/ 465075 w 472886"/>
              <a:gd name="connsiteY517" fmla="*/ 12157 h 22814"/>
              <a:gd name="connsiteX518" fmla="*/ 462593 w 472886"/>
              <a:gd name="connsiteY518" fmla="*/ 11278 h 22814"/>
              <a:gd name="connsiteX519" fmla="*/ 460523 w 472886"/>
              <a:gd name="connsiteY519" fmla="*/ 10088 h 22814"/>
              <a:gd name="connsiteX520" fmla="*/ 459127 w 472886"/>
              <a:gd name="connsiteY520" fmla="*/ 8329 h 22814"/>
              <a:gd name="connsiteX521" fmla="*/ 458609 w 472886"/>
              <a:gd name="connsiteY521" fmla="*/ 5794 h 22814"/>
              <a:gd name="connsiteX522" fmla="*/ 459489 w 472886"/>
              <a:gd name="connsiteY522" fmla="*/ 2846 h 22814"/>
              <a:gd name="connsiteX523" fmla="*/ 462024 w 472886"/>
              <a:gd name="connsiteY523" fmla="*/ 828 h 22814"/>
              <a:gd name="connsiteX524" fmla="*/ 465800 w 472886"/>
              <a:gd name="connsiteY524" fmla="*/ 104 h 22814"/>
              <a:gd name="connsiteX525" fmla="*/ 392502 w 472886"/>
              <a:gd name="connsiteY525" fmla="*/ 104 h 22814"/>
              <a:gd name="connsiteX526" fmla="*/ 395761 w 472886"/>
              <a:gd name="connsiteY526" fmla="*/ 518 h 22814"/>
              <a:gd name="connsiteX527" fmla="*/ 398554 w 472886"/>
              <a:gd name="connsiteY527" fmla="*/ 1708 h 22814"/>
              <a:gd name="connsiteX528" fmla="*/ 398864 w 472886"/>
              <a:gd name="connsiteY528" fmla="*/ 2070 h 22814"/>
              <a:gd name="connsiteX529" fmla="*/ 398968 w 472886"/>
              <a:gd name="connsiteY529" fmla="*/ 2484 h 22814"/>
              <a:gd name="connsiteX530" fmla="*/ 398709 w 472886"/>
              <a:gd name="connsiteY530" fmla="*/ 3208 h 22814"/>
              <a:gd name="connsiteX531" fmla="*/ 398089 w 472886"/>
              <a:gd name="connsiteY531" fmla="*/ 3467 h 22814"/>
              <a:gd name="connsiteX532" fmla="*/ 397778 w 472886"/>
              <a:gd name="connsiteY532" fmla="*/ 3415 h 22814"/>
              <a:gd name="connsiteX533" fmla="*/ 397520 w 472886"/>
              <a:gd name="connsiteY533" fmla="*/ 3311 h 22814"/>
              <a:gd name="connsiteX534" fmla="*/ 395192 w 472886"/>
              <a:gd name="connsiteY534" fmla="*/ 2380 h 22814"/>
              <a:gd name="connsiteX535" fmla="*/ 392502 w 472886"/>
              <a:gd name="connsiteY535" fmla="*/ 2018 h 22814"/>
              <a:gd name="connsiteX536" fmla="*/ 387692 w 472886"/>
              <a:gd name="connsiteY536" fmla="*/ 3260 h 22814"/>
              <a:gd name="connsiteX537" fmla="*/ 384381 w 472886"/>
              <a:gd name="connsiteY537" fmla="*/ 6622 h 22814"/>
              <a:gd name="connsiteX538" fmla="*/ 383191 w 472886"/>
              <a:gd name="connsiteY538" fmla="*/ 11485 h 22814"/>
              <a:gd name="connsiteX539" fmla="*/ 384381 w 472886"/>
              <a:gd name="connsiteY539" fmla="*/ 16348 h 22814"/>
              <a:gd name="connsiteX540" fmla="*/ 387692 w 472886"/>
              <a:gd name="connsiteY540" fmla="*/ 19710 h 22814"/>
              <a:gd name="connsiteX541" fmla="*/ 392502 w 472886"/>
              <a:gd name="connsiteY541" fmla="*/ 20952 h 22814"/>
              <a:gd name="connsiteX542" fmla="*/ 395347 w 472886"/>
              <a:gd name="connsiteY542" fmla="*/ 20538 h 22814"/>
              <a:gd name="connsiteX543" fmla="*/ 397675 w 472886"/>
              <a:gd name="connsiteY543" fmla="*/ 19503 h 22814"/>
              <a:gd name="connsiteX544" fmla="*/ 397675 w 472886"/>
              <a:gd name="connsiteY544" fmla="*/ 13244 h 22814"/>
              <a:gd name="connsiteX545" fmla="*/ 392709 w 472886"/>
              <a:gd name="connsiteY545" fmla="*/ 13244 h 22814"/>
              <a:gd name="connsiteX546" fmla="*/ 392036 w 472886"/>
              <a:gd name="connsiteY546" fmla="*/ 12933 h 22814"/>
              <a:gd name="connsiteX547" fmla="*/ 391726 w 472886"/>
              <a:gd name="connsiteY547" fmla="*/ 12261 h 22814"/>
              <a:gd name="connsiteX548" fmla="*/ 392036 w 472886"/>
              <a:gd name="connsiteY548" fmla="*/ 11588 h 22814"/>
              <a:gd name="connsiteX549" fmla="*/ 392709 w 472886"/>
              <a:gd name="connsiteY549" fmla="*/ 11330 h 22814"/>
              <a:gd name="connsiteX550" fmla="*/ 398761 w 472886"/>
              <a:gd name="connsiteY550" fmla="*/ 11330 h 22814"/>
              <a:gd name="connsiteX551" fmla="*/ 399382 w 472886"/>
              <a:gd name="connsiteY551" fmla="*/ 11640 h 22814"/>
              <a:gd name="connsiteX552" fmla="*/ 399640 w 472886"/>
              <a:gd name="connsiteY552" fmla="*/ 12313 h 22814"/>
              <a:gd name="connsiteX553" fmla="*/ 399640 w 472886"/>
              <a:gd name="connsiteY553" fmla="*/ 19917 h 22814"/>
              <a:gd name="connsiteX554" fmla="*/ 399537 w 472886"/>
              <a:gd name="connsiteY554" fmla="*/ 20383 h 22814"/>
              <a:gd name="connsiteX555" fmla="*/ 399175 w 472886"/>
              <a:gd name="connsiteY555" fmla="*/ 20745 h 22814"/>
              <a:gd name="connsiteX556" fmla="*/ 396071 w 472886"/>
              <a:gd name="connsiteY556" fmla="*/ 22245 h 22814"/>
              <a:gd name="connsiteX557" fmla="*/ 392502 w 472886"/>
              <a:gd name="connsiteY557" fmla="*/ 22814 h 22814"/>
              <a:gd name="connsiteX558" fmla="*/ 388002 w 472886"/>
              <a:gd name="connsiteY558" fmla="*/ 21986 h 22814"/>
              <a:gd name="connsiteX559" fmla="*/ 384381 w 472886"/>
              <a:gd name="connsiteY559" fmla="*/ 19607 h 22814"/>
              <a:gd name="connsiteX560" fmla="*/ 382001 w 472886"/>
              <a:gd name="connsiteY560" fmla="*/ 15985 h 22814"/>
              <a:gd name="connsiteX561" fmla="*/ 381174 w 472886"/>
              <a:gd name="connsiteY561" fmla="*/ 11485 h 22814"/>
              <a:gd name="connsiteX562" fmla="*/ 382001 w 472886"/>
              <a:gd name="connsiteY562" fmla="*/ 6984 h 22814"/>
              <a:gd name="connsiteX563" fmla="*/ 384381 w 472886"/>
              <a:gd name="connsiteY563" fmla="*/ 3363 h 22814"/>
              <a:gd name="connsiteX564" fmla="*/ 388002 w 472886"/>
              <a:gd name="connsiteY564" fmla="*/ 983 h 22814"/>
              <a:gd name="connsiteX565" fmla="*/ 392502 w 472886"/>
              <a:gd name="connsiteY565" fmla="*/ 104 h 22814"/>
              <a:gd name="connsiteX566" fmla="*/ 134179 w 472886"/>
              <a:gd name="connsiteY566" fmla="*/ 104 h 22814"/>
              <a:gd name="connsiteX567" fmla="*/ 137386 w 472886"/>
              <a:gd name="connsiteY567" fmla="*/ 570 h 22814"/>
              <a:gd name="connsiteX568" fmla="*/ 140231 w 472886"/>
              <a:gd name="connsiteY568" fmla="*/ 1811 h 22814"/>
              <a:gd name="connsiteX569" fmla="*/ 140852 w 472886"/>
              <a:gd name="connsiteY569" fmla="*/ 2639 h 22814"/>
              <a:gd name="connsiteX570" fmla="*/ 140541 w 472886"/>
              <a:gd name="connsiteY570" fmla="*/ 3673 h 22814"/>
              <a:gd name="connsiteX571" fmla="*/ 139817 w 472886"/>
              <a:gd name="connsiteY571" fmla="*/ 4139 h 22814"/>
              <a:gd name="connsiteX572" fmla="*/ 138938 w 472886"/>
              <a:gd name="connsiteY572" fmla="*/ 3932 h 22814"/>
              <a:gd name="connsiteX573" fmla="*/ 136714 w 472886"/>
              <a:gd name="connsiteY573" fmla="*/ 2949 h 22814"/>
              <a:gd name="connsiteX574" fmla="*/ 134179 w 472886"/>
              <a:gd name="connsiteY574" fmla="*/ 2587 h 22814"/>
              <a:gd name="connsiteX575" fmla="*/ 130765 w 472886"/>
              <a:gd name="connsiteY575" fmla="*/ 3260 h 22814"/>
              <a:gd name="connsiteX576" fmla="*/ 128075 w 472886"/>
              <a:gd name="connsiteY576" fmla="*/ 5070 h 22814"/>
              <a:gd name="connsiteX577" fmla="*/ 126317 w 472886"/>
              <a:gd name="connsiteY577" fmla="*/ 7864 h 22814"/>
              <a:gd name="connsiteX578" fmla="*/ 125696 w 472886"/>
              <a:gd name="connsiteY578" fmla="*/ 11433 h 22814"/>
              <a:gd name="connsiteX579" fmla="*/ 126368 w 472886"/>
              <a:gd name="connsiteY579" fmla="*/ 15158 h 22814"/>
              <a:gd name="connsiteX580" fmla="*/ 128179 w 472886"/>
              <a:gd name="connsiteY580" fmla="*/ 17951 h 22814"/>
              <a:gd name="connsiteX581" fmla="*/ 130869 w 472886"/>
              <a:gd name="connsiteY581" fmla="*/ 19710 h 22814"/>
              <a:gd name="connsiteX582" fmla="*/ 134179 w 472886"/>
              <a:gd name="connsiteY582" fmla="*/ 20331 h 22814"/>
              <a:gd name="connsiteX583" fmla="*/ 136662 w 472886"/>
              <a:gd name="connsiteY583" fmla="*/ 19969 h 22814"/>
              <a:gd name="connsiteX584" fmla="*/ 138938 w 472886"/>
              <a:gd name="connsiteY584" fmla="*/ 18934 h 22814"/>
              <a:gd name="connsiteX585" fmla="*/ 139817 w 472886"/>
              <a:gd name="connsiteY585" fmla="*/ 18779 h 22814"/>
              <a:gd name="connsiteX586" fmla="*/ 140645 w 472886"/>
              <a:gd name="connsiteY586" fmla="*/ 19141 h 22814"/>
              <a:gd name="connsiteX587" fmla="*/ 140904 w 472886"/>
              <a:gd name="connsiteY587" fmla="*/ 20176 h 22814"/>
              <a:gd name="connsiteX588" fmla="*/ 140283 w 472886"/>
              <a:gd name="connsiteY588" fmla="*/ 21003 h 22814"/>
              <a:gd name="connsiteX589" fmla="*/ 138473 w 472886"/>
              <a:gd name="connsiteY589" fmla="*/ 21883 h 22814"/>
              <a:gd name="connsiteX590" fmla="*/ 136352 w 472886"/>
              <a:gd name="connsiteY590" fmla="*/ 22504 h 22814"/>
              <a:gd name="connsiteX591" fmla="*/ 134179 w 472886"/>
              <a:gd name="connsiteY591" fmla="*/ 22710 h 22814"/>
              <a:gd name="connsiteX592" fmla="*/ 129886 w 472886"/>
              <a:gd name="connsiteY592" fmla="*/ 21935 h 22814"/>
              <a:gd name="connsiteX593" fmla="*/ 126317 w 472886"/>
              <a:gd name="connsiteY593" fmla="*/ 19658 h 22814"/>
              <a:gd name="connsiteX594" fmla="*/ 123886 w 472886"/>
              <a:gd name="connsiteY594" fmla="*/ 16089 h 22814"/>
              <a:gd name="connsiteX595" fmla="*/ 123006 w 472886"/>
              <a:gd name="connsiteY595" fmla="*/ 11381 h 22814"/>
              <a:gd name="connsiteX596" fmla="*/ 123834 w 472886"/>
              <a:gd name="connsiteY596" fmla="*/ 6881 h 22814"/>
              <a:gd name="connsiteX597" fmla="*/ 126213 w 472886"/>
              <a:gd name="connsiteY597" fmla="*/ 3311 h 22814"/>
              <a:gd name="connsiteX598" fmla="*/ 129782 w 472886"/>
              <a:gd name="connsiteY598" fmla="*/ 932 h 22814"/>
              <a:gd name="connsiteX599" fmla="*/ 134179 w 472886"/>
              <a:gd name="connsiteY599" fmla="*/ 104 h 22814"/>
              <a:gd name="connsiteX600" fmla="*/ 421573 w 472886"/>
              <a:gd name="connsiteY600" fmla="*/ 52 h 22814"/>
              <a:gd name="connsiteX601" fmla="*/ 425815 w 472886"/>
              <a:gd name="connsiteY601" fmla="*/ 880 h 22814"/>
              <a:gd name="connsiteX602" fmla="*/ 429177 w 472886"/>
              <a:gd name="connsiteY602" fmla="*/ 3259 h 22814"/>
              <a:gd name="connsiteX603" fmla="*/ 431350 w 472886"/>
              <a:gd name="connsiteY603" fmla="*/ 6880 h 22814"/>
              <a:gd name="connsiteX604" fmla="*/ 432125 w 472886"/>
              <a:gd name="connsiteY604" fmla="*/ 11433 h 22814"/>
              <a:gd name="connsiteX605" fmla="*/ 431350 w 472886"/>
              <a:gd name="connsiteY605" fmla="*/ 15985 h 22814"/>
              <a:gd name="connsiteX606" fmla="*/ 429177 w 472886"/>
              <a:gd name="connsiteY606" fmla="*/ 19606 h 22814"/>
              <a:gd name="connsiteX607" fmla="*/ 425815 w 472886"/>
              <a:gd name="connsiteY607" fmla="*/ 21986 h 22814"/>
              <a:gd name="connsiteX608" fmla="*/ 421573 w 472886"/>
              <a:gd name="connsiteY608" fmla="*/ 22814 h 22814"/>
              <a:gd name="connsiteX609" fmla="*/ 417332 w 472886"/>
              <a:gd name="connsiteY609" fmla="*/ 21986 h 22814"/>
              <a:gd name="connsiteX610" fmla="*/ 413969 w 472886"/>
              <a:gd name="connsiteY610" fmla="*/ 19606 h 22814"/>
              <a:gd name="connsiteX611" fmla="*/ 411797 w 472886"/>
              <a:gd name="connsiteY611" fmla="*/ 15985 h 22814"/>
              <a:gd name="connsiteX612" fmla="*/ 411021 w 472886"/>
              <a:gd name="connsiteY612" fmla="*/ 11433 h 22814"/>
              <a:gd name="connsiteX613" fmla="*/ 411797 w 472886"/>
              <a:gd name="connsiteY613" fmla="*/ 6880 h 22814"/>
              <a:gd name="connsiteX614" fmla="*/ 413969 w 472886"/>
              <a:gd name="connsiteY614" fmla="*/ 3259 h 22814"/>
              <a:gd name="connsiteX615" fmla="*/ 417332 w 472886"/>
              <a:gd name="connsiteY615" fmla="*/ 880 h 22814"/>
              <a:gd name="connsiteX616" fmla="*/ 421573 w 472886"/>
              <a:gd name="connsiteY616" fmla="*/ 52 h 22814"/>
              <a:gd name="connsiteX617" fmla="*/ 298670 w 472886"/>
              <a:gd name="connsiteY617" fmla="*/ 52 h 22814"/>
              <a:gd name="connsiteX618" fmla="*/ 302912 w 472886"/>
              <a:gd name="connsiteY618" fmla="*/ 880 h 22814"/>
              <a:gd name="connsiteX619" fmla="*/ 306274 w 472886"/>
              <a:gd name="connsiteY619" fmla="*/ 3259 h 22814"/>
              <a:gd name="connsiteX620" fmla="*/ 308447 w 472886"/>
              <a:gd name="connsiteY620" fmla="*/ 6880 h 22814"/>
              <a:gd name="connsiteX621" fmla="*/ 309222 w 472886"/>
              <a:gd name="connsiteY621" fmla="*/ 11433 h 22814"/>
              <a:gd name="connsiteX622" fmla="*/ 308447 w 472886"/>
              <a:gd name="connsiteY622" fmla="*/ 15985 h 22814"/>
              <a:gd name="connsiteX623" fmla="*/ 306274 w 472886"/>
              <a:gd name="connsiteY623" fmla="*/ 19606 h 22814"/>
              <a:gd name="connsiteX624" fmla="*/ 302912 w 472886"/>
              <a:gd name="connsiteY624" fmla="*/ 21986 h 22814"/>
              <a:gd name="connsiteX625" fmla="*/ 298670 w 472886"/>
              <a:gd name="connsiteY625" fmla="*/ 22814 h 22814"/>
              <a:gd name="connsiteX626" fmla="*/ 294429 w 472886"/>
              <a:gd name="connsiteY626" fmla="*/ 21986 h 22814"/>
              <a:gd name="connsiteX627" fmla="*/ 291066 w 472886"/>
              <a:gd name="connsiteY627" fmla="*/ 19606 h 22814"/>
              <a:gd name="connsiteX628" fmla="*/ 288894 w 472886"/>
              <a:gd name="connsiteY628" fmla="*/ 15985 h 22814"/>
              <a:gd name="connsiteX629" fmla="*/ 288118 w 472886"/>
              <a:gd name="connsiteY629" fmla="*/ 11433 h 22814"/>
              <a:gd name="connsiteX630" fmla="*/ 288894 w 472886"/>
              <a:gd name="connsiteY630" fmla="*/ 6880 h 22814"/>
              <a:gd name="connsiteX631" fmla="*/ 291066 w 472886"/>
              <a:gd name="connsiteY631" fmla="*/ 3259 h 22814"/>
              <a:gd name="connsiteX632" fmla="*/ 294429 w 472886"/>
              <a:gd name="connsiteY632" fmla="*/ 880 h 22814"/>
              <a:gd name="connsiteX633" fmla="*/ 298670 w 472886"/>
              <a:gd name="connsiteY633" fmla="*/ 52 h 22814"/>
              <a:gd name="connsiteX634" fmla="*/ 8069 w 472886"/>
              <a:gd name="connsiteY634" fmla="*/ 0 h 22814"/>
              <a:gd name="connsiteX635" fmla="*/ 11742 w 472886"/>
              <a:gd name="connsiteY635" fmla="*/ 621 h 22814"/>
              <a:gd name="connsiteX636" fmla="*/ 14483 w 472886"/>
              <a:gd name="connsiteY636" fmla="*/ 2380 h 22814"/>
              <a:gd name="connsiteX637" fmla="*/ 15104 w 472886"/>
              <a:gd name="connsiteY637" fmla="*/ 3569 h 22814"/>
              <a:gd name="connsiteX638" fmla="*/ 14690 w 472886"/>
              <a:gd name="connsiteY638" fmla="*/ 4449 h 22814"/>
              <a:gd name="connsiteX639" fmla="*/ 13811 w 472886"/>
              <a:gd name="connsiteY639" fmla="*/ 4863 h 22814"/>
              <a:gd name="connsiteX640" fmla="*/ 13190 w 472886"/>
              <a:gd name="connsiteY640" fmla="*/ 4604 h 22814"/>
              <a:gd name="connsiteX641" fmla="*/ 11845 w 472886"/>
              <a:gd name="connsiteY641" fmla="*/ 3518 h 22814"/>
              <a:gd name="connsiteX642" fmla="*/ 10035 w 472886"/>
              <a:gd name="connsiteY642" fmla="*/ 2742 h 22814"/>
              <a:gd name="connsiteX643" fmla="*/ 8069 w 472886"/>
              <a:gd name="connsiteY643" fmla="*/ 2483 h 22814"/>
              <a:gd name="connsiteX644" fmla="*/ 5535 w 472886"/>
              <a:gd name="connsiteY644" fmla="*/ 2897 h 22814"/>
              <a:gd name="connsiteX645" fmla="*/ 3828 w 472886"/>
              <a:gd name="connsiteY645" fmla="*/ 4087 h 22814"/>
              <a:gd name="connsiteX646" fmla="*/ 3207 w 472886"/>
              <a:gd name="connsiteY646" fmla="*/ 5949 h 22814"/>
              <a:gd name="connsiteX647" fmla="*/ 3880 w 472886"/>
              <a:gd name="connsiteY647" fmla="*/ 7915 h 22814"/>
              <a:gd name="connsiteX648" fmla="*/ 5742 w 472886"/>
              <a:gd name="connsiteY648" fmla="*/ 9156 h 22814"/>
              <a:gd name="connsiteX649" fmla="*/ 8328 w 472886"/>
              <a:gd name="connsiteY649" fmla="*/ 10036 h 22814"/>
              <a:gd name="connsiteX650" fmla="*/ 11173 w 472886"/>
              <a:gd name="connsiteY650" fmla="*/ 10915 h 22814"/>
              <a:gd name="connsiteX651" fmla="*/ 13449 w 472886"/>
              <a:gd name="connsiteY651" fmla="*/ 12157 h 22814"/>
              <a:gd name="connsiteX652" fmla="*/ 15001 w 472886"/>
              <a:gd name="connsiteY652" fmla="*/ 13916 h 22814"/>
              <a:gd name="connsiteX653" fmla="*/ 15518 w 472886"/>
              <a:gd name="connsiteY653" fmla="*/ 16657 h 22814"/>
              <a:gd name="connsiteX654" fmla="*/ 14535 w 472886"/>
              <a:gd name="connsiteY654" fmla="*/ 19761 h 22814"/>
              <a:gd name="connsiteX655" fmla="*/ 11845 w 472886"/>
              <a:gd name="connsiteY655" fmla="*/ 21882 h 22814"/>
              <a:gd name="connsiteX656" fmla="*/ 8018 w 472886"/>
              <a:gd name="connsiteY656" fmla="*/ 22710 h 22814"/>
              <a:gd name="connsiteX657" fmla="*/ 3931 w 472886"/>
              <a:gd name="connsiteY657" fmla="*/ 22037 h 22814"/>
              <a:gd name="connsiteX658" fmla="*/ 517 w 472886"/>
              <a:gd name="connsiteY658" fmla="*/ 19813 h 22814"/>
              <a:gd name="connsiteX659" fmla="*/ 155 w 472886"/>
              <a:gd name="connsiteY659" fmla="*/ 19347 h 22814"/>
              <a:gd name="connsiteX660" fmla="*/ 0 w 472886"/>
              <a:gd name="connsiteY660" fmla="*/ 18778 h 22814"/>
              <a:gd name="connsiteX661" fmla="*/ 362 w 472886"/>
              <a:gd name="connsiteY661" fmla="*/ 17899 h 22814"/>
              <a:gd name="connsiteX662" fmla="*/ 1241 w 472886"/>
              <a:gd name="connsiteY662" fmla="*/ 17485 h 22814"/>
              <a:gd name="connsiteX663" fmla="*/ 2017 w 472886"/>
              <a:gd name="connsiteY663" fmla="*/ 17847 h 22814"/>
              <a:gd name="connsiteX664" fmla="*/ 4707 w 472886"/>
              <a:gd name="connsiteY664" fmla="*/ 19658 h 22814"/>
              <a:gd name="connsiteX665" fmla="*/ 7966 w 472886"/>
              <a:gd name="connsiteY665" fmla="*/ 20279 h 22814"/>
              <a:gd name="connsiteX666" fmla="*/ 10500 w 472886"/>
              <a:gd name="connsiteY666" fmla="*/ 19813 h 22814"/>
              <a:gd name="connsiteX667" fmla="*/ 12259 w 472886"/>
              <a:gd name="connsiteY667" fmla="*/ 18571 h 22814"/>
              <a:gd name="connsiteX668" fmla="*/ 12932 w 472886"/>
              <a:gd name="connsiteY668" fmla="*/ 16761 h 22814"/>
              <a:gd name="connsiteX669" fmla="*/ 12207 w 472886"/>
              <a:gd name="connsiteY669" fmla="*/ 14692 h 22814"/>
              <a:gd name="connsiteX670" fmla="*/ 10242 w 472886"/>
              <a:gd name="connsiteY670" fmla="*/ 13295 h 22814"/>
              <a:gd name="connsiteX671" fmla="*/ 7345 w 472886"/>
              <a:gd name="connsiteY671" fmla="*/ 12364 h 22814"/>
              <a:gd name="connsiteX672" fmla="*/ 4655 w 472886"/>
              <a:gd name="connsiteY672" fmla="*/ 11536 h 22814"/>
              <a:gd name="connsiteX673" fmla="*/ 2535 w 472886"/>
              <a:gd name="connsiteY673" fmla="*/ 10294 h 22814"/>
              <a:gd name="connsiteX674" fmla="*/ 1138 w 472886"/>
              <a:gd name="connsiteY674" fmla="*/ 8484 h 22814"/>
              <a:gd name="connsiteX675" fmla="*/ 672 w 472886"/>
              <a:gd name="connsiteY675" fmla="*/ 6001 h 22814"/>
              <a:gd name="connsiteX676" fmla="*/ 1604 w 472886"/>
              <a:gd name="connsiteY676" fmla="*/ 2845 h 22814"/>
              <a:gd name="connsiteX677" fmla="*/ 4242 w 472886"/>
              <a:gd name="connsiteY677" fmla="*/ 724 h 22814"/>
              <a:gd name="connsiteX678" fmla="*/ 8069 w 472886"/>
              <a:gd name="connsiteY678" fmla="*/ 0 h 22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</a:cxnLst>
            <a:rect l="l" t="t" r="r" b="b"/>
            <a:pathLst>
              <a:path w="472886" h="22814">
                <a:moveTo>
                  <a:pt x="226252" y="2794"/>
                </a:moveTo>
                <a:lnTo>
                  <a:pt x="226252" y="11226"/>
                </a:lnTo>
                <a:lnTo>
                  <a:pt x="233597" y="11226"/>
                </a:lnTo>
                <a:cubicBezTo>
                  <a:pt x="234218" y="11174"/>
                  <a:pt x="234787" y="10967"/>
                  <a:pt x="235305" y="10605"/>
                </a:cubicBezTo>
                <a:cubicBezTo>
                  <a:pt x="235873" y="10243"/>
                  <a:pt x="236287" y="9674"/>
                  <a:pt x="236649" y="9002"/>
                </a:cubicBezTo>
                <a:cubicBezTo>
                  <a:pt x="237012" y="8329"/>
                  <a:pt x="237167" y="7553"/>
                  <a:pt x="237167" y="6674"/>
                </a:cubicBezTo>
                <a:cubicBezTo>
                  <a:pt x="237167" y="5536"/>
                  <a:pt x="236856" y="4604"/>
                  <a:pt x="236132" y="3880"/>
                </a:cubicBezTo>
                <a:cubicBezTo>
                  <a:pt x="235408" y="3156"/>
                  <a:pt x="234528" y="2794"/>
                  <a:pt x="233442" y="2794"/>
                </a:cubicBezTo>
                <a:close/>
                <a:moveTo>
                  <a:pt x="41588" y="2794"/>
                </a:moveTo>
                <a:lnTo>
                  <a:pt x="41588" y="11226"/>
                </a:lnTo>
                <a:lnTo>
                  <a:pt x="48933" y="11226"/>
                </a:lnTo>
                <a:cubicBezTo>
                  <a:pt x="49554" y="11174"/>
                  <a:pt x="50123" y="10967"/>
                  <a:pt x="50640" y="10605"/>
                </a:cubicBezTo>
                <a:cubicBezTo>
                  <a:pt x="51209" y="10243"/>
                  <a:pt x="51623" y="9674"/>
                  <a:pt x="51985" y="9002"/>
                </a:cubicBezTo>
                <a:cubicBezTo>
                  <a:pt x="52347" y="8329"/>
                  <a:pt x="52502" y="7553"/>
                  <a:pt x="52502" y="6674"/>
                </a:cubicBezTo>
                <a:cubicBezTo>
                  <a:pt x="52502" y="5536"/>
                  <a:pt x="52191" y="4604"/>
                  <a:pt x="51468" y="3880"/>
                </a:cubicBezTo>
                <a:cubicBezTo>
                  <a:pt x="50743" y="3156"/>
                  <a:pt x="49864" y="2794"/>
                  <a:pt x="48778" y="2794"/>
                </a:cubicBezTo>
                <a:close/>
                <a:moveTo>
                  <a:pt x="345483" y="2225"/>
                </a:moveTo>
                <a:lnTo>
                  <a:pt x="345483" y="11278"/>
                </a:lnTo>
                <a:lnTo>
                  <a:pt x="353087" y="11278"/>
                </a:lnTo>
                <a:cubicBezTo>
                  <a:pt x="353811" y="11226"/>
                  <a:pt x="354483" y="11019"/>
                  <a:pt x="355052" y="10605"/>
                </a:cubicBezTo>
                <a:cubicBezTo>
                  <a:pt x="355725" y="10191"/>
                  <a:pt x="356190" y="9622"/>
                  <a:pt x="356604" y="8898"/>
                </a:cubicBezTo>
                <a:cubicBezTo>
                  <a:pt x="356966" y="8174"/>
                  <a:pt x="357173" y="7346"/>
                  <a:pt x="357173" y="6415"/>
                </a:cubicBezTo>
                <a:cubicBezTo>
                  <a:pt x="357173" y="5173"/>
                  <a:pt x="356811" y="4190"/>
                  <a:pt x="355983" y="3414"/>
                </a:cubicBezTo>
                <a:cubicBezTo>
                  <a:pt x="355207" y="2638"/>
                  <a:pt x="354121" y="2225"/>
                  <a:pt x="352828" y="2225"/>
                </a:cubicBezTo>
                <a:close/>
                <a:moveTo>
                  <a:pt x="315688" y="2225"/>
                </a:moveTo>
                <a:lnTo>
                  <a:pt x="315688" y="11278"/>
                </a:lnTo>
                <a:lnTo>
                  <a:pt x="323292" y="11278"/>
                </a:lnTo>
                <a:cubicBezTo>
                  <a:pt x="324016" y="11226"/>
                  <a:pt x="324689" y="11019"/>
                  <a:pt x="325258" y="10605"/>
                </a:cubicBezTo>
                <a:cubicBezTo>
                  <a:pt x="325930" y="10191"/>
                  <a:pt x="326396" y="9622"/>
                  <a:pt x="326809" y="8898"/>
                </a:cubicBezTo>
                <a:cubicBezTo>
                  <a:pt x="327172" y="8174"/>
                  <a:pt x="327378" y="7346"/>
                  <a:pt x="327378" y="6415"/>
                </a:cubicBezTo>
                <a:cubicBezTo>
                  <a:pt x="327378" y="5173"/>
                  <a:pt x="327016" y="4190"/>
                  <a:pt x="326189" y="3414"/>
                </a:cubicBezTo>
                <a:cubicBezTo>
                  <a:pt x="325413" y="2638"/>
                  <a:pt x="324327" y="2225"/>
                  <a:pt x="323034" y="2225"/>
                </a:cubicBezTo>
                <a:close/>
                <a:moveTo>
                  <a:pt x="421573" y="1914"/>
                </a:moveTo>
                <a:cubicBezTo>
                  <a:pt x="419918" y="1914"/>
                  <a:pt x="418418" y="2328"/>
                  <a:pt x="417125" y="3104"/>
                </a:cubicBezTo>
                <a:cubicBezTo>
                  <a:pt x="415832" y="3880"/>
                  <a:pt x="414797" y="5018"/>
                  <a:pt x="414073" y="6415"/>
                </a:cubicBezTo>
                <a:cubicBezTo>
                  <a:pt x="413348" y="7863"/>
                  <a:pt x="412986" y="9519"/>
                  <a:pt x="412986" y="11381"/>
                </a:cubicBezTo>
                <a:cubicBezTo>
                  <a:pt x="412986" y="13295"/>
                  <a:pt x="413348" y="14951"/>
                  <a:pt x="414073" y="16347"/>
                </a:cubicBezTo>
                <a:cubicBezTo>
                  <a:pt x="414797" y="17744"/>
                  <a:pt x="415832" y="18882"/>
                  <a:pt x="417125" y="19658"/>
                </a:cubicBezTo>
                <a:cubicBezTo>
                  <a:pt x="418418" y="20434"/>
                  <a:pt x="419918" y="20848"/>
                  <a:pt x="421573" y="20848"/>
                </a:cubicBezTo>
                <a:cubicBezTo>
                  <a:pt x="423228" y="20848"/>
                  <a:pt x="424728" y="20434"/>
                  <a:pt x="426022" y="19658"/>
                </a:cubicBezTo>
                <a:cubicBezTo>
                  <a:pt x="427315" y="18882"/>
                  <a:pt x="428298" y="17744"/>
                  <a:pt x="429022" y="16347"/>
                </a:cubicBezTo>
                <a:cubicBezTo>
                  <a:pt x="429746" y="14951"/>
                  <a:pt x="430108" y="13295"/>
                  <a:pt x="430108" y="11381"/>
                </a:cubicBezTo>
                <a:cubicBezTo>
                  <a:pt x="430108" y="9467"/>
                  <a:pt x="429746" y="7812"/>
                  <a:pt x="429022" y="6415"/>
                </a:cubicBezTo>
                <a:cubicBezTo>
                  <a:pt x="428298" y="5018"/>
                  <a:pt x="427315" y="3880"/>
                  <a:pt x="426022" y="3104"/>
                </a:cubicBezTo>
                <a:cubicBezTo>
                  <a:pt x="424728" y="2328"/>
                  <a:pt x="423280" y="1914"/>
                  <a:pt x="421573" y="1914"/>
                </a:cubicBezTo>
                <a:close/>
                <a:moveTo>
                  <a:pt x="298670" y="1914"/>
                </a:moveTo>
                <a:cubicBezTo>
                  <a:pt x="297015" y="1914"/>
                  <a:pt x="295515" y="2328"/>
                  <a:pt x="294222" y="3104"/>
                </a:cubicBezTo>
                <a:cubicBezTo>
                  <a:pt x="292929" y="3880"/>
                  <a:pt x="291894" y="5018"/>
                  <a:pt x="291170" y="6415"/>
                </a:cubicBezTo>
                <a:cubicBezTo>
                  <a:pt x="290445" y="7863"/>
                  <a:pt x="290084" y="9519"/>
                  <a:pt x="290084" y="11381"/>
                </a:cubicBezTo>
                <a:cubicBezTo>
                  <a:pt x="290084" y="13295"/>
                  <a:pt x="290445" y="14951"/>
                  <a:pt x="291170" y="16347"/>
                </a:cubicBezTo>
                <a:cubicBezTo>
                  <a:pt x="291894" y="17744"/>
                  <a:pt x="292929" y="18882"/>
                  <a:pt x="294222" y="19658"/>
                </a:cubicBezTo>
                <a:cubicBezTo>
                  <a:pt x="295515" y="20434"/>
                  <a:pt x="297015" y="20848"/>
                  <a:pt x="298670" y="20848"/>
                </a:cubicBezTo>
                <a:cubicBezTo>
                  <a:pt x="300377" y="20848"/>
                  <a:pt x="301825" y="20434"/>
                  <a:pt x="303119" y="19658"/>
                </a:cubicBezTo>
                <a:cubicBezTo>
                  <a:pt x="304412" y="18882"/>
                  <a:pt x="305395" y="17744"/>
                  <a:pt x="306119" y="16347"/>
                </a:cubicBezTo>
                <a:cubicBezTo>
                  <a:pt x="306843" y="14951"/>
                  <a:pt x="307205" y="13295"/>
                  <a:pt x="307205" y="11381"/>
                </a:cubicBezTo>
                <a:cubicBezTo>
                  <a:pt x="307205" y="9467"/>
                  <a:pt x="306843" y="7812"/>
                  <a:pt x="306119" y="6415"/>
                </a:cubicBezTo>
                <a:cubicBezTo>
                  <a:pt x="305395" y="5018"/>
                  <a:pt x="304412" y="3880"/>
                  <a:pt x="303119" y="3104"/>
                </a:cubicBezTo>
                <a:cubicBezTo>
                  <a:pt x="301825" y="2328"/>
                  <a:pt x="300377" y="1914"/>
                  <a:pt x="298670" y="1914"/>
                </a:cubicBezTo>
                <a:close/>
                <a:moveTo>
                  <a:pt x="344448" y="414"/>
                </a:moveTo>
                <a:lnTo>
                  <a:pt x="352983" y="414"/>
                </a:lnTo>
                <a:cubicBezTo>
                  <a:pt x="354173" y="414"/>
                  <a:pt x="355259" y="673"/>
                  <a:pt x="356190" y="1190"/>
                </a:cubicBezTo>
                <a:cubicBezTo>
                  <a:pt x="357121" y="1707"/>
                  <a:pt x="357897" y="2432"/>
                  <a:pt x="358414" y="3311"/>
                </a:cubicBezTo>
                <a:cubicBezTo>
                  <a:pt x="358983" y="4190"/>
                  <a:pt x="359242" y="5225"/>
                  <a:pt x="359242" y="6363"/>
                </a:cubicBezTo>
                <a:cubicBezTo>
                  <a:pt x="359242" y="7242"/>
                  <a:pt x="359087" y="8122"/>
                  <a:pt x="358725" y="8898"/>
                </a:cubicBezTo>
                <a:cubicBezTo>
                  <a:pt x="358414" y="9674"/>
                  <a:pt x="357949" y="10346"/>
                  <a:pt x="357328" y="10864"/>
                </a:cubicBezTo>
                <a:cubicBezTo>
                  <a:pt x="356759" y="11381"/>
                  <a:pt x="356138" y="11743"/>
                  <a:pt x="355414" y="12002"/>
                </a:cubicBezTo>
                <a:cubicBezTo>
                  <a:pt x="355725" y="12105"/>
                  <a:pt x="356035" y="12260"/>
                  <a:pt x="356345" y="12467"/>
                </a:cubicBezTo>
                <a:cubicBezTo>
                  <a:pt x="357018" y="12881"/>
                  <a:pt x="357535" y="13502"/>
                  <a:pt x="357949" y="14226"/>
                </a:cubicBezTo>
                <a:cubicBezTo>
                  <a:pt x="358363" y="14950"/>
                  <a:pt x="358621" y="15882"/>
                  <a:pt x="358621" y="16916"/>
                </a:cubicBezTo>
                <a:cubicBezTo>
                  <a:pt x="358673" y="17847"/>
                  <a:pt x="358725" y="18520"/>
                  <a:pt x="358776" y="19037"/>
                </a:cubicBezTo>
                <a:cubicBezTo>
                  <a:pt x="358828" y="19555"/>
                  <a:pt x="358932" y="19917"/>
                  <a:pt x="359087" y="20175"/>
                </a:cubicBezTo>
                <a:cubicBezTo>
                  <a:pt x="359242" y="20434"/>
                  <a:pt x="359449" y="20641"/>
                  <a:pt x="359656" y="20796"/>
                </a:cubicBezTo>
                <a:cubicBezTo>
                  <a:pt x="359863" y="20900"/>
                  <a:pt x="360018" y="21055"/>
                  <a:pt x="360121" y="21365"/>
                </a:cubicBezTo>
                <a:cubicBezTo>
                  <a:pt x="360173" y="21624"/>
                  <a:pt x="360121" y="21831"/>
                  <a:pt x="360018" y="22038"/>
                </a:cubicBezTo>
                <a:cubicBezTo>
                  <a:pt x="359915" y="22193"/>
                  <a:pt x="359811" y="22348"/>
                  <a:pt x="359656" y="22400"/>
                </a:cubicBezTo>
                <a:cubicBezTo>
                  <a:pt x="359501" y="22451"/>
                  <a:pt x="359345" y="22503"/>
                  <a:pt x="359190" y="22503"/>
                </a:cubicBezTo>
                <a:cubicBezTo>
                  <a:pt x="359035" y="22503"/>
                  <a:pt x="358828" y="22503"/>
                  <a:pt x="358673" y="22400"/>
                </a:cubicBezTo>
                <a:cubicBezTo>
                  <a:pt x="358414" y="22245"/>
                  <a:pt x="358104" y="21986"/>
                  <a:pt x="357794" y="21624"/>
                </a:cubicBezTo>
                <a:cubicBezTo>
                  <a:pt x="357483" y="21262"/>
                  <a:pt x="357225" y="20693"/>
                  <a:pt x="357018" y="20020"/>
                </a:cubicBezTo>
                <a:cubicBezTo>
                  <a:pt x="356811" y="19348"/>
                  <a:pt x="356708" y="18365"/>
                  <a:pt x="356708" y="17123"/>
                </a:cubicBezTo>
                <a:cubicBezTo>
                  <a:pt x="356708" y="16295"/>
                  <a:pt x="356552" y="15623"/>
                  <a:pt x="356294" y="15106"/>
                </a:cubicBezTo>
                <a:cubicBezTo>
                  <a:pt x="355983" y="14537"/>
                  <a:pt x="355673" y="14123"/>
                  <a:pt x="355259" y="13864"/>
                </a:cubicBezTo>
                <a:cubicBezTo>
                  <a:pt x="354845" y="13554"/>
                  <a:pt x="354432" y="13347"/>
                  <a:pt x="353914" y="13243"/>
                </a:cubicBezTo>
                <a:cubicBezTo>
                  <a:pt x="353449" y="13140"/>
                  <a:pt x="352983" y="13088"/>
                  <a:pt x="352517" y="13088"/>
                </a:cubicBezTo>
                <a:lnTo>
                  <a:pt x="345534" y="13088"/>
                </a:lnTo>
                <a:lnTo>
                  <a:pt x="345534" y="21572"/>
                </a:lnTo>
                <a:cubicBezTo>
                  <a:pt x="345534" y="21831"/>
                  <a:pt x="345431" y="22038"/>
                  <a:pt x="345276" y="22245"/>
                </a:cubicBezTo>
                <a:cubicBezTo>
                  <a:pt x="345121" y="22451"/>
                  <a:pt x="344862" y="22555"/>
                  <a:pt x="344603" y="22555"/>
                </a:cubicBezTo>
                <a:cubicBezTo>
                  <a:pt x="344293" y="22555"/>
                  <a:pt x="344034" y="22451"/>
                  <a:pt x="343827" y="22245"/>
                </a:cubicBezTo>
                <a:cubicBezTo>
                  <a:pt x="343621" y="22038"/>
                  <a:pt x="343517" y="21831"/>
                  <a:pt x="343517" y="21572"/>
                </a:cubicBezTo>
                <a:lnTo>
                  <a:pt x="343517" y="1345"/>
                </a:lnTo>
                <a:cubicBezTo>
                  <a:pt x="343517" y="1087"/>
                  <a:pt x="343569" y="880"/>
                  <a:pt x="343776" y="673"/>
                </a:cubicBezTo>
                <a:cubicBezTo>
                  <a:pt x="343983" y="517"/>
                  <a:pt x="344189" y="414"/>
                  <a:pt x="344448" y="414"/>
                </a:cubicBezTo>
                <a:close/>
                <a:moveTo>
                  <a:pt x="314654" y="414"/>
                </a:moveTo>
                <a:lnTo>
                  <a:pt x="323189" y="414"/>
                </a:lnTo>
                <a:cubicBezTo>
                  <a:pt x="324378" y="414"/>
                  <a:pt x="325465" y="673"/>
                  <a:pt x="326396" y="1190"/>
                </a:cubicBezTo>
                <a:cubicBezTo>
                  <a:pt x="327327" y="1707"/>
                  <a:pt x="328103" y="2432"/>
                  <a:pt x="328620" y="3311"/>
                </a:cubicBezTo>
                <a:cubicBezTo>
                  <a:pt x="329189" y="4190"/>
                  <a:pt x="329448" y="5225"/>
                  <a:pt x="329448" y="6363"/>
                </a:cubicBezTo>
                <a:cubicBezTo>
                  <a:pt x="329448" y="7242"/>
                  <a:pt x="329240" y="8122"/>
                  <a:pt x="328930" y="8898"/>
                </a:cubicBezTo>
                <a:cubicBezTo>
                  <a:pt x="328620" y="9674"/>
                  <a:pt x="328154" y="10346"/>
                  <a:pt x="327534" y="10864"/>
                </a:cubicBezTo>
                <a:cubicBezTo>
                  <a:pt x="326965" y="11381"/>
                  <a:pt x="326344" y="11743"/>
                  <a:pt x="325620" y="12002"/>
                </a:cubicBezTo>
                <a:cubicBezTo>
                  <a:pt x="325930" y="12105"/>
                  <a:pt x="326241" y="12260"/>
                  <a:pt x="326551" y="12467"/>
                </a:cubicBezTo>
                <a:cubicBezTo>
                  <a:pt x="327223" y="12881"/>
                  <a:pt x="327741" y="13502"/>
                  <a:pt x="328154" y="14226"/>
                </a:cubicBezTo>
                <a:cubicBezTo>
                  <a:pt x="328568" y="14950"/>
                  <a:pt x="328827" y="15882"/>
                  <a:pt x="328827" y="16916"/>
                </a:cubicBezTo>
                <a:cubicBezTo>
                  <a:pt x="328879" y="17847"/>
                  <a:pt x="328930" y="18520"/>
                  <a:pt x="328982" y="19037"/>
                </a:cubicBezTo>
                <a:cubicBezTo>
                  <a:pt x="329034" y="19555"/>
                  <a:pt x="329137" y="19917"/>
                  <a:pt x="329292" y="20175"/>
                </a:cubicBezTo>
                <a:cubicBezTo>
                  <a:pt x="329448" y="20434"/>
                  <a:pt x="329654" y="20641"/>
                  <a:pt x="329862" y="20796"/>
                </a:cubicBezTo>
                <a:cubicBezTo>
                  <a:pt x="330068" y="20900"/>
                  <a:pt x="330223" y="21055"/>
                  <a:pt x="330327" y="21365"/>
                </a:cubicBezTo>
                <a:cubicBezTo>
                  <a:pt x="330379" y="21624"/>
                  <a:pt x="330327" y="21831"/>
                  <a:pt x="330223" y="22038"/>
                </a:cubicBezTo>
                <a:cubicBezTo>
                  <a:pt x="330120" y="22193"/>
                  <a:pt x="330017" y="22348"/>
                  <a:pt x="329862" y="22400"/>
                </a:cubicBezTo>
                <a:cubicBezTo>
                  <a:pt x="329706" y="22451"/>
                  <a:pt x="329551" y="22503"/>
                  <a:pt x="329396" y="22503"/>
                </a:cubicBezTo>
                <a:cubicBezTo>
                  <a:pt x="329189" y="22503"/>
                  <a:pt x="329034" y="22503"/>
                  <a:pt x="328879" y="22400"/>
                </a:cubicBezTo>
                <a:cubicBezTo>
                  <a:pt x="328620" y="22245"/>
                  <a:pt x="328309" y="21986"/>
                  <a:pt x="327999" y="21624"/>
                </a:cubicBezTo>
                <a:cubicBezTo>
                  <a:pt x="327689" y="21262"/>
                  <a:pt x="327430" y="20693"/>
                  <a:pt x="327223" y="20020"/>
                </a:cubicBezTo>
                <a:cubicBezTo>
                  <a:pt x="327016" y="19348"/>
                  <a:pt x="326913" y="18365"/>
                  <a:pt x="326913" y="17123"/>
                </a:cubicBezTo>
                <a:cubicBezTo>
                  <a:pt x="326913" y="16295"/>
                  <a:pt x="326758" y="15623"/>
                  <a:pt x="326499" y="15106"/>
                </a:cubicBezTo>
                <a:cubicBezTo>
                  <a:pt x="326189" y="14537"/>
                  <a:pt x="325878" y="14123"/>
                  <a:pt x="325465" y="13864"/>
                </a:cubicBezTo>
                <a:cubicBezTo>
                  <a:pt x="325051" y="13554"/>
                  <a:pt x="324637" y="13347"/>
                  <a:pt x="324120" y="13243"/>
                </a:cubicBezTo>
                <a:cubicBezTo>
                  <a:pt x="323654" y="13140"/>
                  <a:pt x="323189" y="13088"/>
                  <a:pt x="322723" y="13088"/>
                </a:cubicBezTo>
                <a:lnTo>
                  <a:pt x="315688" y="13088"/>
                </a:lnTo>
                <a:lnTo>
                  <a:pt x="315688" y="21572"/>
                </a:lnTo>
                <a:cubicBezTo>
                  <a:pt x="315688" y="21831"/>
                  <a:pt x="315585" y="22038"/>
                  <a:pt x="315430" y="22245"/>
                </a:cubicBezTo>
                <a:cubicBezTo>
                  <a:pt x="315275" y="22451"/>
                  <a:pt x="315016" y="22555"/>
                  <a:pt x="314757" y="22555"/>
                </a:cubicBezTo>
                <a:cubicBezTo>
                  <a:pt x="314447" y="22555"/>
                  <a:pt x="314188" y="22451"/>
                  <a:pt x="313981" y="22245"/>
                </a:cubicBezTo>
                <a:cubicBezTo>
                  <a:pt x="313774" y="22038"/>
                  <a:pt x="313671" y="21831"/>
                  <a:pt x="313671" y="21572"/>
                </a:cubicBezTo>
                <a:lnTo>
                  <a:pt x="313671" y="1345"/>
                </a:lnTo>
                <a:cubicBezTo>
                  <a:pt x="313671" y="1087"/>
                  <a:pt x="313774" y="880"/>
                  <a:pt x="313981" y="673"/>
                </a:cubicBezTo>
                <a:cubicBezTo>
                  <a:pt x="314188" y="517"/>
                  <a:pt x="314395" y="414"/>
                  <a:pt x="314654" y="414"/>
                </a:cubicBezTo>
                <a:close/>
                <a:moveTo>
                  <a:pt x="437556" y="362"/>
                </a:moveTo>
                <a:cubicBezTo>
                  <a:pt x="437712" y="362"/>
                  <a:pt x="437815" y="414"/>
                  <a:pt x="437970" y="465"/>
                </a:cubicBezTo>
                <a:cubicBezTo>
                  <a:pt x="438126" y="517"/>
                  <a:pt x="438229" y="621"/>
                  <a:pt x="438332" y="724"/>
                </a:cubicBezTo>
                <a:lnTo>
                  <a:pt x="451936" y="19037"/>
                </a:lnTo>
                <a:lnTo>
                  <a:pt x="451936" y="1241"/>
                </a:lnTo>
                <a:cubicBezTo>
                  <a:pt x="451936" y="983"/>
                  <a:pt x="452040" y="776"/>
                  <a:pt x="452195" y="621"/>
                </a:cubicBezTo>
                <a:cubicBezTo>
                  <a:pt x="452402" y="465"/>
                  <a:pt x="452609" y="362"/>
                  <a:pt x="452816" y="362"/>
                </a:cubicBezTo>
                <a:cubicBezTo>
                  <a:pt x="453074" y="362"/>
                  <a:pt x="453281" y="465"/>
                  <a:pt x="453540" y="724"/>
                </a:cubicBezTo>
                <a:cubicBezTo>
                  <a:pt x="453695" y="879"/>
                  <a:pt x="453799" y="1086"/>
                  <a:pt x="453799" y="1345"/>
                </a:cubicBezTo>
                <a:lnTo>
                  <a:pt x="453799" y="21572"/>
                </a:lnTo>
                <a:cubicBezTo>
                  <a:pt x="453799" y="21882"/>
                  <a:pt x="453695" y="22141"/>
                  <a:pt x="453488" y="22296"/>
                </a:cubicBezTo>
                <a:cubicBezTo>
                  <a:pt x="453281" y="22451"/>
                  <a:pt x="453074" y="22555"/>
                  <a:pt x="452816" y="22555"/>
                </a:cubicBezTo>
                <a:cubicBezTo>
                  <a:pt x="452661" y="22555"/>
                  <a:pt x="452557" y="22503"/>
                  <a:pt x="452402" y="22451"/>
                </a:cubicBezTo>
                <a:cubicBezTo>
                  <a:pt x="452247" y="22399"/>
                  <a:pt x="452143" y="22296"/>
                  <a:pt x="452040" y="22193"/>
                </a:cubicBezTo>
                <a:lnTo>
                  <a:pt x="438488" y="3931"/>
                </a:lnTo>
                <a:lnTo>
                  <a:pt x="438488" y="21675"/>
                </a:lnTo>
                <a:cubicBezTo>
                  <a:pt x="438488" y="21934"/>
                  <a:pt x="438384" y="22141"/>
                  <a:pt x="438229" y="22296"/>
                </a:cubicBezTo>
                <a:cubicBezTo>
                  <a:pt x="438074" y="22451"/>
                  <a:pt x="437867" y="22555"/>
                  <a:pt x="437608" y="22555"/>
                </a:cubicBezTo>
                <a:cubicBezTo>
                  <a:pt x="437298" y="22555"/>
                  <a:pt x="437091" y="22451"/>
                  <a:pt x="436936" y="22296"/>
                </a:cubicBezTo>
                <a:cubicBezTo>
                  <a:pt x="436781" y="22089"/>
                  <a:pt x="436677" y="21934"/>
                  <a:pt x="436677" y="21675"/>
                </a:cubicBezTo>
                <a:lnTo>
                  <a:pt x="436677" y="1345"/>
                </a:lnTo>
                <a:cubicBezTo>
                  <a:pt x="436677" y="1034"/>
                  <a:pt x="436729" y="776"/>
                  <a:pt x="436936" y="621"/>
                </a:cubicBezTo>
                <a:cubicBezTo>
                  <a:pt x="437091" y="465"/>
                  <a:pt x="437349" y="362"/>
                  <a:pt x="437556" y="362"/>
                </a:cubicBezTo>
                <a:close/>
                <a:moveTo>
                  <a:pt x="405538" y="362"/>
                </a:moveTo>
                <a:cubicBezTo>
                  <a:pt x="405796" y="362"/>
                  <a:pt x="406055" y="465"/>
                  <a:pt x="406210" y="672"/>
                </a:cubicBezTo>
                <a:cubicBezTo>
                  <a:pt x="406417" y="828"/>
                  <a:pt x="406520" y="1086"/>
                  <a:pt x="406520" y="1345"/>
                </a:cubicBezTo>
                <a:lnTo>
                  <a:pt x="406520" y="21468"/>
                </a:lnTo>
                <a:cubicBezTo>
                  <a:pt x="406520" y="21727"/>
                  <a:pt x="406417" y="21934"/>
                  <a:pt x="406210" y="22141"/>
                </a:cubicBezTo>
                <a:cubicBezTo>
                  <a:pt x="406003" y="22296"/>
                  <a:pt x="405796" y="22399"/>
                  <a:pt x="405538" y="22399"/>
                </a:cubicBezTo>
                <a:cubicBezTo>
                  <a:pt x="405227" y="22399"/>
                  <a:pt x="404969" y="22348"/>
                  <a:pt x="404814" y="22141"/>
                </a:cubicBezTo>
                <a:cubicBezTo>
                  <a:pt x="404658" y="21986"/>
                  <a:pt x="404555" y="21727"/>
                  <a:pt x="404555" y="21468"/>
                </a:cubicBezTo>
                <a:lnTo>
                  <a:pt x="404555" y="1345"/>
                </a:lnTo>
                <a:cubicBezTo>
                  <a:pt x="404555" y="1086"/>
                  <a:pt x="404606" y="879"/>
                  <a:pt x="404814" y="672"/>
                </a:cubicBezTo>
                <a:cubicBezTo>
                  <a:pt x="405020" y="465"/>
                  <a:pt x="405227" y="362"/>
                  <a:pt x="405538" y="362"/>
                </a:cubicBezTo>
                <a:close/>
                <a:moveTo>
                  <a:pt x="365605" y="362"/>
                </a:moveTo>
                <a:lnTo>
                  <a:pt x="377192" y="362"/>
                </a:lnTo>
                <a:cubicBezTo>
                  <a:pt x="377450" y="362"/>
                  <a:pt x="377657" y="465"/>
                  <a:pt x="377864" y="621"/>
                </a:cubicBezTo>
                <a:cubicBezTo>
                  <a:pt x="378020" y="776"/>
                  <a:pt x="378123" y="1034"/>
                  <a:pt x="378123" y="1293"/>
                </a:cubicBezTo>
                <a:cubicBezTo>
                  <a:pt x="378123" y="1552"/>
                  <a:pt x="378071" y="1810"/>
                  <a:pt x="377864" y="1966"/>
                </a:cubicBezTo>
                <a:cubicBezTo>
                  <a:pt x="377657" y="2121"/>
                  <a:pt x="377450" y="2224"/>
                  <a:pt x="377192" y="2224"/>
                </a:cubicBezTo>
                <a:lnTo>
                  <a:pt x="366640" y="2224"/>
                </a:lnTo>
                <a:lnTo>
                  <a:pt x="366640" y="10139"/>
                </a:lnTo>
                <a:lnTo>
                  <a:pt x="375744" y="10139"/>
                </a:lnTo>
                <a:cubicBezTo>
                  <a:pt x="376002" y="10139"/>
                  <a:pt x="376209" y="10191"/>
                  <a:pt x="376416" y="10398"/>
                </a:cubicBezTo>
                <a:cubicBezTo>
                  <a:pt x="376571" y="10605"/>
                  <a:pt x="376675" y="10812"/>
                  <a:pt x="376675" y="11070"/>
                </a:cubicBezTo>
                <a:cubicBezTo>
                  <a:pt x="376675" y="11329"/>
                  <a:pt x="376623" y="11588"/>
                  <a:pt x="376416" y="11743"/>
                </a:cubicBezTo>
                <a:cubicBezTo>
                  <a:pt x="376209" y="11898"/>
                  <a:pt x="376002" y="12001"/>
                  <a:pt x="375744" y="12001"/>
                </a:cubicBezTo>
                <a:lnTo>
                  <a:pt x="366640" y="12001"/>
                </a:lnTo>
                <a:lnTo>
                  <a:pt x="366640" y="20589"/>
                </a:lnTo>
                <a:lnTo>
                  <a:pt x="377192" y="20589"/>
                </a:lnTo>
                <a:cubicBezTo>
                  <a:pt x="377450" y="20589"/>
                  <a:pt x="377657" y="20641"/>
                  <a:pt x="377864" y="20847"/>
                </a:cubicBezTo>
                <a:cubicBezTo>
                  <a:pt x="378020" y="21054"/>
                  <a:pt x="378123" y="21261"/>
                  <a:pt x="378123" y="21520"/>
                </a:cubicBezTo>
                <a:cubicBezTo>
                  <a:pt x="378123" y="21779"/>
                  <a:pt x="378071" y="22037"/>
                  <a:pt x="377864" y="22193"/>
                </a:cubicBezTo>
                <a:cubicBezTo>
                  <a:pt x="377657" y="22348"/>
                  <a:pt x="377450" y="22451"/>
                  <a:pt x="377192" y="22451"/>
                </a:cubicBezTo>
                <a:lnTo>
                  <a:pt x="365605" y="22451"/>
                </a:lnTo>
                <a:cubicBezTo>
                  <a:pt x="365346" y="22451"/>
                  <a:pt x="365139" y="22399"/>
                  <a:pt x="364933" y="22193"/>
                </a:cubicBezTo>
                <a:cubicBezTo>
                  <a:pt x="364778" y="21986"/>
                  <a:pt x="364674" y="21779"/>
                  <a:pt x="364674" y="21520"/>
                </a:cubicBezTo>
                <a:lnTo>
                  <a:pt x="364674" y="1293"/>
                </a:lnTo>
                <a:cubicBezTo>
                  <a:pt x="364674" y="1034"/>
                  <a:pt x="364726" y="828"/>
                  <a:pt x="364933" y="621"/>
                </a:cubicBezTo>
                <a:cubicBezTo>
                  <a:pt x="365139" y="465"/>
                  <a:pt x="365346" y="362"/>
                  <a:pt x="365605" y="362"/>
                </a:cubicBezTo>
                <a:close/>
                <a:moveTo>
                  <a:pt x="272910" y="362"/>
                </a:moveTo>
                <a:lnTo>
                  <a:pt x="284393" y="362"/>
                </a:lnTo>
                <a:cubicBezTo>
                  <a:pt x="284652" y="362"/>
                  <a:pt x="284910" y="465"/>
                  <a:pt x="285014" y="621"/>
                </a:cubicBezTo>
                <a:cubicBezTo>
                  <a:pt x="285169" y="776"/>
                  <a:pt x="285272" y="1034"/>
                  <a:pt x="285272" y="1293"/>
                </a:cubicBezTo>
                <a:cubicBezTo>
                  <a:pt x="285272" y="1552"/>
                  <a:pt x="285169" y="1810"/>
                  <a:pt x="285014" y="1966"/>
                </a:cubicBezTo>
                <a:cubicBezTo>
                  <a:pt x="284859" y="2121"/>
                  <a:pt x="284600" y="2224"/>
                  <a:pt x="284341" y="2224"/>
                </a:cubicBezTo>
                <a:lnTo>
                  <a:pt x="273841" y="2224"/>
                </a:lnTo>
                <a:lnTo>
                  <a:pt x="273841" y="10139"/>
                </a:lnTo>
                <a:lnTo>
                  <a:pt x="282945" y="10139"/>
                </a:lnTo>
                <a:cubicBezTo>
                  <a:pt x="283203" y="10139"/>
                  <a:pt x="283462" y="10243"/>
                  <a:pt x="283617" y="10398"/>
                </a:cubicBezTo>
                <a:cubicBezTo>
                  <a:pt x="283772" y="10605"/>
                  <a:pt x="283876" y="10812"/>
                  <a:pt x="283876" y="11070"/>
                </a:cubicBezTo>
                <a:cubicBezTo>
                  <a:pt x="283876" y="11329"/>
                  <a:pt x="283772" y="11588"/>
                  <a:pt x="283617" y="11743"/>
                </a:cubicBezTo>
                <a:cubicBezTo>
                  <a:pt x="283462" y="11898"/>
                  <a:pt x="283203" y="12001"/>
                  <a:pt x="282945" y="12001"/>
                </a:cubicBezTo>
                <a:lnTo>
                  <a:pt x="273841" y="12001"/>
                </a:lnTo>
                <a:lnTo>
                  <a:pt x="273841" y="21520"/>
                </a:lnTo>
                <a:cubicBezTo>
                  <a:pt x="273841" y="21779"/>
                  <a:pt x="273737" y="21986"/>
                  <a:pt x="273582" y="22193"/>
                </a:cubicBezTo>
                <a:cubicBezTo>
                  <a:pt x="273427" y="22348"/>
                  <a:pt x="273168" y="22451"/>
                  <a:pt x="272910" y="22451"/>
                </a:cubicBezTo>
                <a:cubicBezTo>
                  <a:pt x="272599" y="22451"/>
                  <a:pt x="272341" y="22399"/>
                  <a:pt x="272186" y="22193"/>
                </a:cubicBezTo>
                <a:cubicBezTo>
                  <a:pt x="272030" y="21986"/>
                  <a:pt x="271927" y="21779"/>
                  <a:pt x="271927" y="21520"/>
                </a:cubicBezTo>
                <a:lnTo>
                  <a:pt x="271927" y="1293"/>
                </a:lnTo>
                <a:cubicBezTo>
                  <a:pt x="271927" y="1034"/>
                  <a:pt x="272030" y="828"/>
                  <a:pt x="272237" y="621"/>
                </a:cubicBezTo>
                <a:cubicBezTo>
                  <a:pt x="272444" y="465"/>
                  <a:pt x="272651" y="362"/>
                  <a:pt x="272910" y="362"/>
                </a:cubicBezTo>
                <a:close/>
                <a:moveTo>
                  <a:pt x="246270" y="362"/>
                </a:moveTo>
                <a:lnTo>
                  <a:pt x="257495" y="362"/>
                </a:lnTo>
                <a:cubicBezTo>
                  <a:pt x="257857" y="362"/>
                  <a:pt x="258167" y="517"/>
                  <a:pt x="258426" y="724"/>
                </a:cubicBezTo>
                <a:cubicBezTo>
                  <a:pt x="258685" y="931"/>
                  <a:pt x="258788" y="1241"/>
                  <a:pt x="258788" y="1604"/>
                </a:cubicBezTo>
                <a:cubicBezTo>
                  <a:pt x="258788" y="1966"/>
                  <a:pt x="258685" y="2276"/>
                  <a:pt x="258426" y="2483"/>
                </a:cubicBezTo>
                <a:cubicBezTo>
                  <a:pt x="258167" y="2690"/>
                  <a:pt x="257857" y="2793"/>
                  <a:pt x="257495" y="2793"/>
                </a:cubicBezTo>
                <a:lnTo>
                  <a:pt x="257495" y="2845"/>
                </a:lnTo>
                <a:lnTo>
                  <a:pt x="247615" y="2845"/>
                </a:lnTo>
                <a:lnTo>
                  <a:pt x="247615" y="9932"/>
                </a:lnTo>
                <a:lnTo>
                  <a:pt x="256099" y="9932"/>
                </a:lnTo>
                <a:cubicBezTo>
                  <a:pt x="256461" y="9932"/>
                  <a:pt x="256771" y="10087"/>
                  <a:pt x="257030" y="10294"/>
                </a:cubicBezTo>
                <a:cubicBezTo>
                  <a:pt x="257288" y="10501"/>
                  <a:pt x="257392" y="10812"/>
                  <a:pt x="257392" y="11174"/>
                </a:cubicBezTo>
                <a:cubicBezTo>
                  <a:pt x="257392" y="11536"/>
                  <a:pt x="257288" y="11846"/>
                  <a:pt x="257030" y="12053"/>
                </a:cubicBezTo>
                <a:cubicBezTo>
                  <a:pt x="256771" y="12260"/>
                  <a:pt x="256461" y="12364"/>
                  <a:pt x="256099" y="12364"/>
                </a:cubicBezTo>
                <a:lnTo>
                  <a:pt x="247615" y="12364"/>
                </a:lnTo>
                <a:lnTo>
                  <a:pt x="247615" y="20020"/>
                </a:lnTo>
                <a:lnTo>
                  <a:pt x="257495" y="20020"/>
                </a:lnTo>
                <a:cubicBezTo>
                  <a:pt x="257857" y="20020"/>
                  <a:pt x="258167" y="20123"/>
                  <a:pt x="258426" y="20382"/>
                </a:cubicBezTo>
                <a:cubicBezTo>
                  <a:pt x="258685" y="20589"/>
                  <a:pt x="258788" y="20899"/>
                  <a:pt x="258788" y="21210"/>
                </a:cubicBezTo>
                <a:cubicBezTo>
                  <a:pt x="258788" y="21572"/>
                  <a:pt x="258685" y="21882"/>
                  <a:pt x="258426" y="22089"/>
                </a:cubicBezTo>
                <a:cubicBezTo>
                  <a:pt x="258167" y="22348"/>
                  <a:pt x="257857" y="22451"/>
                  <a:pt x="257495" y="22451"/>
                </a:cubicBezTo>
                <a:lnTo>
                  <a:pt x="246270" y="22451"/>
                </a:lnTo>
                <a:cubicBezTo>
                  <a:pt x="245908" y="22451"/>
                  <a:pt x="245650" y="22348"/>
                  <a:pt x="245391" y="22089"/>
                </a:cubicBezTo>
                <a:cubicBezTo>
                  <a:pt x="245133" y="21830"/>
                  <a:pt x="245029" y="21520"/>
                  <a:pt x="245029" y="21158"/>
                </a:cubicBezTo>
                <a:lnTo>
                  <a:pt x="245029" y="1604"/>
                </a:lnTo>
                <a:cubicBezTo>
                  <a:pt x="245029" y="1241"/>
                  <a:pt x="245133" y="983"/>
                  <a:pt x="245391" y="724"/>
                </a:cubicBezTo>
                <a:cubicBezTo>
                  <a:pt x="245598" y="465"/>
                  <a:pt x="245908" y="362"/>
                  <a:pt x="246270" y="362"/>
                </a:cubicBezTo>
                <a:close/>
                <a:moveTo>
                  <a:pt x="202665" y="362"/>
                </a:moveTo>
                <a:cubicBezTo>
                  <a:pt x="202975" y="362"/>
                  <a:pt x="203286" y="465"/>
                  <a:pt x="203544" y="724"/>
                </a:cubicBezTo>
                <a:cubicBezTo>
                  <a:pt x="203803" y="983"/>
                  <a:pt x="203958" y="1293"/>
                  <a:pt x="203958" y="1655"/>
                </a:cubicBezTo>
                <a:lnTo>
                  <a:pt x="203958" y="14174"/>
                </a:lnTo>
                <a:cubicBezTo>
                  <a:pt x="203958" y="15364"/>
                  <a:pt x="204217" y="16399"/>
                  <a:pt x="204734" y="17278"/>
                </a:cubicBezTo>
                <a:cubicBezTo>
                  <a:pt x="205251" y="18157"/>
                  <a:pt x="205976" y="18882"/>
                  <a:pt x="206855" y="19399"/>
                </a:cubicBezTo>
                <a:cubicBezTo>
                  <a:pt x="207734" y="19916"/>
                  <a:pt x="208717" y="20175"/>
                  <a:pt x="209751" y="20175"/>
                </a:cubicBezTo>
                <a:cubicBezTo>
                  <a:pt x="210786" y="20175"/>
                  <a:pt x="211769" y="19916"/>
                  <a:pt x="212700" y="19399"/>
                </a:cubicBezTo>
                <a:cubicBezTo>
                  <a:pt x="213579" y="18882"/>
                  <a:pt x="214303" y="18209"/>
                  <a:pt x="214872" y="17278"/>
                </a:cubicBezTo>
                <a:cubicBezTo>
                  <a:pt x="215441" y="16347"/>
                  <a:pt x="215700" y="15312"/>
                  <a:pt x="215700" y="14174"/>
                </a:cubicBezTo>
                <a:lnTo>
                  <a:pt x="215700" y="1655"/>
                </a:lnTo>
                <a:cubicBezTo>
                  <a:pt x="215700" y="1293"/>
                  <a:pt x="215803" y="983"/>
                  <a:pt x="216011" y="724"/>
                </a:cubicBezTo>
                <a:cubicBezTo>
                  <a:pt x="216217" y="465"/>
                  <a:pt x="216528" y="362"/>
                  <a:pt x="216890" y="362"/>
                </a:cubicBezTo>
                <a:cubicBezTo>
                  <a:pt x="217252" y="362"/>
                  <a:pt x="217511" y="465"/>
                  <a:pt x="217821" y="724"/>
                </a:cubicBezTo>
                <a:cubicBezTo>
                  <a:pt x="218079" y="983"/>
                  <a:pt x="218183" y="1293"/>
                  <a:pt x="218183" y="1655"/>
                </a:cubicBezTo>
                <a:lnTo>
                  <a:pt x="218183" y="14174"/>
                </a:lnTo>
                <a:cubicBezTo>
                  <a:pt x="218183" y="15778"/>
                  <a:pt x="217769" y="17226"/>
                  <a:pt x="217045" y="18520"/>
                </a:cubicBezTo>
                <a:cubicBezTo>
                  <a:pt x="216321" y="19813"/>
                  <a:pt x="215286" y="20847"/>
                  <a:pt x="214045" y="21572"/>
                </a:cubicBezTo>
                <a:cubicBezTo>
                  <a:pt x="212804" y="22348"/>
                  <a:pt x="211355" y="22710"/>
                  <a:pt x="209751" y="22710"/>
                </a:cubicBezTo>
                <a:cubicBezTo>
                  <a:pt x="208148" y="22710"/>
                  <a:pt x="206700" y="22296"/>
                  <a:pt x="205407" y="21572"/>
                </a:cubicBezTo>
                <a:cubicBezTo>
                  <a:pt x="204165" y="20796"/>
                  <a:pt x="203131" y="19813"/>
                  <a:pt x="202406" y="18520"/>
                </a:cubicBezTo>
                <a:cubicBezTo>
                  <a:pt x="201682" y="17226"/>
                  <a:pt x="201320" y="15778"/>
                  <a:pt x="201320" y="14174"/>
                </a:cubicBezTo>
                <a:lnTo>
                  <a:pt x="201320" y="1655"/>
                </a:lnTo>
                <a:cubicBezTo>
                  <a:pt x="201320" y="1293"/>
                  <a:pt x="201424" y="983"/>
                  <a:pt x="201682" y="724"/>
                </a:cubicBezTo>
                <a:cubicBezTo>
                  <a:pt x="201941" y="465"/>
                  <a:pt x="202251" y="362"/>
                  <a:pt x="202665" y="362"/>
                </a:cubicBezTo>
                <a:close/>
                <a:moveTo>
                  <a:pt x="181458" y="362"/>
                </a:moveTo>
                <a:lnTo>
                  <a:pt x="196148" y="362"/>
                </a:lnTo>
                <a:cubicBezTo>
                  <a:pt x="196510" y="362"/>
                  <a:pt x="196820" y="465"/>
                  <a:pt x="197027" y="672"/>
                </a:cubicBezTo>
                <a:cubicBezTo>
                  <a:pt x="197286" y="879"/>
                  <a:pt x="197389" y="1190"/>
                  <a:pt x="197389" y="1552"/>
                </a:cubicBezTo>
                <a:cubicBezTo>
                  <a:pt x="197389" y="1914"/>
                  <a:pt x="197286" y="2224"/>
                  <a:pt x="197027" y="2431"/>
                </a:cubicBezTo>
                <a:cubicBezTo>
                  <a:pt x="196769" y="2638"/>
                  <a:pt x="196458" y="2742"/>
                  <a:pt x="196096" y="2742"/>
                </a:cubicBezTo>
                <a:lnTo>
                  <a:pt x="190096" y="2742"/>
                </a:lnTo>
                <a:lnTo>
                  <a:pt x="190096" y="21158"/>
                </a:lnTo>
                <a:cubicBezTo>
                  <a:pt x="190096" y="21520"/>
                  <a:pt x="189992" y="21830"/>
                  <a:pt x="189734" y="22089"/>
                </a:cubicBezTo>
                <a:cubicBezTo>
                  <a:pt x="189475" y="22348"/>
                  <a:pt x="189165" y="22451"/>
                  <a:pt x="188751" y="22451"/>
                </a:cubicBezTo>
                <a:cubicBezTo>
                  <a:pt x="188389" y="22451"/>
                  <a:pt x="188079" y="22348"/>
                  <a:pt x="187820" y="22089"/>
                </a:cubicBezTo>
                <a:cubicBezTo>
                  <a:pt x="187561" y="21830"/>
                  <a:pt x="187458" y="21520"/>
                  <a:pt x="187458" y="21158"/>
                </a:cubicBezTo>
                <a:lnTo>
                  <a:pt x="187458" y="2742"/>
                </a:lnTo>
                <a:lnTo>
                  <a:pt x="181458" y="2742"/>
                </a:lnTo>
                <a:cubicBezTo>
                  <a:pt x="181096" y="2742"/>
                  <a:pt x="180837" y="2638"/>
                  <a:pt x="180578" y="2431"/>
                </a:cubicBezTo>
                <a:cubicBezTo>
                  <a:pt x="180320" y="2173"/>
                  <a:pt x="180216" y="1914"/>
                  <a:pt x="180216" y="1552"/>
                </a:cubicBezTo>
                <a:cubicBezTo>
                  <a:pt x="180216" y="1190"/>
                  <a:pt x="180320" y="879"/>
                  <a:pt x="180578" y="672"/>
                </a:cubicBezTo>
                <a:cubicBezTo>
                  <a:pt x="180785" y="465"/>
                  <a:pt x="181096" y="362"/>
                  <a:pt x="181458" y="362"/>
                </a:cubicBezTo>
                <a:close/>
                <a:moveTo>
                  <a:pt x="168422" y="362"/>
                </a:moveTo>
                <a:cubicBezTo>
                  <a:pt x="168784" y="362"/>
                  <a:pt x="169095" y="465"/>
                  <a:pt x="169353" y="724"/>
                </a:cubicBezTo>
                <a:cubicBezTo>
                  <a:pt x="169612" y="931"/>
                  <a:pt x="169715" y="1241"/>
                  <a:pt x="169715" y="1604"/>
                </a:cubicBezTo>
                <a:lnTo>
                  <a:pt x="169715" y="19968"/>
                </a:lnTo>
                <a:lnTo>
                  <a:pt x="179285" y="19968"/>
                </a:lnTo>
                <a:cubicBezTo>
                  <a:pt x="179647" y="19968"/>
                  <a:pt x="179905" y="20123"/>
                  <a:pt x="180216" y="20330"/>
                </a:cubicBezTo>
                <a:cubicBezTo>
                  <a:pt x="180475" y="20537"/>
                  <a:pt x="180578" y="20847"/>
                  <a:pt x="180578" y="21210"/>
                </a:cubicBezTo>
                <a:cubicBezTo>
                  <a:pt x="180578" y="21572"/>
                  <a:pt x="180475" y="21882"/>
                  <a:pt x="180216" y="22089"/>
                </a:cubicBezTo>
                <a:cubicBezTo>
                  <a:pt x="179957" y="22348"/>
                  <a:pt x="179647" y="22451"/>
                  <a:pt x="179285" y="22451"/>
                </a:cubicBezTo>
                <a:lnTo>
                  <a:pt x="168370" y="22451"/>
                </a:lnTo>
                <a:cubicBezTo>
                  <a:pt x="168008" y="22451"/>
                  <a:pt x="167750" y="22348"/>
                  <a:pt x="167491" y="22089"/>
                </a:cubicBezTo>
                <a:cubicBezTo>
                  <a:pt x="167233" y="21830"/>
                  <a:pt x="167129" y="21520"/>
                  <a:pt x="167129" y="21158"/>
                </a:cubicBezTo>
                <a:lnTo>
                  <a:pt x="167129" y="1604"/>
                </a:lnTo>
                <a:cubicBezTo>
                  <a:pt x="167129" y="1241"/>
                  <a:pt x="167233" y="983"/>
                  <a:pt x="167491" y="724"/>
                </a:cubicBezTo>
                <a:cubicBezTo>
                  <a:pt x="167750" y="465"/>
                  <a:pt x="168060" y="362"/>
                  <a:pt x="168422" y="362"/>
                </a:cubicBezTo>
                <a:close/>
                <a:moveTo>
                  <a:pt x="146024" y="362"/>
                </a:moveTo>
                <a:cubicBezTo>
                  <a:pt x="146334" y="362"/>
                  <a:pt x="146645" y="465"/>
                  <a:pt x="146903" y="724"/>
                </a:cubicBezTo>
                <a:cubicBezTo>
                  <a:pt x="147162" y="983"/>
                  <a:pt x="147317" y="1293"/>
                  <a:pt x="147317" y="1655"/>
                </a:cubicBezTo>
                <a:lnTo>
                  <a:pt x="147317" y="14174"/>
                </a:lnTo>
                <a:cubicBezTo>
                  <a:pt x="147317" y="15364"/>
                  <a:pt x="147576" y="16399"/>
                  <a:pt x="148093" y="17278"/>
                </a:cubicBezTo>
                <a:cubicBezTo>
                  <a:pt x="148610" y="18157"/>
                  <a:pt x="149335" y="18882"/>
                  <a:pt x="150214" y="19399"/>
                </a:cubicBezTo>
                <a:cubicBezTo>
                  <a:pt x="151145" y="19916"/>
                  <a:pt x="152128" y="20175"/>
                  <a:pt x="153162" y="20175"/>
                </a:cubicBezTo>
                <a:cubicBezTo>
                  <a:pt x="154197" y="20175"/>
                  <a:pt x="155180" y="19916"/>
                  <a:pt x="156111" y="19399"/>
                </a:cubicBezTo>
                <a:cubicBezTo>
                  <a:pt x="156990" y="18882"/>
                  <a:pt x="157714" y="18209"/>
                  <a:pt x="158283" y="17278"/>
                </a:cubicBezTo>
                <a:cubicBezTo>
                  <a:pt x="158852" y="16347"/>
                  <a:pt x="159111" y="15312"/>
                  <a:pt x="159111" y="14174"/>
                </a:cubicBezTo>
                <a:lnTo>
                  <a:pt x="159111" y="1655"/>
                </a:lnTo>
                <a:cubicBezTo>
                  <a:pt x="159111" y="1293"/>
                  <a:pt x="159214" y="983"/>
                  <a:pt x="159421" y="724"/>
                </a:cubicBezTo>
                <a:cubicBezTo>
                  <a:pt x="159628" y="465"/>
                  <a:pt x="159938" y="362"/>
                  <a:pt x="160301" y="362"/>
                </a:cubicBezTo>
                <a:cubicBezTo>
                  <a:pt x="160663" y="362"/>
                  <a:pt x="160973" y="465"/>
                  <a:pt x="161180" y="724"/>
                </a:cubicBezTo>
                <a:cubicBezTo>
                  <a:pt x="161439" y="983"/>
                  <a:pt x="161542" y="1293"/>
                  <a:pt x="161542" y="1655"/>
                </a:cubicBezTo>
                <a:lnTo>
                  <a:pt x="161542" y="14174"/>
                </a:lnTo>
                <a:cubicBezTo>
                  <a:pt x="161542" y="15778"/>
                  <a:pt x="161128" y="17226"/>
                  <a:pt x="160404" y="18520"/>
                </a:cubicBezTo>
                <a:cubicBezTo>
                  <a:pt x="159680" y="19813"/>
                  <a:pt x="158645" y="20847"/>
                  <a:pt x="157404" y="21572"/>
                </a:cubicBezTo>
                <a:cubicBezTo>
                  <a:pt x="156163" y="22348"/>
                  <a:pt x="154714" y="22710"/>
                  <a:pt x="153110" y="22710"/>
                </a:cubicBezTo>
                <a:cubicBezTo>
                  <a:pt x="151507" y="22710"/>
                  <a:pt x="150059" y="22296"/>
                  <a:pt x="148766" y="21572"/>
                </a:cubicBezTo>
                <a:cubicBezTo>
                  <a:pt x="147524" y="20796"/>
                  <a:pt x="146490" y="19813"/>
                  <a:pt x="145765" y="18520"/>
                </a:cubicBezTo>
                <a:cubicBezTo>
                  <a:pt x="145041" y="17226"/>
                  <a:pt x="144679" y="15778"/>
                  <a:pt x="144679" y="14174"/>
                </a:cubicBezTo>
                <a:lnTo>
                  <a:pt x="144679" y="1655"/>
                </a:lnTo>
                <a:cubicBezTo>
                  <a:pt x="144679" y="1293"/>
                  <a:pt x="144783" y="983"/>
                  <a:pt x="145041" y="724"/>
                </a:cubicBezTo>
                <a:cubicBezTo>
                  <a:pt x="145300" y="465"/>
                  <a:pt x="145610" y="362"/>
                  <a:pt x="146024" y="362"/>
                </a:cubicBezTo>
                <a:close/>
                <a:moveTo>
                  <a:pt x="95849" y="362"/>
                </a:moveTo>
                <a:lnTo>
                  <a:pt x="110540" y="362"/>
                </a:lnTo>
                <a:cubicBezTo>
                  <a:pt x="110902" y="362"/>
                  <a:pt x="111212" y="465"/>
                  <a:pt x="111419" y="672"/>
                </a:cubicBezTo>
                <a:cubicBezTo>
                  <a:pt x="111678" y="879"/>
                  <a:pt x="111781" y="1190"/>
                  <a:pt x="111781" y="1552"/>
                </a:cubicBezTo>
                <a:cubicBezTo>
                  <a:pt x="111781" y="1914"/>
                  <a:pt x="111678" y="2224"/>
                  <a:pt x="111419" y="2431"/>
                </a:cubicBezTo>
                <a:cubicBezTo>
                  <a:pt x="111161" y="2638"/>
                  <a:pt x="110850" y="2742"/>
                  <a:pt x="110488" y="2742"/>
                </a:cubicBezTo>
                <a:lnTo>
                  <a:pt x="104488" y="2742"/>
                </a:lnTo>
                <a:lnTo>
                  <a:pt x="104488" y="21158"/>
                </a:lnTo>
                <a:cubicBezTo>
                  <a:pt x="104488" y="21520"/>
                  <a:pt x="104384" y="21830"/>
                  <a:pt x="104126" y="22089"/>
                </a:cubicBezTo>
                <a:cubicBezTo>
                  <a:pt x="103867" y="22348"/>
                  <a:pt x="103557" y="22451"/>
                  <a:pt x="103143" y="22451"/>
                </a:cubicBezTo>
                <a:cubicBezTo>
                  <a:pt x="102781" y="22451"/>
                  <a:pt x="102471" y="22348"/>
                  <a:pt x="102212" y="22089"/>
                </a:cubicBezTo>
                <a:cubicBezTo>
                  <a:pt x="101953" y="21830"/>
                  <a:pt x="101850" y="21520"/>
                  <a:pt x="101850" y="21158"/>
                </a:cubicBezTo>
                <a:lnTo>
                  <a:pt x="101850" y="2742"/>
                </a:lnTo>
                <a:lnTo>
                  <a:pt x="95849" y="2742"/>
                </a:lnTo>
                <a:cubicBezTo>
                  <a:pt x="95488" y="2742"/>
                  <a:pt x="95229" y="2638"/>
                  <a:pt x="94970" y="2431"/>
                </a:cubicBezTo>
                <a:cubicBezTo>
                  <a:pt x="94712" y="2173"/>
                  <a:pt x="94608" y="1914"/>
                  <a:pt x="94608" y="1552"/>
                </a:cubicBezTo>
                <a:cubicBezTo>
                  <a:pt x="94608" y="1190"/>
                  <a:pt x="94712" y="879"/>
                  <a:pt x="94970" y="672"/>
                </a:cubicBezTo>
                <a:cubicBezTo>
                  <a:pt x="95177" y="465"/>
                  <a:pt x="95488" y="362"/>
                  <a:pt x="95849" y="362"/>
                </a:cubicBezTo>
                <a:close/>
                <a:moveTo>
                  <a:pt x="79608" y="362"/>
                </a:moveTo>
                <a:lnTo>
                  <a:pt x="90832" y="362"/>
                </a:lnTo>
                <a:cubicBezTo>
                  <a:pt x="91194" y="362"/>
                  <a:pt x="91505" y="517"/>
                  <a:pt x="91763" y="724"/>
                </a:cubicBezTo>
                <a:cubicBezTo>
                  <a:pt x="92022" y="931"/>
                  <a:pt x="92125" y="1241"/>
                  <a:pt x="92125" y="1604"/>
                </a:cubicBezTo>
                <a:cubicBezTo>
                  <a:pt x="92125" y="1966"/>
                  <a:pt x="92022" y="2276"/>
                  <a:pt x="91763" y="2483"/>
                </a:cubicBezTo>
                <a:cubicBezTo>
                  <a:pt x="91505" y="2690"/>
                  <a:pt x="91194" y="2793"/>
                  <a:pt x="90832" y="2793"/>
                </a:cubicBezTo>
                <a:lnTo>
                  <a:pt x="90832" y="2845"/>
                </a:lnTo>
                <a:lnTo>
                  <a:pt x="80952" y="2845"/>
                </a:lnTo>
                <a:lnTo>
                  <a:pt x="80952" y="9932"/>
                </a:lnTo>
                <a:lnTo>
                  <a:pt x="89436" y="9932"/>
                </a:lnTo>
                <a:cubicBezTo>
                  <a:pt x="89798" y="9932"/>
                  <a:pt x="90108" y="10087"/>
                  <a:pt x="90367" y="10294"/>
                </a:cubicBezTo>
                <a:cubicBezTo>
                  <a:pt x="90626" y="10501"/>
                  <a:pt x="90729" y="10812"/>
                  <a:pt x="90729" y="11174"/>
                </a:cubicBezTo>
                <a:cubicBezTo>
                  <a:pt x="90729" y="11536"/>
                  <a:pt x="90626" y="11846"/>
                  <a:pt x="90367" y="12053"/>
                </a:cubicBezTo>
                <a:cubicBezTo>
                  <a:pt x="90108" y="12260"/>
                  <a:pt x="89798" y="12364"/>
                  <a:pt x="89436" y="12364"/>
                </a:cubicBezTo>
                <a:lnTo>
                  <a:pt x="80952" y="12364"/>
                </a:lnTo>
                <a:lnTo>
                  <a:pt x="80952" y="20020"/>
                </a:lnTo>
                <a:lnTo>
                  <a:pt x="90832" y="20020"/>
                </a:lnTo>
                <a:cubicBezTo>
                  <a:pt x="91194" y="20020"/>
                  <a:pt x="91505" y="20123"/>
                  <a:pt x="91763" y="20382"/>
                </a:cubicBezTo>
                <a:cubicBezTo>
                  <a:pt x="92022" y="20589"/>
                  <a:pt x="92125" y="20899"/>
                  <a:pt x="92125" y="21210"/>
                </a:cubicBezTo>
                <a:cubicBezTo>
                  <a:pt x="92125" y="21572"/>
                  <a:pt x="92022" y="21882"/>
                  <a:pt x="91763" y="22089"/>
                </a:cubicBezTo>
                <a:cubicBezTo>
                  <a:pt x="91505" y="22348"/>
                  <a:pt x="91194" y="22451"/>
                  <a:pt x="90832" y="22451"/>
                </a:cubicBezTo>
                <a:lnTo>
                  <a:pt x="79608" y="22451"/>
                </a:lnTo>
                <a:cubicBezTo>
                  <a:pt x="79246" y="22451"/>
                  <a:pt x="78987" y="22348"/>
                  <a:pt x="78728" y="22089"/>
                </a:cubicBezTo>
                <a:cubicBezTo>
                  <a:pt x="78470" y="21830"/>
                  <a:pt x="78366" y="21520"/>
                  <a:pt x="78366" y="21158"/>
                </a:cubicBezTo>
                <a:lnTo>
                  <a:pt x="78366" y="1604"/>
                </a:lnTo>
                <a:cubicBezTo>
                  <a:pt x="78366" y="1241"/>
                  <a:pt x="78470" y="983"/>
                  <a:pt x="78728" y="724"/>
                </a:cubicBezTo>
                <a:cubicBezTo>
                  <a:pt x="78935" y="465"/>
                  <a:pt x="79246" y="362"/>
                  <a:pt x="79608" y="362"/>
                </a:cubicBezTo>
                <a:close/>
                <a:moveTo>
                  <a:pt x="61606" y="362"/>
                </a:moveTo>
                <a:lnTo>
                  <a:pt x="72831" y="362"/>
                </a:lnTo>
                <a:cubicBezTo>
                  <a:pt x="73193" y="362"/>
                  <a:pt x="73504" y="517"/>
                  <a:pt x="73762" y="724"/>
                </a:cubicBezTo>
                <a:cubicBezTo>
                  <a:pt x="74021" y="931"/>
                  <a:pt x="74124" y="1241"/>
                  <a:pt x="74124" y="1604"/>
                </a:cubicBezTo>
                <a:cubicBezTo>
                  <a:pt x="74124" y="1966"/>
                  <a:pt x="74021" y="2276"/>
                  <a:pt x="73762" y="2483"/>
                </a:cubicBezTo>
                <a:cubicBezTo>
                  <a:pt x="73504" y="2690"/>
                  <a:pt x="73193" y="2793"/>
                  <a:pt x="72831" y="2793"/>
                </a:cubicBezTo>
                <a:lnTo>
                  <a:pt x="72831" y="2845"/>
                </a:lnTo>
                <a:lnTo>
                  <a:pt x="62951" y="2845"/>
                </a:lnTo>
                <a:lnTo>
                  <a:pt x="62951" y="9932"/>
                </a:lnTo>
                <a:lnTo>
                  <a:pt x="71435" y="9932"/>
                </a:lnTo>
                <a:cubicBezTo>
                  <a:pt x="71797" y="9932"/>
                  <a:pt x="72107" y="10087"/>
                  <a:pt x="72366" y="10294"/>
                </a:cubicBezTo>
                <a:cubicBezTo>
                  <a:pt x="72624" y="10501"/>
                  <a:pt x="72728" y="10812"/>
                  <a:pt x="72728" y="11174"/>
                </a:cubicBezTo>
                <a:cubicBezTo>
                  <a:pt x="72728" y="11536"/>
                  <a:pt x="72624" y="11846"/>
                  <a:pt x="72366" y="12053"/>
                </a:cubicBezTo>
                <a:cubicBezTo>
                  <a:pt x="72107" y="12260"/>
                  <a:pt x="71797" y="12364"/>
                  <a:pt x="71435" y="12364"/>
                </a:cubicBezTo>
                <a:lnTo>
                  <a:pt x="62951" y="12364"/>
                </a:lnTo>
                <a:lnTo>
                  <a:pt x="62951" y="20020"/>
                </a:lnTo>
                <a:lnTo>
                  <a:pt x="72831" y="20020"/>
                </a:lnTo>
                <a:cubicBezTo>
                  <a:pt x="73193" y="20020"/>
                  <a:pt x="73504" y="20123"/>
                  <a:pt x="73762" y="20382"/>
                </a:cubicBezTo>
                <a:cubicBezTo>
                  <a:pt x="74021" y="20589"/>
                  <a:pt x="74124" y="20899"/>
                  <a:pt x="74124" y="21210"/>
                </a:cubicBezTo>
                <a:cubicBezTo>
                  <a:pt x="74124" y="21572"/>
                  <a:pt x="74021" y="21882"/>
                  <a:pt x="73762" y="22089"/>
                </a:cubicBezTo>
                <a:cubicBezTo>
                  <a:pt x="73504" y="22348"/>
                  <a:pt x="73193" y="22451"/>
                  <a:pt x="72831" y="22451"/>
                </a:cubicBezTo>
                <a:lnTo>
                  <a:pt x="61606" y="22451"/>
                </a:lnTo>
                <a:cubicBezTo>
                  <a:pt x="61244" y="22451"/>
                  <a:pt x="60986" y="22348"/>
                  <a:pt x="60727" y="22089"/>
                </a:cubicBezTo>
                <a:cubicBezTo>
                  <a:pt x="60469" y="21830"/>
                  <a:pt x="60365" y="21520"/>
                  <a:pt x="60365" y="21158"/>
                </a:cubicBezTo>
                <a:lnTo>
                  <a:pt x="60365" y="1604"/>
                </a:lnTo>
                <a:cubicBezTo>
                  <a:pt x="60365" y="1241"/>
                  <a:pt x="60469" y="983"/>
                  <a:pt x="60727" y="724"/>
                </a:cubicBezTo>
                <a:cubicBezTo>
                  <a:pt x="60934" y="465"/>
                  <a:pt x="61244" y="362"/>
                  <a:pt x="61606" y="362"/>
                </a:cubicBezTo>
                <a:close/>
                <a:moveTo>
                  <a:pt x="19191" y="362"/>
                </a:moveTo>
                <a:lnTo>
                  <a:pt x="33881" y="362"/>
                </a:lnTo>
                <a:cubicBezTo>
                  <a:pt x="34243" y="362"/>
                  <a:pt x="34553" y="465"/>
                  <a:pt x="34760" y="672"/>
                </a:cubicBezTo>
                <a:cubicBezTo>
                  <a:pt x="35019" y="879"/>
                  <a:pt x="35122" y="1190"/>
                  <a:pt x="35122" y="1552"/>
                </a:cubicBezTo>
                <a:cubicBezTo>
                  <a:pt x="35122" y="1914"/>
                  <a:pt x="35019" y="2224"/>
                  <a:pt x="34760" y="2431"/>
                </a:cubicBezTo>
                <a:cubicBezTo>
                  <a:pt x="34502" y="2638"/>
                  <a:pt x="34191" y="2742"/>
                  <a:pt x="33829" y="2742"/>
                </a:cubicBezTo>
                <a:lnTo>
                  <a:pt x="27829" y="2742"/>
                </a:lnTo>
                <a:lnTo>
                  <a:pt x="27829" y="21158"/>
                </a:lnTo>
                <a:cubicBezTo>
                  <a:pt x="27829" y="21520"/>
                  <a:pt x="27725" y="21830"/>
                  <a:pt x="27467" y="22089"/>
                </a:cubicBezTo>
                <a:cubicBezTo>
                  <a:pt x="27208" y="22348"/>
                  <a:pt x="26898" y="22451"/>
                  <a:pt x="26484" y="22451"/>
                </a:cubicBezTo>
                <a:cubicBezTo>
                  <a:pt x="26122" y="22451"/>
                  <a:pt x="25812" y="22348"/>
                  <a:pt x="25553" y="22089"/>
                </a:cubicBezTo>
                <a:cubicBezTo>
                  <a:pt x="25294" y="21830"/>
                  <a:pt x="25191" y="21520"/>
                  <a:pt x="25191" y="21158"/>
                </a:cubicBezTo>
                <a:lnTo>
                  <a:pt x="25191" y="2742"/>
                </a:lnTo>
                <a:lnTo>
                  <a:pt x="19191" y="2742"/>
                </a:lnTo>
                <a:cubicBezTo>
                  <a:pt x="18829" y="2742"/>
                  <a:pt x="18570" y="2638"/>
                  <a:pt x="18311" y="2431"/>
                </a:cubicBezTo>
                <a:cubicBezTo>
                  <a:pt x="18053" y="2173"/>
                  <a:pt x="17949" y="1914"/>
                  <a:pt x="17949" y="1552"/>
                </a:cubicBezTo>
                <a:cubicBezTo>
                  <a:pt x="17949" y="1190"/>
                  <a:pt x="18053" y="879"/>
                  <a:pt x="18311" y="672"/>
                </a:cubicBezTo>
                <a:cubicBezTo>
                  <a:pt x="18518" y="465"/>
                  <a:pt x="18829" y="362"/>
                  <a:pt x="19191" y="362"/>
                </a:cubicBezTo>
                <a:close/>
                <a:moveTo>
                  <a:pt x="224907" y="259"/>
                </a:moveTo>
                <a:lnTo>
                  <a:pt x="233649" y="259"/>
                </a:lnTo>
                <a:cubicBezTo>
                  <a:pt x="234839" y="259"/>
                  <a:pt x="235925" y="569"/>
                  <a:pt x="236856" y="1087"/>
                </a:cubicBezTo>
                <a:cubicBezTo>
                  <a:pt x="237839" y="1656"/>
                  <a:pt x="238563" y="2380"/>
                  <a:pt x="239132" y="3311"/>
                </a:cubicBezTo>
                <a:cubicBezTo>
                  <a:pt x="239701" y="4294"/>
                  <a:pt x="239960" y="5329"/>
                  <a:pt x="239960" y="6570"/>
                </a:cubicBezTo>
                <a:cubicBezTo>
                  <a:pt x="239960" y="7450"/>
                  <a:pt x="239805" y="8277"/>
                  <a:pt x="239443" y="9053"/>
                </a:cubicBezTo>
                <a:cubicBezTo>
                  <a:pt x="239080" y="9778"/>
                  <a:pt x="238615" y="10450"/>
                  <a:pt x="238046" y="11019"/>
                </a:cubicBezTo>
                <a:cubicBezTo>
                  <a:pt x="237529" y="11536"/>
                  <a:pt x="236960" y="11898"/>
                  <a:pt x="236339" y="12157"/>
                </a:cubicBezTo>
                <a:cubicBezTo>
                  <a:pt x="236649" y="12312"/>
                  <a:pt x="236960" y="12519"/>
                  <a:pt x="237270" y="12726"/>
                </a:cubicBezTo>
                <a:cubicBezTo>
                  <a:pt x="237839" y="13192"/>
                  <a:pt x="238305" y="13709"/>
                  <a:pt x="238667" y="14382"/>
                </a:cubicBezTo>
                <a:cubicBezTo>
                  <a:pt x="239029" y="15054"/>
                  <a:pt x="239236" y="15830"/>
                  <a:pt x="239236" y="16709"/>
                </a:cubicBezTo>
                <a:cubicBezTo>
                  <a:pt x="239288" y="17485"/>
                  <a:pt x="239339" y="18106"/>
                  <a:pt x="239391" y="18572"/>
                </a:cubicBezTo>
                <a:cubicBezTo>
                  <a:pt x="239443" y="19037"/>
                  <a:pt x="239546" y="19400"/>
                  <a:pt x="239650" y="19658"/>
                </a:cubicBezTo>
                <a:cubicBezTo>
                  <a:pt x="239753" y="19917"/>
                  <a:pt x="239960" y="20124"/>
                  <a:pt x="240167" y="20279"/>
                </a:cubicBezTo>
                <a:cubicBezTo>
                  <a:pt x="240425" y="20486"/>
                  <a:pt x="240633" y="20744"/>
                  <a:pt x="240736" y="21003"/>
                </a:cubicBezTo>
                <a:cubicBezTo>
                  <a:pt x="240839" y="21314"/>
                  <a:pt x="240788" y="21624"/>
                  <a:pt x="240581" y="21934"/>
                </a:cubicBezTo>
                <a:cubicBezTo>
                  <a:pt x="240477" y="22141"/>
                  <a:pt x="240270" y="22296"/>
                  <a:pt x="240063" y="22348"/>
                </a:cubicBezTo>
                <a:cubicBezTo>
                  <a:pt x="239857" y="22452"/>
                  <a:pt x="239598" y="22452"/>
                  <a:pt x="239391" y="22452"/>
                </a:cubicBezTo>
                <a:cubicBezTo>
                  <a:pt x="239132" y="22400"/>
                  <a:pt x="238925" y="22348"/>
                  <a:pt x="238770" y="22245"/>
                </a:cubicBezTo>
                <a:cubicBezTo>
                  <a:pt x="238408" y="22090"/>
                  <a:pt x="238098" y="21779"/>
                  <a:pt x="237787" y="21417"/>
                </a:cubicBezTo>
                <a:cubicBezTo>
                  <a:pt x="237477" y="21055"/>
                  <a:pt x="237218" y="20486"/>
                  <a:pt x="237012" y="19813"/>
                </a:cubicBezTo>
                <a:cubicBezTo>
                  <a:pt x="236804" y="19141"/>
                  <a:pt x="236701" y="18158"/>
                  <a:pt x="236701" y="16968"/>
                </a:cubicBezTo>
                <a:cubicBezTo>
                  <a:pt x="236701" y="16296"/>
                  <a:pt x="236598" y="15778"/>
                  <a:pt x="236391" y="15313"/>
                </a:cubicBezTo>
                <a:cubicBezTo>
                  <a:pt x="236132" y="14847"/>
                  <a:pt x="235873" y="14485"/>
                  <a:pt x="235511" y="14226"/>
                </a:cubicBezTo>
                <a:cubicBezTo>
                  <a:pt x="235150" y="13968"/>
                  <a:pt x="234787" y="13761"/>
                  <a:pt x="234322" y="13657"/>
                </a:cubicBezTo>
                <a:cubicBezTo>
                  <a:pt x="233908" y="13554"/>
                  <a:pt x="233442" y="13502"/>
                  <a:pt x="232977" y="13502"/>
                </a:cubicBezTo>
                <a:lnTo>
                  <a:pt x="226304" y="13502"/>
                </a:lnTo>
                <a:lnTo>
                  <a:pt x="226304" y="21055"/>
                </a:lnTo>
                <a:cubicBezTo>
                  <a:pt x="226304" y="21417"/>
                  <a:pt x="226201" y="21727"/>
                  <a:pt x="225994" y="21986"/>
                </a:cubicBezTo>
                <a:cubicBezTo>
                  <a:pt x="225735" y="22245"/>
                  <a:pt x="225476" y="22348"/>
                  <a:pt x="225115" y="22348"/>
                </a:cubicBezTo>
                <a:cubicBezTo>
                  <a:pt x="224701" y="22348"/>
                  <a:pt x="224338" y="22245"/>
                  <a:pt x="224080" y="21986"/>
                </a:cubicBezTo>
                <a:cubicBezTo>
                  <a:pt x="223821" y="21727"/>
                  <a:pt x="223666" y="21417"/>
                  <a:pt x="223666" y="21055"/>
                </a:cubicBezTo>
                <a:lnTo>
                  <a:pt x="223666" y="1501"/>
                </a:lnTo>
                <a:cubicBezTo>
                  <a:pt x="223666" y="1138"/>
                  <a:pt x="223770" y="880"/>
                  <a:pt x="224028" y="621"/>
                </a:cubicBezTo>
                <a:cubicBezTo>
                  <a:pt x="224235" y="362"/>
                  <a:pt x="224545" y="259"/>
                  <a:pt x="224907" y="259"/>
                </a:cubicBezTo>
                <a:close/>
                <a:moveTo>
                  <a:pt x="40294" y="259"/>
                </a:moveTo>
                <a:lnTo>
                  <a:pt x="48984" y="259"/>
                </a:lnTo>
                <a:cubicBezTo>
                  <a:pt x="50174" y="259"/>
                  <a:pt x="51260" y="569"/>
                  <a:pt x="52191" y="1087"/>
                </a:cubicBezTo>
                <a:cubicBezTo>
                  <a:pt x="53174" y="1656"/>
                  <a:pt x="53899" y="2380"/>
                  <a:pt x="54467" y="3311"/>
                </a:cubicBezTo>
                <a:cubicBezTo>
                  <a:pt x="55037" y="4294"/>
                  <a:pt x="55295" y="5329"/>
                  <a:pt x="55295" y="6570"/>
                </a:cubicBezTo>
                <a:cubicBezTo>
                  <a:pt x="55295" y="7450"/>
                  <a:pt x="55140" y="8277"/>
                  <a:pt x="54778" y="9053"/>
                </a:cubicBezTo>
                <a:cubicBezTo>
                  <a:pt x="54416" y="9778"/>
                  <a:pt x="53950" y="10450"/>
                  <a:pt x="53381" y="11019"/>
                </a:cubicBezTo>
                <a:cubicBezTo>
                  <a:pt x="52864" y="11536"/>
                  <a:pt x="52295" y="11898"/>
                  <a:pt x="51674" y="12157"/>
                </a:cubicBezTo>
                <a:cubicBezTo>
                  <a:pt x="52036" y="12312"/>
                  <a:pt x="52295" y="12519"/>
                  <a:pt x="52605" y="12726"/>
                </a:cubicBezTo>
                <a:cubicBezTo>
                  <a:pt x="53174" y="13192"/>
                  <a:pt x="53640" y="13709"/>
                  <a:pt x="54002" y="14382"/>
                </a:cubicBezTo>
                <a:cubicBezTo>
                  <a:pt x="54364" y="15054"/>
                  <a:pt x="54571" y="15830"/>
                  <a:pt x="54571" y="16709"/>
                </a:cubicBezTo>
                <a:cubicBezTo>
                  <a:pt x="54623" y="17485"/>
                  <a:pt x="54675" y="18106"/>
                  <a:pt x="54726" y="18572"/>
                </a:cubicBezTo>
                <a:cubicBezTo>
                  <a:pt x="54778" y="19037"/>
                  <a:pt x="54881" y="19400"/>
                  <a:pt x="54985" y="19658"/>
                </a:cubicBezTo>
                <a:cubicBezTo>
                  <a:pt x="55088" y="19917"/>
                  <a:pt x="55295" y="20124"/>
                  <a:pt x="55502" y="20279"/>
                </a:cubicBezTo>
                <a:cubicBezTo>
                  <a:pt x="55761" y="20486"/>
                  <a:pt x="55968" y="20744"/>
                  <a:pt x="56123" y="21003"/>
                </a:cubicBezTo>
                <a:cubicBezTo>
                  <a:pt x="56226" y="21314"/>
                  <a:pt x="56175" y="21624"/>
                  <a:pt x="55968" y="21934"/>
                </a:cubicBezTo>
                <a:cubicBezTo>
                  <a:pt x="55864" y="22141"/>
                  <a:pt x="55657" y="22296"/>
                  <a:pt x="55450" y="22348"/>
                </a:cubicBezTo>
                <a:cubicBezTo>
                  <a:pt x="55244" y="22452"/>
                  <a:pt x="54985" y="22452"/>
                  <a:pt x="54778" y="22452"/>
                </a:cubicBezTo>
                <a:cubicBezTo>
                  <a:pt x="54519" y="22400"/>
                  <a:pt x="54312" y="22348"/>
                  <a:pt x="54157" y="22245"/>
                </a:cubicBezTo>
                <a:cubicBezTo>
                  <a:pt x="53795" y="22090"/>
                  <a:pt x="53485" y="21779"/>
                  <a:pt x="53174" y="21417"/>
                </a:cubicBezTo>
                <a:cubicBezTo>
                  <a:pt x="52864" y="21055"/>
                  <a:pt x="52605" y="20486"/>
                  <a:pt x="52399" y="19813"/>
                </a:cubicBezTo>
                <a:cubicBezTo>
                  <a:pt x="52191" y="19141"/>
                  <a:pt x="52088" y="18158"/>
                  <a:pt x="52088" y="16968"/>
                </a:cubicBezTo>
                <a:cubicBezTo>
                  <a:pt x="52088" y="16296"/>
                  <a:pt x="51985" y="15778"/>
                  <a:pt x="51778" y="15313"/>
                </a:cubicBezTo>
                <a:cubicBezTo>
                  <a:pt x="51519" y="14847"/>
                  <a:pt x="51260" y="14485"/>
                  <a:pt x="50898" y="14226"/>
                </a:cubicBezTo>
                <a:cubicBezTo>
                  <a:pt x="50537" y="13968"/>
                  <a:pt x="50174" y="13761"/>
                  <a:pt x="49709" y="13657"/>
                </a:cubicBezTo>
                <a:cubicBezTo>
                  <a:pt x="49295" y="13554"/>
                  <a:pt x="48829" y="13502"/>
                  <a:pt x="48364" y="13502"/>
                </a:cubicBezTo>
                <a:lnTo>
                  <a:pt x="41691" y="13502"/>
                </a:lnTo>
                <a:lnTo>
                  <a:pt x="41691" y="21055"/>
                </a:lnTo>
                <a:cubicBezTo>
                  <a:pt x="41691" y="21417"/>
                  <a:pt x="41588" y="21727"/>
                  <a:pt x="41381" y="21986"/>
                </a:cubicBezTo>
                <a:cubicBezTo>
                  <a:pt x="41122" y="22245"/>
                  <a:pt x="40863" y="22348"/>
                  <a:pt x="40502" y="22348"/>
                </a:cubicBezTo>
                <a:cubicBezTo>
                  <a:pt x="40088" y="22348"/>
                  <a:pt x="39777" y="22245"/>
                  <a:pt x="39467" y="21986"/>
                </a:cubicBezTo>
                <a:cubicBezTo>
                  <a:pt x="39208" y="21727"/>
                  <a:pt x="39053" y="21417"/>
                  <a:pt x="39053" y="21055"/>
                </a:cubicBezTo>
                <a:lnTo>
                  <a:pt x="39053" y="1501"/>
                </a:lnTo>
                <a:cubicBezTo>
                  <a:pt x="39053" y="1138"/>
                  <a:pt x="39157" y="880"/>
                  <a:pt x="39415" y="621"/>
                </a:cubicBezTo>
                <a:cubicBezTo>
                  <a:pt x="39622" y="362"/>
                  <a:pt x="39932" y="259"/>
                  <a:pt x="40294" y="259"/>
                </a:cubicBezTo>
                <a:close/>
                <a:moveTo>
                  <a:pt x="465800" y="104"/>
                </a:moveTo>
                <a:cubicBezTo>
                  <a:pt x="467041" y="104"/>
                  <a:pt x="468231" y="311"/>
                  <a:pt x="469369" y="725"/>
                </a:cubicBezTo>
                <a:cubicBezTo>
                  <a:pt x="470507" y="1139"/>
                  <a:pt x="471438" y="1759"/>
                  <a:pt x="472110" y="2587"/>
                </a:cubicBezTo>
                <a:cubicBezTo>
                  <a:pt x="472421" y="2949"/>
                  <a:pt x="472576" y="3260"/>
                  <a:pt x="472576" y="3518"/>
                </a:cubicBezTo>
                <a:cubicBezTo>
                  <a:pt x="472576" y="3725"/>
                  <a:pt x="472472" y="3932"/>
                  <a:pt x="472265" y="4139"/>
                </a:cubicBezTo>
                <a:cubicBezTo>
                  <a:pt x="472059" y="4346"/>
                  <a:pt x="471852" y="4449"/>
                  <a:pt x="471593" y="4449"/>
                </a:cubicBezTo>
                <a:cubicBezTo>
                  <a:pt x="471386" y="4449"/>
                  <a:pt x="471231" y="4398"/>
                  <a:pt x="471076" y="4242"/>
                </a:cubicBezTo>
                <a:cubicBezTo>
                  <a:pt x="470714" y="3777"/>
                  <a:pt x="470300" y="3415"/>
                  <a:pt x="469731" y="3053"/>
                </a:cubicBezTo>
                <a:cubicBezTo>
                  <a:pt x="469162" y="2691"/>
                  <a:pt x="468593" y="2432"/>
                  <a:pt x="467921" y="2225"/>
                </a:cubicBezTo>
                <a:cubicBezTo>
                  <a:pt x="467248" y="2070"/>
                  <a:pt x="466576" y="1966"/>
                  <a:pt x="465851" y="1966"/>
                </a:cubicBezTo>
                <a:cubicBezTo>
                  <a:pt x="464817" y="1966"/>
                  <a:pt x="463937" y="2122"/>
                  <a:pt x="463161" y="2432"/>
                </a:cubicBezTo>
                <a:cubicBezTo>
                  <a:pt x="462386" y="2742"/>
                  <a:pt x="461765" y="3156"/>
                  <a:pt x="461299" y="3725"/>
                </a:cubicBezTo>
                <a:cubicBezTo>
                  <a:pt x="460834" y="4294"/>
                  <a:pt x="460627" y="5018"/>
                  <a:pt x="460627" y="5794"/>
                </a:cubicBezTo>
                <a:cubicBezTo>
                  <a:pt x="460627" y="6674"/>
                  <a:pt x="460885" y="7398"/>
                  <a:pt x="461403" y="7967"/>
                </a:cubicBezTo>
                <a:cubicBezTo>
                  <a:pt x="461868" y="8536"/>
                  <a:pt x="462541" y="9002"/>
                  <a:pt x="463369" y="9364"/>
                </a:cubicBezTo>
                <a:cubicBezTo>
                  <a:pt x="464196" y="9726"/>
                  <a:pt x="465075" y="10088"/>
                  <a:pt x="466006" y="10398"/>
                </a:cubicBezTo>
                <a:cubicBezTo>
                  <a:pt x="466886" y="10657"/>
                  <a:pt x="467765" y="10968"/>
                  <a:pt x="468593" y="11278"/>
                </a:cubicBezTo>
                <a:cubicBezTo>
                  <a:pt x="469421" y="11588"/>
                  <a:pt x="470196" y="12002"/>
                  <a:pt x="470817" y="12468"/>
                </a:cubicBezTo>
                <a:cubicBezTo>
                  <a:pt x="471438" y="12933"/>
                  <a:pt x="471955" y="13554"/>
                  <a:pt x="472317" y="14278"/>
                </a:cubicBezTo>
                <a:cubicBezTo>
                  <a:pt x="472679" y="15003"/>
                  <a:pt x="472886" y="15934"/>
                  <a:pt x="472886" y="17072"/>
                </a:cubicBezTo>
                <a:cubicBezTo>
                  <a:pt x="472886" y="18158"/>
                  <a:pt x="472576" y="19089"/>
                  <a:pt x="471955" y="19969"/>
                </a:cubicBezTo>
                <a:cubicBezTo>
                  <a:pt x="471334" y="20848"/>
                  <a:pt x="470507" y="21521"/>
                  <a:pt x="469421" y="22038"/>
                </a:cubicBezTo>
                <a:cubicBezTo>
                  <a:pt x="468386" y="22555"/>
                  <a:pt x="467145" y="22814"/>
                  <a:pt x="465696" y="22814"/>
                </a:cubicBezTo>
                <a:cubicBezTo>
                  <a:pt x="464093" y="22814"/>
                  <a:pt x="462696" y="22555"/>
                  <a:pt x="461506" y="22038"/>
                </a:cubicBezTo>
                <a:cubicBezTo>
                  <a:pt x="460317" y="21521"/>
                  <a:pt x="459230" y="20693"/>
                  <a:pt x="458144" y="19658"/>
                </a:cubicBezTo>
                <a:cubicBezTo>
                  <a:pt x="458041" y="19555"/>
                  <a:pt x="457937" y="19451"/>
                  <a:pt x="457886" y="19348"/>
                </a:cubicBezTo>
                <a:cubicBezTo>
                  <a:pt x="457834" y="19193"/>
                  <a:pt x="457782" y="19038"/>
                  <a:pt x="457782" y="18882"/>
                </a:cubicBezTo>
                <a:cubicBezTo>
                  <a:pt x="457782" y="18675"/>
                  <a:pt x="457886" y="18417"/>
                  <a:pt x="458092" y="18210"/>
                </a:cubicBezTo>
                <a:cubicBezTo>
                  <a:pt x="458299" y="18003"/>
                  <a:pt x="458506" y="17899"/>
                  <a:pt x="458765" y="17899"/>
                </a:cubicBezTo>
                <a:cubicBezTo>
                  <a:pt x="458972" y="17899"/>
                  <a:pt x="459230" y="18003"/>
                  <a:pt x="459437" y="18210"/>
                </a:cubicBezTo>
                <a:cubicBezTo>
                  <a:pt x="460265" y="19089"/>
                  <a:pt x="461196" y="19762"/>
                  <a:pt x="462230" y="20227"/>
                </a:cubicBezTo>
                <a:cubicBezTo>
                  <a:pt x="463265" y="20693"/>
                  <a:pt x="464403" y="20900"/>
                  <a:pt x="465593" y="20900"/>
                </a:cubicBezTo>
                <a:cubicBezTo>
                  <a:pt x="466576" y="20900"/>
                  <a:pt x="467507" y="20745"/>
                  <a:pt x="468282" y="20434"/>
                </a:cubicBezTo>
                <a:cubicBezTo>
                  <a:pt x="469058" y="20124"/>
                  <a:pt x="469679" y="19658"/>
                  <a:pt x="470145" y="19089"/>
                </a:cubicBezTo>
                <a:cubicBezTo>
                  <a:pt x="470558" y="18469"/>
                  <a:pt x="470817" y="17796"/>
                  <a:pt x="470817" y="17020"/>
                </a:cubicBezTo>
                <a:cubicBezTo>
                  <a:pt x="470817" y="16089"/>
                  <a:pt x="470558" y="15313"/>
                  <a:pt x="470041" y="14692"/>
                </a:cubicBezTo>
                <a:cubicBezTo>
                  <a:pt x="469524" y="14071"/>
                  <a:pt x="468852" y="13606"/>
                  <a:pt x="467972" y="13192"/>
                </a:cubicBezTo>
                <a:cubicBezTo>
                  <a:pt x="467093" y="12830"/>
                  <a:pt x="466110" y="12468"/>
                  <a:pt x="465075" y="12157"/>
                </a:cubicBezTo>
                <a:cubicBezTo>
                  <a:pt x="464196" y="11899"/>
                  <a:pt x="463369" y="11588"/>
                  <a:pt x="462593" y="11278"/>
                </a:cubicBezTo>
                <a:cubicBezTo>
                  <a:pt x="461817" y="10968"/>
                  <a:pt x="461144" y="10554"/>
                  <a:pt x="460523" y="10088"/>
                </a:cubicBezTo>
                <a:cubicBezTo>
                  <a:pt x="459954" y="9623"/>
                  <a:pt x="459489" y="9002"/>
                  <a:pt x="459127" y="8329"/>
                </a:cubicBezTo>
                <a:cubicBezTo>
                  <a:pt x="458765" y="7605"/>
                  <a:pt x="458609" y="6777"/>
                  <a:pt x="458609" y="5794"/>
                </a:cubicBezTo>
                <a:cubicBezTo>
                  <a:pt x="458609" y="4708"/>
                  <a:pt x="458920" y="3725"/>
                  <a:pt x="459489" y="2846"/>
                </a:cubicBezTo>
                <a:cubicBezTo>
                  <a:pt x="460110" y="2018"/>
                  <a:pt x="460937" y="1346"/>
                  <a:pt x="462024" y="828"/>
                </a:cubicBezTo>
                <a:cubicBezTo>
                  <a:pt x="463110" y="363"/>
                  <a:pt x="464351" y="104"/>
                  <a:pt x="465800" y="104"/>
                </a:cubicBezTo>
                <a:close/>
                <a:moveTo>
                  <a:pt x="392502" y="104"/>
                </a:moveTo>
                <a:cubicBezTo>
                  <a:pt x="393640" y="104"/>
                  <a:pt x="394726" y="259"/>
                  <a:pt x="395761" y="518"/>
                </a:cubicBezTo>
                <a:cubicBezTo>
                  <a:pt x="396796" y="776"/>
                  <a:pt x="397727" y="1190"/>
                  <a:pt x="398554" y="1708"/>
                </a:cubicBezTo>
                <a:cubicBezTo>
                  <a:pt x="398658" y="1811"/>
                  <a:pt x="398813" y="1915"/>
                  <a:pt x="398864" y="2070"/>
                </a:cubicBezTo>
                <a:cubicBezTo>
                  <a:pt x="398916" y="2173"/>
                  <a:pt x="398968" y="2328"/>
                  <a:pt x="398968" y="2484"/>
                </a:cubicBezTo>
                <a:cubicBezTo>
                  <a:pt x="398968" y="2794"/>
                  <a:pt x="398916" y="3053"/>
                  <a:pt x="398709" y="3208"/>
                </a:cubicBezTo>
                <a:cubicBezTo>
                  <a:pt x="398502" y="3363"/>
                  <a:pt x="398296" y="3467"/>
                  <a:pt x="398089" y="3467"/>
                </a:cubicBezTo>
                <a:cubicBezTo>
                  <a:pt x="397985" y="3467"/>
                  <a:pt x="397882" y="3415"/>
                  <a:pt x="397778" y="3415"/>
                </a:cubicBezTo>
                <a:cubicBezTo>
                  <a:pt x="397675" y="3415"/>
                  <a:pt x="397623" y="3363"/>
                  <a:pt x="397520" y="3311"/>
                </a:cubicBezTo>
                <a:cubicBezTo>
                  <a:pt x="396796" y="2949"/>
                  <a:pt x="396020" y="2587"/>
                  <a:pt x="395192" y="2380"/>
                </a:cubicBezTo>
                <a:cubicBezTo>
                  <a:pt x="394364" y="2122"/>
                  <a:pt x="393433" y="2018"/>
                  <a:pt x="392502" y="2018"/>
                </a:cubicBezTo>
                <a:cubicBezTo>
                  <a:pt x="390692" y="2018"/>
                  <a:pt x="389088" y="2432"/>
                  <a:pt x="387692" y="3260"/>
                </a:cubicBezTo>
                <a:cubicBezTo>
                  <a:pt x="386295" y="4087"/>
                  <a:pt x="385157" y="5174"/>
                  <a:pt x="384381" y="6622"/>
                </a:cubicBezTo>
                <a:cubicBezTo>
                  <a:pt x="383605" y="8071"/>
                  <a:pt x="383191" y="9674"/>
                  <a:pt x="383191" y="11485"/>
                </a:cubicBezTo>
                <a:cubicBezTo>
                  <a:pt x="383191" y="13295"/>
                  <a:pt x="383605" y="14899"/>
                  <a:pt x="384381" y="16348"/>
                </a:cubicBezTo>
                <a:cubicBezTo>
                  <a:pt x="385157" y="17744"/>
                  <a:pt x="386295" y="18882"/>
                  <a:pt x="387692" y="19710"/>
                </a:cubicBezTo>
                <a:cubicBezTo>
                  <a:pt x="389088" y="20538"/>
                  <a:pt x="390692" y="20952"/>
                  <a:pt x="392502" y="20952"/>
                </a:cubicBezTo>
                <a:cubicBezTo>
                  <a:pt x="393433" y="20952"/>
                  <a:pt x="394364" y="20796"/>
                  <a:pt x="395347" y="20538"/>
                </a:cubicBezTo>
                <a:cubicBezTo>
                  <a:pt x="396226" y="20279"/>
                  <a:pt x="397002" y="19917"/>
                  <a:pt x="397675" y="19503"/>
                </a:cubicBezTo>
                <a:lnTo>
                  <a:pt x="397675" y="13244"/>
                </a:lnTo>
                <a:lnTo>
                  <a:pt x="392709" y="13244"/>
                </a:lnTo>
                <a:cubicBezTo>
                  <a:pt x="392450" y="13244"/>
                  <a:pt x="392244" y="13140"/>
                  <a:pt x="392036" y="12933"/>
                </a:cubicBezTo>
                <a:cubicBezTo>
                  <a:pt x="391830" y="12726"/>
                  <a:pt x="391726" y="12519"/>
                  <a:pt x="391726" y="12261"/>
                </a:cubicBezTo>
                <a:cubicBezTo>
                  <a:pt x="391726" y="12002"/>
                  <a:pt x="391830" y="11743"/>
                  <a:pt x="392036" y="11588"/>
                </a:cubicBezTo>
                <a:cubicBezTo>
                  <a:pt x="392192" y="11433"/>
                  <a:pt x="392450" y="11330"/>
                  <a:pt x="392709" y="11330"/>
                </a:cubicBezTo>
                <a:lnTo>
                  <a:pt x="398761" y="11330"/>
                </a:lnTo>
                <a:cubicBezTo>
                  <a:pt x="399020" y="11330"/>
                  <a:pt x="399227" y="11433"/>
                  <a:pt x="399382" y="11640"/>
                </a:cubicBezTo>
                <a:cubicBezTo>
                  <a:pt x="399537" y="11795"/>
                  <a:pt x="399640" y="12054"/>
                  <a:pt x="399640" y="12313"/>
                </a:cubicBezTo>
                <a:lnTo>
                  <a:pt x="399640" y="19917"/>
                </a:lnTo>
                <a:cubicBezTo>
                  <a:pt x="399640" y="20072"/>
                  <a:pt x="399640" y="20227"/>
                  <a:pt x="399537" y="20383"/>
                </a:cubicBezTo>
                <a:cubicBezTo>
                  <a:pt x="399433" y="20538"/>
                  <a:pt x="399330" y="20641"/>
                  <a:pt x="399175" y="20745"/>
                </a:cubicBezTo>
                <a:cubicBezTo>
                  <a:pt x="398244" y="21365"/>
                  <a:pt x="397209" y="21883"/>
                  <a:pt x="396071" y="22245"/>
                </a:cubicBezTo>
                <a:cubicBezTo>
                  <a:pt x="394933" y="22607"/>
                  <a:pt x="393744" y="22814"/>
                  <a:pt x="392502" y="22814"/>
                </a:cubicBezTo>
                <a:cubicBezTo>
                  <a:pt x="390899" y="22814"/>
                  <a:pt x="389398" y="22555"/>
                  <a:pt x="388002" y="21986"/>
                </a:cubicBezTo>
                <a:cubicBezTo>
                  <a:pt x="386605" y="21417"/>
                  <a:pt x="385416" y="20641"/>
                  <a:pt x="384381" y="19607"/>
                </a:cubicBezTo>
                <a:cubicBezTo>
                  <a:pt x="383346" y="18572"/>
                  <a:pt x="382571" y="17382"/>
                  <a:pt x="382001" y="15985"/>
                </a:cubicBezTo>
                <a:cubicBezTo>
                  <a:pt x="381433" y="14589"/>
                  <a:pt x="381174" y="13089"/>
                  <a:pt x="381174" y="11485"/>
                </a:cubicBezTo>
                <a:cubicBezTo>
                  <a:pt x="381174" y="9881"/>
                  <a:pt x="381433" y="8381"/>
                  <a:pt x="382001" y="6984"/>
                </a:cubicBezTo>
                <a:cubicBezTo>
                  <a:pt x="382571" y="5587"/>
                  <a:pt x="383346" y="4398"/>
                  <a:pt x="384381" y="3363"/>
                </a:cubicBezTo>
                <a:cubicBezTo>
                  <a:pt x="385416" y="2328"/>
                  <a:pt x="386605" y="1552"/>
                  <a:pt x="388002" y="983"/>
                </a:cubicBezTo>
                <a:cubicBezTo>
                  <a:pt x="389398" y="414"/>
                  <a:pt x="390899" y="104"/>
                  <a:pt x="392502" y="104"/>
                </a:cubicBezTo>
                <a:close/>
                <a:moveTo>
                  <a:pt x="134179" y="104"/>
                </a:moveTo>
                <a:cubicBezTo>
                  <a:pt x="135265" y="104"/>
                  <a:pt x="136352" y="259"/>
                  <a:pt x="137386" y="570"/>
                </a:cubicBezTo>
                <a:cubicBezTo>
                  <a:pt x="138421" y="828"/>
                  <a:pt x="139352" y="1242"/>
                  <a:pt x="140231" y="1811"/>
                </a:cubicBezTo>
                <a:cubicBezTo>
                  <a:pt x="140593" y="1966"/>
                  <a:pt x="140800" y="2277"/>
                  <a:pt x="140852" y="2639"/>
                </a:cubicBezTo>
                <a:cubicBezTo>
                  <a:pt x="140904" y="3001"/>
                  <a:pt x="140800" y="3363"/>
                  <a:pt x="140541" y="3673"/>
                </a:cubicBezTo>
                <a:cubicBezTo>
                  <a:pt x="140335" y="3984"/>
                  <a:pt x="140128" y="4139"/>
                  <a:pt x="139817" y="4139"/>
                </a:cubicBezTo>
                <a:cubicBezTo>
                  <a:pt x="139507" y="4139"/>
                  <a:pt x="139248" y="4087"/>
                  <a:pt x="138938" y="3932"/>
                </a:cubicBezTo>
                <a:cubicBezTo>
                  <a:pt x="138265" y="3518"/>
                  <a:pt x="137490" y="3208"/>
                  <a:pt x="136714" y="2949"/>
                </a:cubicBezTo>
                <a:cubicBezTo>
                  <a:pt x="135886" y="2691"/>
                  <a:pt x="135058" y="2587"/>
                  <a:pt x="134179" y="2587"/>
                </a:cubicBezTo>
                <a:cubicBezTo>
                  <a:pt x="132938" y="2587"/>
                  <a:pt x="131800" y="2846"/>
                  <a:pt x="130765" y="3260"/>
                </a:cubicBezTo>
                <a:cubicBezTo>
                  <a:pt x="129731" y="3673"/>
                  <a:pt x="128851" y="4294"/>
                  <a:pt x="128075" y="5070"/>
                </a:cubicBezTo>
                <a:cubicBezTo>
                  <a:pt x="127351" y="5846"/>
                  <a:pt x="126730" y="6777"/>
                  <a:pt x="126317" y="7864"/>
                </a:cubicBezTo>
                <a:cubicBezTo>
                  <a:pt x="125903" y="8950"/>
                  <a:pt x="125696" y="10140"/>
                  <a:pt x="125696" y="11433"/>
                </a:cubicBezTo>
                <a:cubicBezTo>
                  <a:pt x="125696" y="12830"/>
                  <a:pt x="125903" y="14071"/>
                  <a:pt x="126368" y="15158"/>
                </a:cubicBezTo>
                <a:cubicBezTo>
                  <a:pt x="126782" y="16244"/>
                  <a:pt x="127403" y="17175"/>
                  <a:pt x="128179" y="17951"/>
                </a:cubicBezTo>
                <a:cubicBezTo>
                  <a:pt x="128955" y="18727"/>
                  <a:pt x="129834" y="19296"/>
                  <a:pt x="130869" y="19710"/>
                </a:cubicBezTo>
                <a:cubicBezTo>
                  <a:pt x="131851" y="20124"/>
                  <a:pt x="132990" y="20331"/>
                  <a:pt x="134179" y="20331"/>
                </a:cubicBezTo>
                <a:cubicBezTo>
                  <a:pt x="135007" y="20331"/>
                  <a:pt x="135886" y="20227"/>
                  <a:pt x="136662" y="19969"/>
                </a:cubicBezTo>
                <a:cubicBezTo>
                  <a:pt x="137438" y="19710"/>
                  <a:pt x="138214" y="19400"/>
                  <a:pt x="138938" y="18934"/>
                </a:cubicBezTo>
                <a:cubicBezTo>
                  <a:pt x="139248" y="18779"/>
                  <a:pt x="139507" y="18727"/>
                  <a:pt x="139817" y="18779"/>
                </a:cubicBezTo>
                <a:cubicBezTo>
                  <a:pt x="140076" y="18831"/>
                  <a:pt x="140335" y="18986"/>
                  <a:pt x="140645" y="19141"/>
                </a:cubicBezTo>
                <a:cubicBezTo>
                  <a:pt x="140852" y="19451"/>
                  <a:pt x="140955" y="19814"/>
                  <a:pt x="140904" y="20176"/>
                </a:cubicBezTo>
                <a:cubicBezTo>
                  <a:pt x="140800" y="20589"/>
                  <a:pt x="140645" y="20848"/>
                  <a:pt x="140283" y="21003"/>
                </a:cubicBezTo>
                <a:cubicBezTo>
                  <a:pt x="139766" y="21314"/>
                  <a:pt x="139145" y="21624"/>
                  <a:pt x="138473" y="21883"/>
                </a:cubicBezTo>
                <a:cubicBezTo>
                  <a:pt x="137800" y="22141"/>
                  <a:pt x="137076" y="22348"/>
                  <a:pt x="136352" y="22504"/>
                </a:cubicBezTo>
                <a:cubicBezTo>
                  <a:pt x="135627" y="22659"/>
                  <a:pt x="134903" y="22710"/>
                  <a:pt x="134179" y="22710"/>
                </a:cubicBezTo>
                <a:cubicBezTo>
                  <a:pt x="132679" y="22710"/>
                  <a:pt x="131231" y="22452"/>
                  <a:pt x="129886" y="21935"/>
                </a:cubicBezTo>
                <a:cubicBezTo>
                  <a:pt x="128541" y="21417"/>
                  <a:pt x="127351" y="20641"/>
                  <a:pt x="126317" y="19658"/>
                </a:cubicBezTo>
                <a:cubicBezTo>
                  <a:pt x="125282" y="18675"/>
                  <a:pt x="124506" y="17486"/>
                  <a:pt x="123886" y="16089"/>
                </a:cubicBezTo>
                <a:cubicBezTo>
                  <a:pt x="123316" y="14692"/>
                  <a:pt x="123006" y="13140"/>
                  <a:pt x="123006" y="11381"/>
                </a:cubicBezTo>
                <a:cubicBezTo>
                  <a:pt x="123006" y="9778"/>
                  <a:pt x="123265" y="8226"/>
                  <a:pt x="123834" y="6881"/>
                </a:cubicBezTo>
                <a:cubicBezTo>
                  <a:pt x="124403" y="5536"/>
                  <a:pt x="125179" y="4346"/>
                  <a:pt x="126213" y="3311"/>
                </a:cubicBezTo>
                <a:cubicBezTo>
                  <a:pt x="127248" y="2277"/>
                  <a:pt x="128438" y="1501"/>
                  <a:pt x="129782" y="932"/>
                </a:cubicBezTo>
                <a:cubicBezTo>
                  <a:pt x="131127" y="363"/>
                  <a:pt x="132576" y="104"/>
                  <a:pt x="134179" y="104"/>
                </a:cubicBezTo>
                <a:close/>
                <a:moveTo>
                  <a:pt x="421573" y="52"/>
                </a:moveTo>
                <a:cubicBezTo>
                  <a:pt x="423125" y="52"/>
                  <a:pt x="424522" y="311"/>
                  <a:pt x="425815" y="880"/>
                </a:cubicBezTo>
                <a:cubicBezTo>
                  <a:pt x="427108" y="1449"/>
                  <a:pt x="428246" y="2225"/>
                  <a:pt x="429177" y="3259"/>
                </a:cubicBezTo>
                <a:cubicBezTo>
                  <a:pt x="430108" y="4294"/>
                  <a:pt x="430884" y="5484"/>
                  <a:pt x="431350" y="6880"/>
                </a:cubicBezTo>
                <a:cubicBezTo>
                  <a:pt x="431867" y="8226"/>
                  <a:pt x="432125" y="9777"/>
                  <a:pt x="432125" y="11433"/>
                </a:cubicBezTo>
                <a:cubicBezTo>
                  <a:pt x="432125" y="13088"/>
                  <a:pt x="431867" y="14588"/>
                  <a:pt x="431350" y="15985"/>
                </a:cubicBezTo>
                <a:cubicBezTo>
                  <a:pt x="430832" y="17382"/>
                  <a:pt x="430108" y="18572"/>
                  <a:pt x="429177" y="19606"/>
                </a:cubicBezTo>
                <a:cubicBezTo>
                  <a:pt x="428246" y="20641"/>
                  <a:pt x="427108" y="21417"/>
                  <a:pt x="425815" y="21986"/>
                </a:cubicBezTo>
                <a:cubicBezTo>
                  <a:pt x="424522" y="22555"/>
                  <a:pt x="423125" y="22814"/>
                  <a:pt x="421573" y="22814"/>
                </a:cubicBezTo>
                <a:cubicBezTo>
                  <a:pt x="420021" y="22814"/>
                  <a:pt x="418625" y="22555"/>
                  <a:pt x="417332" y="21986"/>
                </a:cubicBezTo>
                <a:cubicBezTo>
                  <a:pt x="416038" y="21417"/>
                  <a:pt x="414901" y="20641"/>
                  <a:pt x="413969" y="19606"/>
                </a:cubicBezTo>
                <a:cubicBezTo>
                  <a:pt x="413038" y="18572"/>
                  <a:pt x="412314" y="17330"/>
                  <a:pt x="411797" y="15985"/>
                </a:cubicBezTo>
                <a:cubicBezTo>
                  <a:pt x="411280" y="14640"/>
                  <a:pt x="411021" y="13088"/>
                  <a:pt x="411021" y="11433"/>
                </a:cubicBezTo>
                <a:cubicBezTo>
                  <a:pt x="411021" y="9777"/>
                  <a:pt x="411280" y="8277"/>
                  <a:pt x="411797" y="6880"/>
                </a:cubicBezTo>
                <a:cubicBezTo>
                  <a:pt x="412262" y="5484"/>
                  <a:pt x="413038" y="4294"/>
                  <a:pt x="413969" y="3259"/>
                </a:cubicBezTo>
                <a:cubicBezTo>
                  <a:pt x="414901" y="2225"/>
                  <a:pt x="416038" y="1449"/>
                  <a:pt x="417332" y="880"/>
                </a:cubicBezTo>
                <a:cubicBezTo>
                  <a:pt x="418625" y="311"/>
                  <a:pt x="420021" y="52"/>
                  <a:pt x="421573" y="52"/>
                </a:cubicBezTo>
                <a:close/>
                <a:moveTo>
                  <a:pt x="298670" y="52"/>
                </a:moveTo>
                <a:cubicBezTo>
                  <a:pt x="300222" y="52"/>
                  <a:pt x="301619" y="311"/>
                  <a:pt x="302912" y="880"/>
                </a:cubicBezTo>
                <a:cubicBezTo>
                  <a:pt x="304205" y="1449"/>
                  <a:pt x="305343" y="2225"/>
                  <a:pt x="306274" y="3259"/>
                </a:cubicBezTo>
                <a:cubicBezTo>
                  <a:pt x="307205" y="4294"/>
                  <a:pt x="307981" y="5484"/>
                  <a:pt x="308447" y="6880"/>
                </a:cubicBezTo>
                <a:cubicBezTo>
                  <a:pt x="308964" y="8226"/>
                  <a:pt x="309222" y="9777"/>
                  <a:pt x="309222" y="11433"/>
                </a:cubicBezTo>
                <a:cubicBezTo>
                  <a:pt x="309222" y="13088"/>
                  <a:pt x="308964" y="14588"/>
                  <a:pt x="308447" y="15985"/>
                </a:cubicBezTo>
                <a:cubicBezTo>
                  <a:pt x="307929" y="17382"/>
                  <a:pt x="307205" y="18572"/>
                  <a:pt x="306274" y="19606"/>
                </a:cubicBezTo>
                <a:cubicBezTo>
                  <a:pt x="305343" y="20641"/>
                  <a:pt x="304205" y="21417"/>
                  <a:pt x="302912" y="21986"/>
                </a:cubicBezTo>
                <a:cubicBezTo>
                  <a:pt x="301619" y="22555"/>
                  <a:pt x="300222" y="22814"/>
                  <a:pt x="298670" y="22814"/>
                </a:cubicBezTo>
                <a:cubicBezTo>
                  <a:pt x="297118" y="22814"/>
                  <a:pt x="295722" y="22555"/>
                  <a:pt x="294429" y="21986"/>
                </a:cubicBezTo>
                <a:cubicBezTo>
                  <a:pt x="293135" y="21417"/>
                  <a:pt x="291998" y="20641"/>
                  <a:pt x="291066" y="19606"/>
                </a:cubicBezTo>
                <a:cubicBezTo>
                  <a:pt x="290135" y="18572"/>
                  <a:pt x="289411" y="17382"/>
                  <a:pt x="288894" y="15985"/>
                </a:cubicBezTo>
                <a:cubicBezTo>
                  <a:pt x="288377" y="14640"/>
                  <a:pt x="288118" y="13088"/>
                  <a:pt x="288118" y="11433"/>
                </a:cubicBezTo>
                <a:cubicBezTo>
                  <a:pt x="288118" y="9777"/>
                  <a:pt x="288377" y="8277"/>
                  <a:pt x="288894" y="6880"/>
                </a:cubicBezTo>
                <a:cubicBezTo>
                  <a:pt x="289411" y="5484"/>
                  <a:pt x="290135" y="4294"/>
                  <a:pt x="291066" y="3259"/>
                </a:cubicBezTo>
                <a:cubicBezTo>
                  <a:pt x="291998" y="2225"/>
                  <a:pt x="293135" y="1449"/>
                  <a:pt x="294429" y="880"/>
                </a:cubicBezTo>
                <a:cubicBezTo>
                  <a:pt x="295722" y="311"/>
                  <a:pt x="297118" y="52"/>
                  <a:pt x="298670" y="52"/>
                </a:cubicBezTo>
                <a:close/>
                <a:moveTo>
                  <a:pt x="8069" y="0"/>
                </a:moveTo>
                <a:cubicBezTo>
                  <a:pt x="9363" y="0"/>
                  <a:pt x="10604" y="207"/>
                  <a:pt x="11742" y="621"/>
                </a:cubicBezTo>
                <a:cubicBezTo>
                  <a:pt x="12880" y="1086"/>
                  <a:pt x="13811" y="1655"/>
                  <a:pt x="14483" y="2380"/>
                </a:cubicBezTo>
                <a:cubicBezTo>
                  <a:pt x="14897" y="2793"/>
                  <a:pt x="15104" y="3207"/>
                  <a:pt x="15104" y="3569"/>
                </a:cubicBezTo>
                <a:cubicBezTo>
                  <a:pt x="15104" y="3880"/>
                  <a:pt x="14949" y="4190"/>
                  <a:pt x="14690" y="4449"/>
                </a:cubicBezTo>
                <a:cubicBezTo>
                  <a:pt x="14432" y="4708"/>
                  <a:pt x="14121" y="4863"/>
                  <a:pt x="13811" y="4863"/>
                </a:cubicBezTo>
                <a:cubicBezTo>
                  <a:pt x="13604" y="4863"/>
                  <a:pt x="13397" y="4759"/>
                  <a:pt x="13190" y="4604"/>
                </a:cubicBezTo>
                <a:cubicBezTo>
                  <a:pt x="12828" y="4190"/>
                  <a:pt x="12414" y="3828"/>
                  <a:pt x="11845" y="3518"/>
                </a:cubicBezTo>
                <a:cubicBezTo>
                  <a:pt x="11276" y="3207"/>
                  <a:pt x="10707" y="2949"/>
                  <a:pt x="10035" y="2742"/>
                </a:cubicBezTo>
                <a:cubicBezTo>
                  <a:pt x="9363" y="2587"/>
                  <a:pt x="8742" y="2483"/>
                  <a:pt x="8069" y="2483"/>
                </a:cubicBezTo>
                <a:cubicBezTo>
                  <a:pt x="7138" y="2483"/>
                  <a:pt x="6259" y="2638"/>
                  <a:pt x="5535" y="2897"/>
                </a:cubicBezTo>
                <a:cubicBezTo>
                  <a:pt x="4811" y="3156"/>
                  <a:pt x="4242" y="3569"/>
                  <a:pt x="3828" y="4087"/>
                </a:cubicBezTo>
                <a:cubicBezTo>
                  <a:pt x="3414" y="4604"/>
                  <a:pt x="3207" y="5225"/>
                  <a:pt x="3207" y="5949"/>
                </a:cubicBezTo>
                <a:cubicBezTo>
                  <a:pt x="3207" y="6725"/>
                  <a:pt x="3414" y="7398"/>
                  <a:pt x="3880" y="7915"/>
                </a:cubicBezTo>
                <a:cubicBezTo>
                  <a:pt x="4345" y="8432"/>
                  <a:pt x="4966" y="8846"/>
                  <a:pt x="5742" y="9156"/>
                </a:cubicBezTo>
                <a:cubicBezTo>
                  <a:pt x="6518" y="9518"/>
                  <a:pt x="7397" y="9777"/>
                  <a:pt x="8328" y="10036"/>
                </a:cubicBezTo>
                <a:cubicBezTo>
                  <a:pt x="9363" y="10294"/>
                  <a:pt x="10294" y="10605"/>
                  <a:pt x="11173" y="10915"/>
                </a:cubicBezTo>
                <a:cubicBezTo>
                  <a:pt x="12052" y="11277"/>
                  <a:pt x="12828" y="11691"/>
                  <a:pt x="13449" y="12157"/>
                </a:cubicBezTo>
                <a:cubicBezTo>
                  <a:pt x="14070" y="12622"/>
                  <a:pt x="14587" y="13243"/>
                  <a:pt x="15001" y="13916"/>
                </a:cubicBezTo>
                <a:cubicBezTo>
                  <a:pt x="15363" y="14640"/>
                  <a:pt x="15518" y="15571"/>
                  <a:pt x="15518" y="16657"/>
                </a:cubicBezTo>
                <a:cubicBezTo>
                  <a:pt x="15518" y="17847"/>
                  <a:pt x="15208" y="18882"/>
                  <a:pt x="14535" y="19761"/>
                </a:cubicBezTo>
                <a:cubicBezTo>
                  <a:pt x="13863" y="20641"/>
                  <a:pt x="12983" y="21365"/>
                  <a:pt x="11845" y="21882"/>
                </a:cubicBezTo>
                <a:cubicBezTo>
                  <a:pt x="10707" y="22400"/>
                  <a:pt x="9414" y="22710"/>
                  <a:pt x="8018" y="22710"/>
                </a:cubicBezTo>
                <a:cubicBezTo>
                  <a:pt x="6466" y="22710"/>
                  <a:pt x="5121" y="22503"/>
                  <a:pt x="3931" y="22037"/>
                </a:cubicBezTo>
                <a:cubicBezTo>
                  <a:pt x="2741" y="21572"/>
                  <a:pt x="1604" y="20848"/>
                  <a:pt x="517" y="19813"/>
                </a:cubicBezTo>
                <a:cubicBezTo>
                  <a:pt x="362" y="19710"/>
                  <a:pt x="259" y="19503"/>
                  <a:pt x="155" y="19347"/>
                </a:cubicBezTo>
                <a:cubicBezTo>
                  <a:pt x="52" y="19192"/>
                  <a:pt x="0" y="18985"/>
                  <a:pt x="0" y="18778"/>
                </a:cubicBezTo>
                <a:cubicBezTo>
                  <a:pt x="0" y="18468"/>
                  <a:pt x="104" y="18158"/>
                  <a:pt x="362" y="17899"/>
                </a:cubicBezTo>
                <a:cubicBezTo>
                  <a:pt x="569" y="17640"/>
                  <a:pt x="879" y="17485"/>
                  <a:pt x="1241" y="17485"/>
                </a:cubicBezTo>
                <a:cubicBezTo>
                  <a:pt x="1500" y="17485"/>
                  <a:pt x="1810" y="17640"/>
                  <a:pt x="2017" y="17847"/>
                </a:cubicBezTo>
                <a:cubicBezTo>
                  <a:pt x="2845" y="18623"/>
                  <a:pt x="3724" y="19244"/>
                  <a:pt x="4707" y="19658"/>
                </a:cubicBezTo>
                <a:cubicBezTo>
                  <a:pt x="5690" y="20072"/>
                  <a:pt x="6776" y="20279"/>
                  <a:pt x="7966" y="20279"/>
                </a:cubicBezTo>
                <a:cubicBezTo>
                  <a:pt x="8897" y="20279"/>
                  <a:pt x="9776" y="20123"/>
                  <a:pt x="10500" y="19813"/>
                </a:cubicBezTo>
                <a:cubicBezTo>
                  <a:pt x="11225" y="19503"/>
                  <a:pt x="11794" y="19089"/>
                  <a:pt x="12259" y="18571"/>
                </a:cubicBezTo>
                <a:cubicBezTo>
                  <a:pt x="12725" y="18054"/>
                  <a:pt x="12932" y="17433"/>
                  <a:pt x="12932" y="16761"/>
                </a:cubicBezTo>
                <a:cubicBezTo>
                  <a:pt x="12932" y="15933"/>
                  <a:pt x="12673" y="15261"/>
                  <a:pt x="12207" y="14692"/>
                </a:cubicBezTo>
                <a:cubicBezTo>
                  <a:pt x="11742" y="14123"/>
                  <a:pt x="11070" y="13657"/>
                  <a:pt x="10242" y="13295"/>
                </a:cubicBezTo>
                <a:cubicBezTo>
                  <a:pt x="9414" y="12933"/>
                  <a:pt x="8431" y="12622"/>
                  <a:pt x="7345" y="12364"/>
                </a:cubicBezTo>
                <a:cubicBezTo>
                  <a:pt x="6362" y="12157"/>
                  <a:pt x="5483" y="11898"/>
                  <a:pt x="4655" y="11536"/>
                </a:cubicBezTo>
                <a:cubicBezTo>
                  <a:pt x="3828" y="11226"/>
                  <a:pt x="3103" y="10812"/>
                  <a:pt x="2535" y="10294"/>
                </a:cubicBezTo>
                <a:cubicBezTo>
                  <a:pt x="1914" y="9777"/>
                  <a:pt x="1448" y="9208"/>
                  <a:pt x="1138" y="8484"/>
                </a:cubicBezTo>
                <a:cubicBezTo>
                  <a:pt x="827" y="7760"/>
                  <a:pt x="672" y="6932"/>
                  <a:pt x="672" y="6001"/>
                </a:cubicBezTo>
                <a:cubicBezTo>
                  <a:pt x="672" y="4811"/>
                  <a:pt x="983" y="3776"/>
                  <a:pt x="1604" y="2845"/>
                </a:cubicBezTo>
                <a:cubicBezTo>
                  <a:pt x="2276" y="1914"/>
                  <a:pt x="3103" y="1242"/>
                  <a:pt x="4242" y="724"/>
                </a:cubicBezTo>
                <a:cubicBezTo>
                  <a:pt x="5328" y="259"/>
                  <a:pt x="6621" y="0"/>
                  <a:pt x="8069" y="0"/>
                </a:cubicBezTo>
                <a:close/>
              </a:path>
            </a:pathLst>
          </a:custGeom>
          <a:solidFill>
            <a:schemeClr val="bg1"/>
          </a:solidFill>
          <a:ln w="517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9D67B8D-AC7E-5840-A877-F2F6E93BB945}"/>
              </a:ext>
            </a:extLst>
          </p:cNvPr>
          <p:cNvGrpSpPr/>
          <p:nvPr userDrawn="1"/>
        </p:nvGrpSpPr>
        <p:grpSpPr>
          <a:xfrm>
            <a:off x="645187" y="3861893"/>
            <a:ext cx="4278713" cy="3004079"/>
            <a:chOff x="195319" y="2097486"/>
            <a:chExt cx="4278713" cy="3004079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5F76ECF-7391-9743-B25F-A3E46767F01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95319" y="2097486"/>
              <a:ext cx="4278713" cy="0"/>
            </a:xfrm>
            <a:prstGeom prst="line">
              <a:avLst/>
            </a:prstGeom>
            <a:ln w="9525">
              <a:solidFill>
                <a:srgbClr val="F5C0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8E88CB0-6FB3-D84A-83BA-8FE4A1D9624E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95319" y="2592736"/>
              <a:ext cx="4278713" cy="0"/>
            </a:xfrm>
            <a:prstGeom prst="line">
              <a:avLst/>
            </a:prstGeom>
            <a:ln w="9525">
              <a:solidFill>
                <a:srgbClr val="F5C0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E3A77F7-8688-FE44-8121-FC44AE650FB3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95319" y="3089885"/>
              <a:ext cx="4278713" cy="0"/>
            </a:xfrm>
            <a:prstGeom prst="line">
              <a:avLst/>
            </a:prstGeom>
            <a:ln w="9525">
              <a:solidFill>
                <a:srgbClr val="F5C0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66244C8-9ECD-8845-A5EB-069EA33E56EE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95319" y="3585135"/>
              <a:ext cx="4278713" cy="0"/>
            </a:xfrm>
            <a:prstGeom prst="line">
              <a:avLst/>
            </a:prstGeom>
            <a:ln w="9525">
              <a:solidFill>
                <a:srgbClr val="F5C0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9BAF330-A26C-C749-A046-53BC1D32B4A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95319" y="4109166"/>
              <a:ext cx="4278713" cy="0"/>
            </a:xfrm>
            <a:prstGeom prst="line">
              <a:avLst/>
            </a:prstGeom>
            <a:ln w="9525">
              <a:solidFill>
                <a:srgbClr val="F5C0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ED985E1-0779-6D4D-91FB-6FA479A7DC0A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95319" y="4604416"/>
              <a:ext cx="4278713" cy="0"/>
            </a:xfrm>
            <a:prstGeom prst="line">
              <a:avLst/>
            </a:prstGeom>
            <a:ln w="9525">
              <a:solidFill>
                <a:srgbClr val="F5C0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B92DA6E-552E-6144-BAB2-A41615080232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95319" y="5101565"/>
              <a:ext cx="4278713" cy="0"/>
            </a:xfrm>
            <a:prstGeom prst="line">
              <a:avLst/>
            </a:prstGeom>
            <a:ln w="9525">
              <a:solidFill>
                <a:srgbClr val="F5C0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 Placeholder 32">
            <a:extLst>
              <a:ext uri="{FF2B5EF4-FFF2-40B4-BE49-F238E27FC236}">
                <a16:creationId xmlns:a16="http://schemas.microsoft.com/office/drawing/2014/main" id="{1E4BB887-C911-5941-9F01-7758FEAADFE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91228" y="729337"/>
            <a:ext cx="4746695" cy="1301871"/>
          </a:xfrm>
        </p:spPr>
        <p:txBody>
          <a:bodyPr>
            <a:noAutofit/>
          </a:bodyPr>
          <a:lstStyle>
            <a:lvl1pPr marL="0" indent="0" algn="l">
              <a:buNone/>
              <a:defRPr sz="60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77967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2pPr>
            <a:lvl3pPr marL="755934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3pPr>
            <a:lvl4pPr marL="1133901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4pPr>
            <a:lvl5pPr marL="1511869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CONTENT</a:t>
            </a:r>
            <a:endParaRPr lang="en-US" dirty="0"/>
          </a:p>
        </p:txBody>
      </p:sp>
      <p:sp>
        <p:nvSpPr>
          <p:cNvPr id="49" name="Graphic 4">
            <a:extLst>
              <a:ext uri="{FF2B5EF4-FFF2-40B4-BE49-F238E27FC236}">
                <a16:creationId xmlns:a16="http://schemas.microsoft.com/office/drawing/2014/main" id="{40A509B9-DC7A-1D41-89D0-39B78560B27F}"/>
              </a:ext>
            </a:extLst>
          </p:cNvPr>
          <p:cNvSpPr/>
          <p:nvPr userDrawn="1"/>
        </p:nvSpPr>
        <p:spPr>
          <a:xfrm rot="5400000">
            <a:off x="1410921" y="1303591"/>
            <a:ext cx="79103" cy="1685648"/>
          </a:xfrm>
          <a:custGeom>
            <a:avLst/>
            <a:gdLst>
              <a:gd name="connsiteX0" fmla="*/ 0 w 30700"/>
              <a:gd name="connsiteY0" fmla="*/ 0 h 260044"/>
              <a:gd name="connsiteX1" fmla="*/ 30701 w 30700"/>
              <a:gd name="connsiteY1" fmla="*/ 0 h 260044"/>
              <a:gd name="connsiteX2" fmla="*/ 30701 w 30700"/>
              <a:gd name="connsiteY2" fmla="*/ 260044 h 260044"/>
              <a:gd name="connsiteX3" fmla="*/ 0 w 30700"/>
              <a:gd name="connsiteY3" fmla="*/ 260044 h 26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00" h="260044">
                <a:moveTo>
                  <a:pt x="0" y="0"/>
                </a:moveTo>
                <a:lnTo>
                  <a:pt x="30701" y="0"/>
                </a:lnTo>
                <a:lnTo>
                  <a:pt x="30701" y="260044"/>
                </a:lnTo>
                <a:lnTo>
                  <a:pt x="0" y="260044"/>
                </a:lnTo>
                <a:close/>
              </a:path>
            </a:pathLst>
          </a:custGeom>
          <a:solidFill>
            <a:srgbClr val="F5C05B"/>
          </a:solidFill>
          <a:ln w="2370" cap="flat">
            <a:solidFill>
              <a:srgbClr val="F1692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F9E2D10-F8F3-CE4A-9879-1C1150B90900}"/>
              </a:ext>
            </a:extLst>
          </p:cNvPr>
          <p:cNvSpPr/>
          <p:nvPr userDrawn="1"/>
        </p:nvSpPr>
        <p:spPr>
          <a:xfrm>
            <a:off x="7559675" y="4446290"/>
            <a:ext cx="2532592" cy="6245523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lide Number Placeholder 5">
            <a:extLst>
              <a:ext uri="{FF2B5EF4-FFF2-40B4-BE49-F238E27FC236}">
                <a16:creationId xmlns:a16="http://schemas.microsoft.com/office/drawing/2014/main" id="{F9D521E4-106C-F444-8131-5D1DCB4C02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79381" y="10245992"/>
            <a:ext cx="300672" cy="2665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555C66"/>
                </a:solidFill>
                <a:latin typeface="Avenir" panose="02000503020000020003" pitchFamily="2" charset="0"/>
              </a:defRPr>
            </a:lvl1pPr>
          </a:lstStyle>
          <a:p>
            <a:fld id="{CB2079F2-58AF-ED44-82D7-E04B2F6FD6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46D5971-EA61-5A48-B954-33D6C86A72F1}"/>
              </a:ext>
            </a:extLst>
          </p:cNvPr>
          <p:cNvSpPr/>
          <p:nvPr userDrawn="1"/>
        </p:nvSpPr>
        <p:spPr>
          <a:xfrm rot="16200000">
            <a:off x="5677889" y="8228841"/>
            <a:ext cx="317349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800" dirty="0">
                <a:solidFill>
                  <a:srgbClr val="406F70"/>
                </a:solidFill>
              </a:rPr>
              <a:t>INNOVATION FOR THE FOOD SERVICE SECTOR</a:t>
            </a:r>
          </a:p>
        </p:txBody>
      </p:sp>
      <p:pic>
        <p:nvPicPr>
          <p:cNvPr id="59" name="Picture 58" descr="A picture containing drawing&#10;&#10;Description automatically generated">
            <a:extLst>
              <a:ext uri="{FF2B5EF4-FFF2-40B4-BE49-F238E27FC236}">
                <a16:creationId xmlns:a16="http://schemas.microsoft.com/office/drawing/2014/main" id="{46FB8596-ED28-3A41-AC2E-8FD56A51FB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3675" y="9997251"/>
            <a:ext cx="127388" cy="168524"/>
          </a:xfrm>
          <a:prstGeom prst="rect">
            <a:avLst/>
          </a:prstGeom>
        </p:spPr>
      </p:pic>
      <p:sp>
        <p:nvSpPr>
          <p:cNvPr id="36" name="Text Box 5">
            <a:extLst>
              <a:ext uri="{FF2B5EF4-FFF2-40B4-BE49-F238E27FC236}">
                <a16:creationId xmlns:a16="http://schemas.microsoft.com/office/drawing/2014/main" id="{AC06CDC6-E810-054A-B750-D95190042348}"/>
              </a:ext>
            </a:extLst>
          </p:cNvPr>
          <p:cNvSpPr txBox="1"/>
          <p:nvPr userDrawn="1"/>
        </p:nvSpPr>
        <p:spPr>
          <a:xfrm>
            <a:off x="739277" y="9317241"/>
            <a:ext cx="3988019" cy="773352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sz="700" dirty="0">
                <a:solidFill>
                  <a:srgbClr val="404F2F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project has been funded with support from the European Commission. This publication [communication] reflects the views only of the author, and the Commission cannot be held responsible for any use, which may be made of the information contained therein.</a:t>
            </a:r>
            <a:endParaRPr lang="en-IE" sz="700" dirty="0">
              <a:solidFill>
                <a:srgbClr val="404F2F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800" dirty="0">
                <a:solidFill>
                  <a:srgbClr val="414141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100" dirty="0">
              <a:solidFill>
                <a:srgbClr val="414141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667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reeform 65">
            <a:extLst>
              <a:ext uri="{FF2B5EF4-FFF2-40B4-BE49-F238E27FC236}">
                <a16:creationId xmlns:a16="http://schemas.microsoft.com/office/drawing/2014/main" id="{EACD7E17-E8DD-344F-87CC-DF363231D3AC}"/>
              </a:ext>
            </a:extLst>
          </p:cNvPr>
          <p:cNvSpPr/>
          <p:nvPr userDrawn="1"/>
        </p:nvSpPr>
        <p:spPr>
          <a:xfrm>
            <a:off x="-91" y="-11400"/>
            <a:ext cx="7559766" cy="2157815"/>
          </a:xfrm>
          <a:custGeom>
            <a:avLst/>
            <a:gdLst>
              <a:gd name="connsiteX0" fmla="*/ 0 w 7559766"/>
              <a:gd name="connsiteY0" fmla="*/ 0 h 2157815"/>
              <a:gd name="connsiteX1" fmla="*/ 7559766 w 7559766"/>
              <a:gd name="connsiteY1" fmla="*/ 0 h 2157815"/>
              <a:gd name="connsiteX2" fmla="*/ 7559766 w 7559766"/>
              <a:gd name="connsiteY2" fmla="*/ 1388251 h 2157815"/>
              <a:gd name="connsiteX3" fmla="*/ 7342829 w 7559766"/>
              <a:gd name="connsiteY3" fmla="*/ 1508872 h 2157815"/>
              <a:gd name="connsiteX4" fmla="*/ 5262749 w 7559766"/>
              <a:gd name="connsiteY4" fmla="*/ 2131701 h 2157815"/>
              <a:gd name="connsiteX5" fmla="*/ 4745637 w 7559766"/>
              <a:gd name="connsiteY5" fmla="*/ 2157812 h 2157815"/>
              <a:gd name="connsiteX6" fmla="*/ 4745637 w 7559766"/>
              <a:gd name="connsiteY6" fmla="*/ 2157815 h 2157815"/>
              <a:gd name="connsiteX7" fmla="*/ 4003610 w 7559766"/>
              <a:gd name="connsiteY7" fmla="*/ 2157815 h 2157815"/>
              <a:gd name="connsiteX8" fmla="*/ 4003610 w 7559766"/>
              <a:gd name="connsiteY8" fmla="*/ 2157812 h 2157815"/>
              <a:gd name="connsiteX9" fmla="*/ 89 w 7559766"/>
              <a:gd name="connsiteY9" fmla="*/ 2157812 h 2157815"/>
              <a:gd name="connsiteX10" fmla="*/ 89 w 7559766"/>
              <a:gd name="connsiteY10" fmla="*/ 1244104 h 2157815"/>
              <a:gd name="connsiteX11" fmla="*/ 0 w 7559766"/>
              <a:gd name="connsiteY11" fmla="*/ 1244104 h 2157815"/>
              <a:gd name="connsiteX12" fmla="*/ 0 w 7559766"/>
              <a:gd name="connsiteY12" fmla="*/ 0 h 2157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59766" h="2157815">
                <a:moveTo>
                  <a:pt x="0" y="0"/>
                </a:moveTo>
                <a:lnTo>
                  <a:pt x="7559766" y="0"/>
                </a:lnTo>
                <a:lnTo>
                  <a:pt x="7559766" y="1388251"/>
                </a:lnTo>
                <a:lnTo>
                  <a:pt x="7342829" y="1508872"/>
                </a:lnTo>
                <a:cubicBezTo>
                  <a:pt x="6709297" y="1839462"/>
                  <a:pt x="6006879" y="2056131"/>
                  <a:pt x="5262749" y="2131701"/>
                </a:cubicBezTo>
                <a:lnTo>
                  <a:pt x="4745637" y="2157812"/>
                </a:lnTo>
                <a:lnTo>
                  <a:pt x="4745637" y="2157815"/>
                </a:lnTo>
                <a:lnTo>
                  <a:pt x="4003610" y="2157815"/>
                </a:lnTo>
                <a:lnTo>
                  <a:pt x="4003610" y="2157812"/>
                </a:lnTo>
                <a:lnTo>
                  <a:pt x="89" y="2157812"/>
                </a:lnTo>
                <a:lnTo>
                  <a:pt x="89" y="1244104"/>
                </a:lnTo>
                <a:lnTo>
                  <a:pt x="0" y="1244104"/>
                </a:lnTo>
                <a:lnTo>
                  <a:pt x="0" y="0"/>
                </a:lnTo>
                <a:close/>
              </a:path>
            </a:pathLst>
          </a:custGeom>
          <a:solidFill>
            <a:srgbClr val="085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83"/>
          </a:p>
        </p:txBody>
      </p:sp>
      <p:sp>
        <p:nvSpPr>
          <p:cNvPr id="13" name="Text Placeholder 32">
            <a:extLst>
              <a:ext uri="{FF2B5EF4-FFF2-40B4-BE49-F238E27FC236}">
                <a16:creationId xmlns:a16="http://schemas.microsoft.com/office/drawing/2014/main" id="{1F359DA1-F10F-074A-80EB-DFD6DB6979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2983" y="3475622"/>
            <a:ext cx="648000" cy="348400"/>
          </a:xfrm>
        </p:spPr>
        <p:txBody>
          <a:bodyPr anchor="ctr">
            <a:noAutofit/>
          </a:bodyPr>
          <a:lstStyle>
            <a:lvl1pPr marL="0" indent="0" algn="ctr">
              <a:buNone/>
              <a:defRPr sz="1900" b="1" i="0">
                <a:solidFill>
                  <a:srgbClr val="0851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85602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2pPr>
            <a:lvl3pPr marL="771204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3pPr>
            <a:lvl4pPr marL="1156806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4pPr>
            <a:lvl5pPr marL="1542409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7755D6FA-6AEE-BA40-B4D4-AA931ECECC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98822" y="3475622"/>
            <a:ext cx="3228474" cy="348400"/>
          </a:xfrm>
        </p:spPr>
        <p:txBody>
          <a:bodyPr anchor="ctr">
            <a:noAutofit/>
          </a:bodyPr>
          <a:lstStyle>
            <a:lvl1pPr marL="0" indent="0" algn="l">
              <a:buNone/>
              <a:defRPr sz="1600" b="0" i="0">
                <a:solidFill>
                  <a:srgbClr val="5E5E5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85602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2pPr>
            <a:lvl3pPr marL="771204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3pPr>
            <a:lvl4pPr marL="1156806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4pPr>
            <a:lvl5pPr marL="1542409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15" name="Text Placeholder 32">
            <a:extLst>
              <a:ext uri="{FF2B5EF4-FFF2-40B4-BE49-F238E27FC236}">
                <a16:creationId xmlns:a16="http://schemas.microsoft.com/office/drawing/2014/main" id="{C3C8F203-FF01-B742-B19A-52FE13702D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2983" y="3950864"/>
            <a:ext cx="648000" cy="348400"/>
          </a:xfrm>
        </p:spPr>
        <p:txBody>
          <a:bodyPr anchor="ctr">
            <a:noAutofit/>
          </a:bodyPr>
          <a:lstStyle>
            <a:lvl1pPr marL="0" indent="0" algn="ctr">
              <a:buNone/>
              <a:defRPr sz="1900" b="1" i="0">
                <a:solidFill>
                  <a:srgbClr val="0851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85602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2pPr>
            <a:lvl3pPr marL="771204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3pPr>
            <a:lvl4pPr marL="1156806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4pPr>
            <a:lvl5pPr marL="1542409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02</a:t>
            </a:r>
            <a:endParaRPr lang="en-US" dirty="0"/>
          </a:p>
        </p:txBody>
      </p:sp>
      <p:sp>
        <p:nvSpPr>
          <p:cNvPr id="16" name="Text Placeholder 32">
            <a:extLst>
              <a:ext uri="{FF2B5EF4-FFF2-40B4-BE49-F238E27FC236}">
                <a16:creationId xmlns:a16="http://schemas.microsoft.com/office/drawing/2014/main" id="{16FCDDC0-B4B5-0249-B7E7-ED086A5C56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98822" y="3950864"/>
            <a:ext cx="3228474" cy="348400"/>
          </a:xfrm>
        </p:spPr>
        <p:txBody>
          <a:bodyPr anchor="ctr">
            <a:noAutofit/>
          </a:bodyPr>
          <a:lstStyle>
            <a:lvl1pPr marL="0" indent="0" algn="l">
              <a:buNone/>
              <a:defRPr sz="1600" b="0" i="0">
                <a:solidFill>
                  <a:srgbClr val="5E5E5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85602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2pPr>
            <a:lvl3pPr marL="771204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3pPr>
            <a:lvl4pPr marL="1156806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4pPr>
            <a:lvl5pPr marL="1542409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17" name="Text Placeholder 32">
            <a:extLst>
              <a:ext uri="{FF2B5EF4-FFF2-40B4-BE49-F238E27FC236}">
                <a16:creationId xmlns:a16="http://schemas.microsoft.com/office/drawing/2014/main" id="{066E2D2C-243A-6D4C-B4D9-5049433DC8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2983" y="4466988"/>
            <a:ext cx="648000" cy="348400"/>
          </a:xfrm>
        </p:spPr>
        <p:txBody>
          <a:bodyPr anchor="ctr">
            <a:noAutofit/>
          </a:bodyPr>
          <a:lstStyle>
            <a:lvl1pPr marL="0" indent="0" algn="ctr">
              <a:buNone/>
              <a:defRPr sz="1900" b="1" i="0">
                <a:solidFill>
                  <a:srgbClr val="0851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85602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2pPr>
            <a:lvl3pPr marL="771204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3pPr>
            <a:lvl4pPr marL="1156806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4pPr>
            <a:lvl5pPr marL="1542409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03</a:t>
            </a:r>
            <a:endParaRPr lang="en-US" dirty="0"/>
          </a:p>
        </p:txBody>
      </p:sp>
      <p:sp>
        <p:nvSpPr>
          <p:cNvPr id="18" name="Text Placeholder 32">
            <a:extLst>
              <a:ext uri="{FF2B5EF4-FFF2-40B4-BE49-F238E27FC236}">
                <a16:creationId xmlns:a16="http://schemas.microsoft.com/office/drawing/2014/main" id="{89B6A3CE-7990-A348-843E-6AD35799644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98822" y="4466988"/>
            <a:ext cx="3228474" cy="348400"/>
          </a:xfrm>
        </p:spPr>
        <p:txBody>
          <a:bodyPr anchor="ctr">
            <a:noAutofit/>
          </a:bodyPr>
          <a:lstStyle>
            <a:lvl1pPr marL="0" indent="0" algn="l">
              <a:buNone/>
              <a:defRPr sz="1600" b="0" i="0">
                <a:solidFill>
                  <a:srgbClr val="5E5E5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85602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2pPr>
            <a:lvl3pPr marL="771204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3pPr>
            <a:lvl4pPr marL="1156806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4pPr>
            <a:lvl5pPr marL="1542409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19" name="Text Placeholder 32">
            <a:extLst>
              <a:ext uri="{FF2B5EF4-FFF2-40B4-BE49-F238E27FC236}">
                <a16:creationId xmlns:a16="http://schemas.microsoft.com/office/drawing/2014/main" id="{59EED80F-016A-FB44-A6A9-DF864FFCE69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2983" y="4952953"/>
            <a:ext cx="648000" cy="348400"/>
          </a:xfrm>
        </p:spPr>
        <p:txBody>
          <a:bodyPr anchor="ctr">
            <a:noAutofit/>
          </a:bodyPr>
          <a:lstStyle>
            <a:lvl1pPr marL="0" indent="0" algn="ctr">
              <a:buNone/>
              <a:defRPr sz="1900" b="1" i="0">
                <a:solidFill>
                  <a:srgbClr val="0851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85602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2pPr>
            <a:lvl3pPr marL="771204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3pPr>
            <a:lvl4pPr marL="1156806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4pPr>
            <a:lvl5pPr marL="1542409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04</a:t>
            </a:r>
            <a:endParaRPr lang="en-US" dirty="0"/>
          </a:p>
        </p:txBody>
      </p:sp>
      <p:sp>
        <p:nvSpPr>
          <p:cNvPr id="20" name="Text Placeholder 32">
            <a:extLst>
              <a:ext uri="{FF2B5EF4-FFF2-40B4-BE49-F238E27FC236}">
                <a16:creationId xmlns:a16="http://schemas.microsoft.com/office/drawing/2014/main" id="{1B9D5974-8829-D348-8EFF-8D6E6DB2B1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98822" y="4952953"/>
            <a:ext cx="3228474" cy="348400"/>
          </a:xfrm>
        </p:spPr>
        <p:txBody>
          <a:bodyPr anchor="ctr">
            <a:noAutofit/>
          </a:bodyPr>
          <a:lstStyle>
            <a:lvl1pPr marL="0" indent="0" algn="l">
              <a:buNone/>
              <a:defRPr sz="1600" b="0" i="0">
                <a:solidFill>
                  <a:srgbClr val="5E5E5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85602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2pPr>
            <a:lvl3pPr marL="771204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3pPr>
            <a:lvl4pPr marL="1156806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4pPr>
            <a:lvl5pPr marL="1542409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21" name="Text Placeholder 32">
            <a:extLst>
              <a:ext uri="{FF2B5EF4-FFF2-40B4-BE49-F238E27FC236}">
                <a16:creationId xmlns:a16="http://schemas.microsoft.com/office/drawing/2014/main" id="{2E0EDE4F-38B6-FE4F-B220-BADA65038ED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2983" y="5492218"/>
            <a:ext cx="648000" cy="348400"/>
          </a:xfrm>
        </p:spPr>
        <p:txBody>
          <a:bodyPr anchor="ctr">
            <a:noAutofit/>
          </a:bodyPr>
          <a:lstStyle>
            <a:lvl1pPr marL="0" indent="0" algn="ctr">
              <a:buNone/>
              <a:defRPr sz="1900" b="1" i="0">
                <a:solidFill>
                  <a:srgbClr val="0851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85602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2pPr>
            <a:lvl3pPr marL="771204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3pPr>
            <a:lvl4pPr marL="1156806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4pPr>
            <a:lvl5pPr marL="1542409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05</a:t>
            </a:r>
            <a:endParaRPr lang="en-US" dirty="0"/>
          </a:p>
        </p:txBody>
      </p:sp>
      <p:sp>
        <p:nvSpPr>
          <p:cNvPr id="22" name="Text Placeholder 32">
            <a:extLst>
              <a:ext uri="{FF2B5EF4-FFF2-40B4-BE49-F238E27FC236}">
                <a16:creationId xmlns:a16="http://schemas.microsoft.com/office/drawing/2014/main" id="{905A9B08-9401-9D49-B9F8-591BF3BD92E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498822" y="5492218"/>
            <a:ext cx="3228474" cy="348400"/>
          </a:xfrm>
        </p:spPr>
        <p:txBody>
          <a:bodyPr anchor="ctr">
            <a:noAutofit/>
          </a:bodyPr>
          <a:lstStyle>
            <a:lvl1pPr marL="0" indent="0" algn="l">
              <a:buNone/>
              <a:defRPr sz="1600" b="0" i="0">
                <a:solidFill>
                  <a:srgbClr val="5E5E5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85602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2pPr>
            <a:lvl3pPr marL="771204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3pPr>
            <a:lvl4pPr marL="1156806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4pPr>
            <a:lvl5pPr marL="1542409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23" name="Text Placeholder 32">
            <a:extLst>
              <a:ext uri="{FF2B5EF4-FFF2-40B4-BE49-F238E27FC236}">
                <a16:creationId xmlns:a16="http://schemas.microsoft.com/office/drawing/2014/main" id="{2721C0D0-AC89-4A41-AED3-A9B96CC7B7E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82983" y="5988905"/>
            <a:ext cx="648000" cy="348400"/>
          </a:xfrm>
        </p:spPr>
        <p:txBody>
          <a:bodyPr anchor="ctr">
            <a:noAutofit/>
          </a:bodyPr>
          <a:lstStyle>
            <a:lvl1pPr marL="0" indent="0" algn="ctr">
              <a:buNone/>
              <a:defRPr sz="1900" b="1" i="0">
                <a:solidFill>
                  <a:srgbClr val="0851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85602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2pPr>
            <a:lvl3pPr marL="771204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3pPr>
            <a:lvl4pPr marL="1156806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4pPr>
            <a:lvl5pPr marL="1542409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06</a:t>
            </a:r>
            <a:endParaRPr lang="en-US" dirty="0"/>
          </a:p>
        </p:txBody>
      </p:sp>
      <p:sp>
        <p:nvSpPr>
          <p:cNvPr id="24" name="Text Placeholder 32">
            <a:extLst>
              <a:ext uri="{FF2B5EF4-FFF2-40B4-BE49-F238E27FC236}">
                <a16:creationId xmlns:a16="http://schemas.microsoft.com/office/drawing/2014/main" id="{11B74168-2242-594D-AFEB-3D7DB47C12C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98822" y="5988905"/>
            <a:ext cx="3228474" cy="348400"/>
          </a:xfrm>
        </p:spPr>
        <p:txBody>
          <a:bodyPr anchor="ctr">
            <a:noAutofit/>
          </a:bodyPr>
          <a:lstStyle>
            <a:lvl1pPr marL="0" indent="0" algn="l">
              <a:buNone/>
              <a:defRPr sz="1600" b="0" i="0">
                <a:solidFill>
                  <a:srgbClr val="5E5E5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85602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2pPr>
            <a:lvl3pPr marL="771204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3pPr>
            <a:lvl4pPr marL="1156806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4pPr>
            <a:lvl5pPr marL="1542409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3106D72C-FCD9-1F40-87C4-023E1B0FCD27}"/>
              </a:ext>
            </a:extLst>
          </p:cNvPr>
          <p:cNvSpPr/>
          <p:nvPr userDrawn="1"/>
        </p:nvSpPr>
        <p:spPr>
          <a:xfrm rot="16200000">
            <a:off x="-305598" y="9670325"/>
            <a:ext cx="1392572" cy="67184"/>
          </a:xfrm>
          <a:custGeom>
            <a:avLst/>
            <a:gdLst>
              <a:gd name="connsiteX0" fmla="*/ 226252 w 472886"/>
              <a:gd name="connsiteY0" fmla="*/ 2794 h 22814"/>
              <a:gd name="connsiteX1" fmla="*/ 226252 w 472886"/>
              <a:gd name="connsiteY1" fmla="*/ 11226 h 22814"/>
              <a:gd name="connsiteX2" fmla="*/ 233597 w 472886"/>
              <a:gd name="connsiteY2" fmla="*/ 11226 h 22814"/>
              <a:gd name="connsiteX3" fmla="*/ 235305 w 472886"/>
              <a:gd name="connsiteY3" fmla="*/ 10605 h 22814"/>
              <a:gd name="connsiteX4" fmla="*/ 236649 w 472886"/>
              <a:gd name="connsiteY4" fmla="*/ 9002 h 22814"/>
              <a:gd name="connsiteX5" fmla="*/ 237167 w 472886"/>
              <a:gd name="connsiteY5" fmla="*/ 6674 h 22814"/>
              <a:gd name="connsiteX6" fmla="*/ 236132 w 472886"/>
              <a:gd name="connsiteY6" fmla="*/ 3880 h 22814"/>
              <a:gd name="connsiteX7" fmla="*/ 233442 w 472886"/>
              <a:gd name="connsiteY7" fmla="*/ 2794 h 22814"/>
              <a:gd name="connsiteX8" fmla="*/ 41588 w 472886"/>
              <a:gd name="connsiteY8" fmla="*/ 2794 h 22814"/>
              <a:gd name="connsiteX9" fmla="*/ 41588 w 472886"/>
              <a:gd name="connsiteY9" fmla="*/ 11226 h 22814"/>
              <a:gd name="connsiteX10" fmla="*/ 48933 w 472886"/>
              <a:gd name="connsiteY10" fmla="*/ 11226 h 22814"/>
              <a:gd name="connsiteX11" fmla="*/ 50640 w 472886"/>
              <a:gd name="connsiteY11" fmla="*/ 10605 h 22814"/>
              <a:gd name="connsiteX12" fmla="*/ 51985 w 472886"/>
              <a:gd name="connsiteY12" fmla="*/ 9002 h 22814"/>
              <a:gd name="connsiteX13" fmla="*/ 52502 w 472886"/>
              <a:gd name="connsiteY13" fmla="*/ 6674 h 22814"/>
              <a:gd name="connsiteX14" fmla="*/ 51468 w 472886"/>
              <a:gd name="connsiteY14" fmla="*/ 3880 h 22814"/>
              <a:gd name="connsiteX15" fmla="*/ 48778 w 472886"/>
              <a:gd name="connsiteY15" fmla="*/ 2794 h 22814"/>
              <a:gd name="connsiteX16" fmla="*/ 345483 w 472886"/>
              <a:gd name="connsiteY16" fmla="*/ 2225 h 22814"/>
              <a:gd name="connsiteX17" fmla="*/ 345483 w 472886"/>
              <a:gd name="connsiteY17" fmla="*/ 11278 h 22814"/>
              <a:gd name="connsiteX18" fmla="*/ 353087 w 472886"/>
              <a:gd name="connsiteY18" fmla="*/ 11278 h 22814"/>
              <a:gd name="connsiteX19" fmla="*/ 355052 w 472886"/>
              <a:gd name="connsiteY19" fmla="*/ 10605 h 22814"/>
              <a:gd name="connsiteX20" fmla="*/ 356604 w 472886"/>
              <a:gd name="connsiteY20" fmla="*/ 8898 h 22814"/>
              <a:gd name="connsiteX21" fmla="*/ 357173 w 472886"/>
              <a:gd name="connsiteY21" fmla="*/ 6415 h 22814"/>
              <a:gd name="connsiteX22" fmla="*/ 355983 w 472886"/>
              <a:gd name="connsiteY22" fmla="*/ 3414 h 22814"/>
              <a:gd name="connsiteX23" fmla="*/ 352828 w 472886"/>
              <a:gd name="connsiteY23" fmla="*/ 2225 h 22814"/>
              <a:gd name="connsiteX24" fmla="*/ 315688 w 472886"/>
              <a:gd name="connsiteY24" fmla="*/ 2225 h 22814"/>
              <a:gd name="connsiteX25" fmla="*/ 315688 w 472886"/>
              <a:gd name="connsiteY25" fmla="*/ 11278 h 22814"/>
              <a:gd name="connsiteX26" fmla="*/ 323292 w 472886"/>
              <a:gd name="connsiteY26" fmla="*/ 11278 h 22814"/>
              <a:gd name="connsiteX27" fmla="*/ 325258 w 472886"/>
              <a:gd name="connsiteY27" fmla="*/ 10605 h 22814"/>
              <a:gd name="connsiteX28" fmla="*/ 326809 w 472886"/>
              <a:gd name="connsiteY28" fmla="*/ 8898 h 22814"/>
              <a:gd name="connsiteX29" fmla="*/ 327378 w 472886"/>
              <a:gd name="connsiteY29" fmla="*/ 6415 h 22814"/>
              <a:gd name="connsiteX30" fmla="*/ 326189 w 472886"/>
              <a:gd name="connsiteY30" fmla="*/ 3414 h 22814"/>
              <a:gd name="connsiteX31" fmla="*/ 323034 w 472886"/>
              <a:gd name="connsiteY31" fmla="*/ 2225 h 22814"/>
              <a:gd name="connsiteX32" fmla="*/ 421573 w 472886"/>
              <a:gd name="connsiteY32" fmla="*/ 1914 h 22814"/>
              <a:gd name="connsiteX33" fmla="*/ 417125 w 472886"/>
              <a:gd name="connsiteY33" fmla="*/ 3104 h 22814"/>
              <a:gd name="connsiteX34" fmla="*/ 414073 w 472886"/>
              <a:gd name="connsiteY34" fmla="*/ 6415 h 22814"/>
              <a:gd name="connsiteX35" fmla="*/ 412986 w 472886"/>
              <a:gd name="connsiteY35" fmla="*/ 11381 h 22814"/>
              <a:gd name="connsiteX36" fmla="*/ 414073 w 472886"/>
              <a:gd name="connsiteY36" fmla="*/ 16347 h 22814"/>
              <a:gd name="connsiteX37" fmla="*/ 417125 w 472886"/>
              <a:gd name="connsiteY37" fmla="*/ 19658 h 22814"/>
              <a:gd name="connsiteX38" fmla="*/ 421573 w 472886"/>
              <a:gd name="connsiteY38" fmla="*/ 20848 h 22814"/>
              <a:gd name="connsiteX39" fmla="*/ 426022 w 472886"/>
              <a:gd name="connsiteY39" fmla="*/ 19658 h 22814"/>
              <a:gd name="connsiteX40" fmla="*/ 429022 w 472886"/>
              <a:gd name="connsiteY40" fmla="*/ 16347 h 22814"/>
              <a:gd name="connsiteX41" fmla="*/ 430108 w 472886"/>
              <a:gd name="connsiteY41" fmla="*/ 11381 h 22814"/>
              <a:gd name="connsiteX42" fmla="*/ 429022 w 472886"/>
              <a:gd name="connsiteY42" fmla="*/ 6415 h 22814"/>
              <a:gd name="connsiteX43" fmla="*/ 426022 w 472886"/>
              <a:gd name="connsiteY43" fmla="*/ 3104 h 22814"/>
              <a:gd name="connsiteX44" fmla="*/ 421573 w 472886"/>
              <a:gd name="connsiteY44" fmla="*/ 1914 h 22814"/>
              <a:gd name="connsiteX45" fmla="*/ 298670 w 472886"/>
              <a:gd name="connsiteY45" fmla="*/ 1914 h 22814"/>
              <a:gd name="connsiteX46" fmla="*/ 294222 w 472886"/>
              <a:gd name="connsiteY46" fmla="*/ 3104 h 22814"/>
              <a:gd name="connsiteX47" fmla="*/ 291170 w 472886"/>
              <a:gd name="connsiteY47" fmla="*/ 6415 h 22814"/>
              <a:gd name="connsiteX48" fmla="*/ 290084 w 472886"/>
              <a:gd name="connsiteY48" fmla="*/ 11381 h 22814"/>
              <a:gd name="connsiteX49" fmla="*/ 291170 w 472886"/>
              <a:gd name="connsiteY49" fmla="*/ 16347 h 22814"/>
              <a:gd name="connsiteX50" fmla="*/ 294222 w 472886"/>
              <a:gd name="connsiteY50" fmla="*/ 19658 h 22814"/>
              <a:gd name="connsiteX51" fmla="*/ 298670 w 472886"/>
              <a:gd name="connsiteY51" fmla="*/ 20848 h 22814"/>
              <a:gd name="connsiteX52" fmla="*/ 303119 w 472886"/>
              <a:gd name="connsiteY52" fmla="*/ 19658 h 22814"/>
              <a:gd name="connsiteX53" fmla="*/ 306119 w 472886"/>
              <a:gd name="connsiteY53" fmla="*/ 16347 h 22814"/>
              <a:gd name="connsiteX54" fmla="*/ 307205 w 472886"/>
              <a:gd name="connsiteY54" fmla="*/ 11381 h 22814"/>
              <a:gd name="connsiteX55" fmla="*/ 306119 w 472886"/>
              <a:gd name="connsiteY55" fmla="*/ 6415 h 22814"/>
              <a:gd name="connsiteX56" fmla="*/ 303119 w 472886"/>
              <a:gd name="connsiteY56" fmla="*/ 3104 h 22814"/>
              <a:gd name="connsiteX57" fmla="*/ 298670 w 472886"/>
              <a:gd name="connsiteY57" fmla="*/ 1914 h 22814"/>
              <a:gd name="connsiteX58" fmla="*/ 344448 w 472886"/>
              <a:gd name="connsiteY58" fmla="*/ 414 h 22814"/>
              <a:gd name="connsiteX59" fmla="*/ 352983 w 472886"/>
              <a:gd name="connsiteY59" fmla="*/ 414 h 22814"/>
              <a:gd name="connsiteX60" fmla="*/ 356190 w 472886"/>
              <a:gd name="connsiteY60" fmla="*/ 1190 h 22814"/>
              <a:gd name="connsiteX61" fmla="*/ 358414 w 472886"/>
              <a:gd name="connsiteY61" fmla="*/ 3311 h 22814"/>
              <a:gd name="connsiteX62" fmla="*/ 359242 w 472886"/>
              <a:gd name="connsiteY62" fmla="*/ 6363 h 22814"/>
              <a:gd name="connsiteX63" fmla="*/ 358725 w 472886"/>
              <a:gd name="connsiteY63" fmla="*/ 8898 h 22814"/>
              <a:gd name="connsiteX64" fmla="*/ 357328 w 472886"/>
              <a:gd name="connsiteY64" fmla="*/ 10864 h 22814"/>
              <a:gd name="connsiteX65" fmla="*/ 355414 w 472886"/>
              <a:gd name="connsiteY65" fmla="*/ 12002 h 22814"/>
              <a:gd name="connsiteX66" fmla="*/ 356345 w 472886"/>
              <a:gd name="connsiteY66" fmla="*/ 12467 h 22814"/>
              <a:gd name="connsiteX67" fmla="*/ 357949 w 472886"/>
              <a:gd name="connsiteY67" fmla="*/ 14226 h 22814"/>
              <a:gd name="connsiteX68" fmla="*/ 358621 w 472886"/>
              <a:gd name="connsiteY68" fmla="*/ 16916 h 22814"/>
              <a:gd name="connsiteX69" fmla="*/ 358776 w 472886"/>
              <a:gd name="connsiteY69" fmla="*/ 19037 h 22814"/>
              <a:gd name="connsiteX70" fmla="*/ 359087 w 472886"/>
              <a:gd name="connsiteY70" fmla="*/ 20175 h 22814"/>
              <a:gd name="connsiteX71" fmla="*/ 359656 w 472886"/>
              <a:gd name="connsiteY71" fmla="*/ 20796 h 22814"/>
              <a:gd name="connsiteX72" fmla="*/ 360121 w 472886"/>
              <a:gd name="connsiteY72" fmla="*/ 21365 h 22814"/>
              <a:gd name="connsiteX73" fmla="*/ 360018 w 472886"/>
              <a:gd name="connsiteY73" fmla="*/ 22038 h 22814"/>
              <a:gd name="connsiteX74" fmla="*/ 359656 w 472886"/>
              <a:gd name="connsiteY74" fmla="*/ 22400 h 22814"/>
              <a:gd name="connsiteX75" fmla="*/ 359190 w 472886"/>
              <a:gd name="connsiteY75" fmla="*/ 22503 h 22814"/>
              <a:gd name="connsiteX76" fmla="*/ 358673 w 472886"/>
              <a:gd name="connsiteY76" fmla="*/ 22400 h 22814"/>
              <a:gd name="connsiteX77" fmla="*/ 357794 w 472886"/>
              <a:gd name="connsiteY77" fmla="*/ 21624 h 22814"/>
              <a:gd name="connsiteX78" fmla="*/ 357018 w 472886"/>
              <a:gd name="connsiteY78" fmla="*/ 20020 h 22814"/>
              <a:gd name="connsiteX79" fmla="*/ 356708 w 472886"/>
              <a:gd name="connsiteY79" fmla="*/ 17123 h 22814"/>
              <a:gd name="connsiteX80" fmla="*/ 356294 w 472886"/>
              <a:gd name="connsiteY80" fmla="*/ 15106 h 22814"/>
              <a:gd name="connsiteX81" fmla="*/ 355259 w 472886"/>
              <a:gd name="connsiteY81" fmla="*/ 13864 h 22814"/>
              <a:gd name="connsiteX82" fmla="*/ 353914 w 472886"/>
              <a:gd name="connsiteY82" fmla="*/ 13243 h 22814"/>
              <a:gd name="connsiteX83" fmla="*/ 352517 w 472886"/>
              <a:gd name="connsiteY83" fmla="*/ 13088 h 22814"/>
              <a:gd name="connsiteX84" fmla="*/ 345534 w 472886"/>
              <a:gd name="connsiteY84" fmla="*/ 13088 h 22814"/>
              <a:gd name="connsiteX85" fmla="*/ 345534 w 472886"/>
              <a:gd name="connsiteY85" fmla="*/ 21572 h 22814"/>
              <a:gd name="connsiteX86" fmla="*/ 345276 w 472886"/>
              <a:gd name="connsiteY86" fmla="*/ 22245 h 22814"/>
              <a:gd name="connsiteX87" fmla="*/ 344603 w 472886"/>
              <a:gd name="connsiteY87" fmla="*/ 22555 h 22814"/>
              <a:gd name="connsiteX88" fmla="*/ 343827 w 472886"/>
              <a:gd name="connsiteY88" fmla="*/ 22245 h 22814"/>
              <a:gd name="connsiteX89" fmla="*/ 343517 w 472886"/>
              <a:gd name="connsiteY89" fmla="*/ 21572 h 22814"/>
              <a:gd name="connsiteX90" fmla="*/ 343517 w 472886"/>
              <a:gd name="connsiteY90" fmla="*/ 1345 h 22814"/>
              <a:gd name="connsiteX91" fmla="*/ 343776 w 472886"/>
              <a:gd name="connsiteY91" fmla="*/ 673 h 22814"/>
              <a:gd name="connsiteX92" fmla="*/ 344448 w 472886"/>
              <a:gd name="connsiteY92" fmla="*/ 414 h 22814"/>
              <a:gd name="connsiteX93" fmla="*/ 314654 w 472886"/>
              <a:gd name="connsiteY93" fmla="*/ 414 h 22814"/>
              <a:gd name="connsiteX94" fmla="*/ 323189 w 472886"/>
              <a:gd name="connsiteY94" fmla="*/ 414 h 22814"/>
              <a:gd name="connsiteX95" fmla="*/ 326396 w 472886"/>
              <a:gd name="connsiteY95" fmla="*/ 1190 h 22814"/>
              <a:gd name="connsiteX96" fmla="*/ 328620 w 472886"/>
              <a:gd name="connsiteY96" fmla="*/ 3311 h 22814"/>
              <a:gd name="connsiteX97" fmla="*/ 329448 w 472886"/>
              <a:gd name="connsiteY97" fmla="*/ 6363 h 22814"/>
              <a:gd name="connsiteX98" fmla="*/ 328930 w 472886"/>
              <a:gd name="connsiteY98" fmla="*/ 8898 h 22814"/>
              <a:gd name="connsiteX99" fmla="*/ 327534 w 472886"/>
              <a:gd name="connsiteY99" fmla="*/ 10864 h 22814"/>
              <a:gd name="connsiteX100" fmla="*/ 325620 w 472886"/>
              <a:gd name="connsiteY100" fmla="*/ 12002 h 22814"/>
              <a:gd name="connsiteX101" fmla="*/ 326551 w 472886"/>
              <a:gd name="connsiteY101" fmla="*/ 12467 h 22814"/>
              <a:gd name="connsiteX102" fmla="*/ 328154 w 472886"/>
              <a:gd name="connsiteY102" fmla="*/ 14226 h 22814"/>
              <a:gd name="connsiteX103" fmla="*/ 328827 w 472886"/>
              <a:gd name="connsiteY103" fmla="*/ 16916 h 22814"/>
              <a:gd name="connsiteX104" fmla="*/ 328982 w 472886"/>
              <a:gd name="connsiteY104" fmla="*/ 19037 h 22814"/>
              <a:gd name="connsiteX105" fmla="*/ 329292 w 472886"/>
              <a:gd name="connsiteY105" fmla="*/ 20175 h 22814"/>
              <a:gd name="connsiteX106" fmla="*/ 329862 w 472886"/>
              <a:gd name="connsiteY106" fmla="*/ 20796 h 22814"/>
              <a:gd name="connsiteX107" fmla="*/ 330327 w 472886"/>
              <a:gd name="connsiteY107" fmla="*/ 21365 h 22814"/>
              <a:gd name="connsiteX108" fmla="*/ 330223 w 472886"/>
              <a:gd name="connsiteY108" fmla="*/ 22038 h 22814"/>
              <a:gd name="connsiteX109" fmla="*/ 329862 w 472886"/>
              <a:gd name="connsiteY109" fmla="*/ 22400 h 22814"/>
              <a:gd name="connsiteX110" fmla="*/ 329396 w 472886"/>
              <a:gd name="connsiteY110" fmla="*/ 22503 h 22814"/>
              <a:gd name="connsiteX111" fmla="*/ 328879 w 472886"/>
              <a:gd name="connsiteY111" fmla="*/ 22400 h 22814"/>
              <a:gd name="connsiteX112" fmla="*/ 327999 w 472886"/>
              <a:gd name="connsiteY112" fmla="*/ 21624 h 22814"/>
              <a:gd name="connsiteX113" fmla="*/ 327223 w 472886"/>
              <a:gd name="connsiteY113" fmla="*/ 20020 h 22814"/>
              <a:gd name="connsiteX114" fmla="*/ 326913 w 472886"/>
              <a:gd name="connsiteY114" fmla="*/ 17123 h 22814"/>
              <a:gd name="connsiteX115" fmla="*/ 326499 w 472886"/>
              <a:gd name="connsiteY115" fmla="*/ 15106 h 22814"/>
              <a:gd name="connsiteX116" fmla="*/ 325465 w 472886"/>
              <a:gd name="connsiteY116" fmla="*/ 13864 h 22814"/>
              <a:gd name="connsiteX117" fmla="*/ 324120 w 472886"/>
              <a:gd name="connsiteY117" fmla="*/ 13243 h 22814"/>
              <a:gd name="connsiteX118" fmla="*/ 322723 w 472886"/>
              <a:gd name="connsiteY118" fmla="*/ 13088 h 22814"/>
              <a:gd name="connsiteX119" fmla="*/ 315688 w 472886"/>
              <a:gd name="connsiteY119" fmla="*/ 13088 h 22814"/>
              <a:gd name="connsiteX120" fmla="*/ 315688 w 472886"/>
              <a:gd name="connsiteY120" fmla="*/ 21572 h 22814"/>
              <a:gd name="connsiteX121" fmla="*/ 315430 w 472886"/>
              <a:gd name="connsiteY121" fmla="*/ 22245 h 22814"/>
              <a:gd name="connsiteX122" fmla="*/ 314757 w 472886"/>
              <a:gd name="connsiteY122" fmla="*/ 22555 h 22814"/>
              <a:gd name="connsiteX123" fmla="*/ 313981 w 472886"/>
              <a:gd name="connsiteY123" fmla="*/ 22245 h 22814"/>
              <a:gd name="connsiteX124" fmla="*/ 313671 w 472886"/>
              <a:gd name="connsiteY124" fmla="*/ 21572 h 22814"/>
              <a:gd name="connsiteX125" fmla="*/ 313671 w 472886"/>
              <a:gd name="connsiteY125" fmla="*/ 1345 h 22814"/>
              <a:gd name="connsiteX126" fmla="*/ 313981 w 472886"/>
              <a:gd name="connsiteY126" fmla="*/ 673 h 22814"/>
              <a:gd name="connsiteX127" fmla="*/ 314654 w 472886"/>
              <a:gd name="connsiteY127" fmla="*/ 414 h 22814"/>
              <a:gd name="connsiteX128" fmla="*/ 437556 w 472886"/>
              <a:gd name="connsiteY128" fmla="*/ 362 h 22814"/>
              <a:gd name="connsiteX129" fmla="*/ 437970 w 472886"/>
              <a:gd name="connsiteY129" fmla="*/ 465 h 22814"/>
              <a:gd name="connsiteX130" fmla="*/ 438332 w 472886"/>
              <a:gd name="connsiteY130" fmla="*/ 724 h 22814"/>
              <a:gd name="connsiteX131" fmla="*/ 451936 w 472886"/>
              <a:gd name="connsiteY131" fmla="*/ 19037 h 22814"/>
              <a:gd name="connsiteX132" fmla="*/ 451936 w 472886"/>
              <a:gd name="connsiteY132" fmla="*/ 1241 h 22814"/>
              <a:gd name="connsiteX133" fmla="*/ 452195 w 472886"/>
              <a:gd name="connsiteY133" fmla="*/ 621 h 22814"/>
              <a:gd name="connsiteX134" fmla="*/ 452816 w 472886"/>
              <a:gd name="connsiteY134" fmla="*/ 362 h 22814"/>
              <a:gd name="connsiteX135" fmla="*/ 453540 w 472886"/>
              <a:gd name="connsiteY135" fmla="*/ 724 h 22814"/>
              <a:gd name="connsiteX136" fmla="*/ 453799 w 472886"/>
              <a:gd name="connsiteY136" fmla="*/ 1345 h 22814"/>
              <a:gd name="connsiteX137" fmla="*/ 453799 w 472886"/>
              <a:gd name="connsiteY137" fmla="*/ 21572 h 22814"/>
              <a:gd name="connsiteX138" fmla="*/ 453488 w 472886"/>
              <a:gd name="connsiteY138" fmla="*/ 22296 h 22814"/>
              <a:gd name="connsiteX139" fmla="*/ 452816 w 472886"/>
              <a:gd name="connsiteY139" fmla="*/ 22555 h 22814"/>
              <a:gd name="connsiteX140" fmla="*/ 452402 w 472886"/>
              <a:gd name="connsiteY140" fmla="*/ 22451 h 22814"/>
              <a:gd name="connsiteX141" fmla="*/ 452040 w 472886"/>
              <a:gd name="connsiteY141" fmla="*/ 22193 h 22814"/>
              <a:gd name="connsiteX142" fmla="*/ 438488 w 472886"/>
              <a:gd name="connsiteY142" fmla="*/ 3931 h 22814"/>
              <a:gd name="connsiteX143" fmla="*/ 438488 w 472886"/>
              <a:gd name="connsiteY143" fmla="*/ 21675 h 22814"/>
              <a:gd name="connsiteX144" fmla="*/ 438229 w 472886"/>
              <a:gd name="connsiteY144" fmla="*/ 22296 h 22814"/>
              <a:gd name="connsiteX145" fmla="*/ 437608 w 472886"/>
              <a:gd name="connsiteY145" fmla="*/ 22555 h 22814"/>
              <a:gd name="connsiteX146" fmla="*/ 436936 w 472886"/>
              <a:gd name="connsiteY146" fmla="*/ 22296 h 22814"/>
              <a:gd name="connsiteX147" fmla="*/ 436677 w 472886"/>
              <a:gd name="connsiteY147" fmla="*/ 21675 h 22814"/>
              <a:gd name="connsiteX148" fmla="*/ 436677 w 472886"/>
              <a:gd name="connsiteY148" fmla="*/ 1345 h 22814"/>
              <a:gd name="connsiteX149" fmla="*/ 436936 w 472886"/>
              <a:gd name="connsiteY149" fmla="*/ 621 h 22814"/>
              <a:gd name="connsiteX150" fmla="*/ 437556 w 472886"/>
              <a:gd name="connsiteY150" fmla="*/ 362 h 22814"/>
              <a:gd name="connsiteX151" fmla="*/ 405538 w 472886"/>
              <a:gd name="connsiteY151" fmla="*/ 362 h 22814"/>
              <a:gd name="connsiteX152" fmla="*/ 406210 w 472886"/>
              <a:gd name="connsiteY152" fmla="*/ 672 h 22814"/>
              <a:gd name="connsiteX153" fmla="*/ 406520 w 472886"/>
              <a:gd name="connsiteY153" fmla="*/ 1345 h 22814"/>
              <a:gd name="connsiteX154" fmla="*/ 406520 w 472886"/>
              <a:gd name="connsiteY154" fmla="*/ 21468 h 22814"/>
              <a:gd name="connsiteX155" fmla="*/ 406210 w 472886"/>
              <a:gd name="connsiteY155" fmla="*/ 22141 h 22814"/>
              <a:gd name="connsiteX156" fmla="*/ 405538 w 472886"/>
              <a:gd name="connsiteY156" fmla="*/ 22399 h 22814"/>
              <a:gd name="connsiteX157" fmla="*/ 404814 w 472886"/>
              <a:gd name="connsiteY157" fmla="*/ 22141 h 22814"/>
              <a:gd name="connsiteX158" fmla="*/ 404555 w 472886"/>
              <a:gd name="connsiteY158" fmla="*/ 21468 h 22814"/>
              <a:gd name="connsiteX159" fmla="*/ 404555 w 472886"/>
              <a:gd name="connsiteY159" fmla="*/ 1345 h 22814"/>
              <a:gd name="connsiteX160" fmla="*/ 404814 w 472886"/>
              <a:gd name="connsiteY160" fmla="*/ 672 h 22814"/>
              <a:gd name="connsiteX161" fmla="*/ 405538 w 472886"/>
              <a:gd name="connsiteY161" fmla="*/ 362 h 22814"/>
              <a:gd name="connsiteX162" fmla="*/ 365605 w 472886"/>
              <a:gd name="connsiteY162" fmla="*/ 362 h 22814"/>
              <a:gd name="connsiteX163" fmla="*/ 377192 w 472886"/>
              <a:gd name="connsiteY163" fmla="*/ 362 h 22814"/>
              <a:gd name="connsiteX164" fmla="*/ 377864 w 472886"/>
              <a:gd name="connsiteY164" fmla="*/ 621 h 22814"/>
              <a:gd name="connsiteX165" fmla="*/ 378123 w 472886"/>
              <a:gd name="connsiteY165" fmla="*/ 1293 h 22814"/>
              <a:gd name="connsiteX166" fmla="*/ 377864 w 472886"/>
              <a:gd name="connsiteY166" fmla="*/ 1966 h 22814"/>
              <a:gd name="connsiteX167" fmla="*/ 377192 w 472886"/>
              <a:gd name="connsiteY167" fmla="*/ 2224 h 22814"/>
              <a:gd name="connsiteX168" fmla="*/ 366640 w 472886"/>
              <a:gd name="connsiteY168" fmla="*/ 2224 h 22814"/>
              <a:gd name="connsiteX169" fmla="*/ 366640 w 472886"/>
              <a:gd name="connsiteY169" fmla="*/ 10139 h 22814"/>
              <a:gd name="connsiteX170" fmla="*/ 375744 w 472886"/>
              <a:gd name="connsiteY170" fmla="*/ 10139 h 22814"/>
              <a:gd name="connsiteX171" fmla="*/ 376416 w 472886"/>
              <a:gd name="connsiteY171" fmla="*/ 10398 h 22814"/>
              <a:gd name="connsiteX172" fmla="*/ 376675 w 472886"/>
              <a:gd name="connsiteY172" fmla="*/ 11070 h 22814"/>
              <a:gd name="connsiteX173" fmla="*/ 376416 w 472886"/>
              <a:gd name="connsiteY173" fmla="*/ 11743 h 22814"/>
              <a:gd name="connsiteX174" fmla="*/ 375744 w 472886"/>
              <a:gd name="connsiteY174" fmla="*/ 12001 h 22814"/>
              <a:gd name="connsiteX175" fmla="*/ 366640 w 472886"/>
              <a:gd name="connsiteY175" fmla="*/ 12001 h 22814"/>
              <a:gd name="connsiteX176" fmla="*/ 366640 w 472886"/>
              <a:gd name="connsiteY176" fmla="*/ 20589 h 22814"/>
              <a:gd name="connsiteX177" fmla="*/ 377192 w 472886"/>
              <a:gd name="connsiteY177" fmla="*/ 20589 h 22814"/>
              <a:gd name="connsiteX178" fmla="*/ 377864 w 472886"/>
              <a:gd name="connsiteY178" fmla="*/ 20847 h 22814"/>
              <a:gd name="connsiteX179" fmla="*/ 378123 w 472886"/>
              <a:gd name="connsiteY179" fmla="*/ 21520 h 22814"/>
              <a:gd name="connsiteX180" fmla="*/ 377864 w 472886"/>
              <a:gd name="connsiteY180" fmla="*/ 22193 h 22814"/>
              <a:gd name="connsiteX181" fmla="*/ 377192 w 472886"/>
              <a:gd name="connsiteY181" fmla="*/ 22451 h 22814"/>
              <a:gd name="connsiteX182" fmla="*/ 365605 w 472886"/>
              <a:gd name="connsiteY182" fmla="*/ 22451 h 22814"/>
              <a:gd name="connsiteX183" fmla="*/ 364933 w 472886"/>
              <a:gd name="connsiteY183" fmla="*/ 22193 h 22814"/>
              <a:gd name="connsiteX184" fmla="*/ 364674 w 472886"/>
              <a:gd name="connsiteY184" fmla="*/ 21520 h 22814"/>
              <a:gd name="connsiteX185" fmla="*/ 364674 w 472886"/>
              <a:gd name="connsiteY185" fmla="*/ 1293 h 22814"/>
              <a:gd name="connsiteX186" fmla="*/ 364933 w 472886"/>
              <a:gd name="connsiteY186" fmla="*/ 621 h 22814"/>
              <a:gd name="connsiteX187" fmla="*/ 365605 w 472886"/>
              <a:gd name="connsiteY187" fmla="*/ 362 h 22814"/>
              <a:gd name="connsiteX188" fmla="*/ 272910 w 472886"/>
              <a:gd name="connsiteY188" fmla="*/ 362 h 22814"/>
              <a:gd name="connsiteX189" fmla="*/ 284393 w 472886"/>
              <a:gd name="connsiteY189" fmla="*/ 362 h 22814"/>
              <a:gd name="connsiteX190" fmla="*/ 285014 w 472886"/>
              <a:gd name="connsiteY190" fmla="*/ 621 h 22814"/>
              <a:gd name="connsiteX191" fmla="*/ 285272 w 472886"/>
              <a:gd name="connsiteY191" fmla="*/ 1293 h 22814"/>
              <a:gd name="connsiteX192" fmla="*/ 285014 w 472886"/>
              <a:gd name="connsiteY192" fmla="*/ 1966 h 22814"/>
              <a:gd name="connsiteX193" fmla="*/ 284341 w 472886"/>
              <a:gd name="connsiteY193" fmla="*/ 2224 h 22814"/>
              <a:gd name="connsiteX194" fmla="*/ 273841 w 472886"/>
              <a:gd name="connsiteY194" fmla="*/ 2224 h 22814"/>
              <a:gd name="connsiteX195" fmla="*/ 273841 w 472886"/>
              <a:gd name="connsiteY195" fmla="*/ 10139 h 22814"/>
              <a:gd name="connsiteX196" fmla="*/ 282945 w 472886"/>
              <a:gd name="connsiteY196" fmla="*/ 10139 h 22814"/>
              <a:gd name="connsiteX197" fmla="*/ 283617 w 472886"/>
              <a:gd name="connsiteY197" fmla="*/ 10398 h 22814"/>
              <a:gd name="connsiteX198" fmla="*/ 283876 w 472886"/>
              <a:gd name="connsiteY198" fmla="*/ 11070 h 22814"/>
              <a:gd name="connsiteX199" fmla="*/ 283617 w 472886"/>
              <a:gd name="connsiteY199" fmla="*/ 11743 h 22814"/>
              <a:gd name="connsiteX200" fmla="*/ 282945 w 472886"/>
              <a:gd name="connsiteY200" fmla="*/ 12001 h 22814"/>
              <a:gd name="connsiteX201" fmla="*/ 273841 w 472886"/>
              <a:gd name="connsiteY201" fmla="*/ 12001 h 22814"/>
              <a:gd name="connsiteX202" fmla="*/ 273841 w 472886"/>
              <a:gd name="connsiteY202" fmla="*/ 21520 h 22814"/>
              <a:gd name="connsiteX203" fmla="*/ 273582 w 472886"/>
              <a:gd name="connsiteY203" fmla="*/ 22193 h 22814"/>
              <a:gd name="connsiteX204" fmla="*/ 272910 w 472886"/>
              <a:gd name="connsiteY204" fmla="*/ 22451 h 22814"/>
              <a:gd name="connsiteX205" fmla="*/ 272186 w 472886"/>
              <a:gd name="connsiteY205" fmla="*/ 22193 h 22814"/>
              <a:gd name="connsiteX206" fmla="*/ 271927 w 472886"/>
              <a:gd name="connsiteY206" fmla="*/ 21520 h 22814"/>
              <a:gd name="connsiteX207" fmla="*/ 271927 w 472886"/>
              <a:gd name="connsiteY207" fmla="*/ 1293 h 22814"/>
              <a:gd name="connsiteX208" fmla="*/ 272237 w 472886"/>
              <a:gd name="connsiteY208" fmla="*/ 621 h 22814"/>
              <a:gd name="connsiteX209" fmla="*/ 272910 w 472886"/>
              <a:gd name="connsiteY209" fmla="*/ 362 h 22814"/>
              <a:gd name="connsiteX210" fmla="*/ 246270 w 472886"/>
              <a:gd name="connsiteY210" fmla="*/ 362 h 22814"/>
              <a:gd name="connsiteX211" fmla="*/ 257495 w 472886"/>
              <a:gd name="connsiteY211" fmla="*/ 362 h 22814"/>
              <a:gd name="connsiteX212" fmla="*/ 258426 w 472886"/>
              <a:gd name="connsiteY212" fmla="*/ 724 h 22814"/>
              <a:gd name="connsiteX213" fmla="*/ 258788 w 472886"/>
              <a:gd name="connsiteY213" fmla="*/ 1604 h 22814"/>
              <a:gd name="connsiteX214" fmla="*/ 258426 w 472886"/>
              <a:gd name="connsiteY214" fmla="*/ 2483 h 22814"/>
              <a:gd name="connsiteX215" fmla="*/ 257495 w 472886"/>
              <a:gd name="connsiteY215" fmla="*/ 2793 h 22814"/>
              <a:gd name="connsiteX216" fmla="*/ 257495 w 472886"/>
              <a:gd name="connsiteY216" fmla="*/ 2845 h 22814"/>
              <a:gd name="connsiteX217" fmla="*/ 247615 w 472886"/>
              <a:gd name="connsiteY217" fmla="*/ 2845 h 22814"/>
              <a:gd name="connsiteX218" fmla="*/ 247615 w 472886"/>
              <a:gd name="connsiteY218" fmla="*/ 9932 h 22814"/>
              <a:gd name="connsiteX219" fmla="*/ 256099 w 472886"/>
              <a:gd name="connsiteY219" fmla="*/ 9932 h 22814"/>
              <a:gd name="connsiteX220" fmla="*/ 257030 w 472886"/>
              <a:gd name="connsiteY220" fmla="*/ 10294 h 22814"/>
              <a:gd name="connsiteX221" fmla="*/ 257392 w 472886"/>
              <a:gd name="connsiteY221" fmla="*/ 11174 h 22814"/>
              <a:gd name="connsiteX222" fmla="*/ 257030 w 472886"/>
              <a:gd name="connsiteY222" fmla="*/ 12053 h 22814"/>
              <a:gd name="connsiteX223" fmla="*/ 256099 w 472886"/>
              <a:gd name="connsiteY223" fmla="*/ 12364 h 22814"/>
              <a:gd name="connsiteX224" fmla="*/ 247615 w 472886"/>
              <a:gd name="connsiteY224" fmla="*/ 12364 h 22814"/>
              <a:gd name="connsiteX225" fmla="*/ 247615 w 472886"/>
              <a:gd name="connsiteY225" fmla="*/ 20020 h 22814"/>
              <a:gd name="connsiteX226" fmla="*/ 257495 w 472886"/>
              <a:gd name="connsiteY226" fmla="*/ 20020 h 22814"/>
              <a:gd name="connsiteX227" fmla="*/ 258426 w 472886"/>
              <a:gd name="connsiteY227" fmla="*/ 20382 h 22814"/>
              <a:gd name="connsiteX228" fmla="*/ 258788 w 472886"/>
              <a:gd name="connsiteY228" fmla="*/ 21210 h 22814"/>
              <a:gd name="connsiteX229" fmla="*/ 258426 w 472886"/>
              <a:gd name="connsiteY229" fmla="*/ 22089 h 22814"/>
              <a:gd name="connsiteX230" fmla="*/ 257495 w 472886"/>
              <a:gd name="connsiteY230" fmla="*/ 22451 h 22814"/>
              <a:gd name="connsiteX231" fmla="*/ 246270 w 472886"/>
              <a:gd name="connsiteY231" fmla="*/ 22451 h 22814"/>
              <a:gd name="connsiteX232" fmla="*/ 245391 w 472886"/>
              <a:gd name="connsiteY232" fmla="*/ 22089 h 22814"/>
              <a:gd name="connsiteX233" fmla="*/ 245029 w 472886"/>
              <a:gd name="connsiteY233" fmla="*/ 21158 h 22814"/>
              <a:gd name="connsiteX234" fmla="*/ 245029 w 472886"/>
              <a:gd name="connsiteY234" fmla="*/ 1604 h 22814"/>
              <a:gd name="connsiteX235" fmla="*/ 245391 w 472886"/>
              <a:gd name="connsiteY235" fmla="*/ 724 h 22814"/>
              <a:gd name="connsiteX236" fmla="*/ 246270 w 472886"/>
              <a:gd name="connsiteY236" fmla="*/ 362 h 22814"/>
              <a:gd name="connsiteX237" fmla="*/ 202665 w 472886"/>
              <a:gd name="connsiteY237" fmla="*/ 362 h 22814"/>
              <a:gd name="connsiteX238" fmla="*/ 203544 w 472886"/>
              <a:gd name="connsiteY238" fmla="*/ 724 h 22814"/>
              <a:gd name="connsiteX239" fmla="*/ 203958 w 472886"/>
              <a:gd name="connsiteY239" fmla="*/ 1655 h 22814"/>
              <a:gd name="connsiteX240" fmla="*/ 203958 w 472886"/>
              <a:gd name="connsiteY240" fmla="*/ 14174 h 22814"/>
              <a:gd name="connsiteX241" fmla="*/ 204734 w 472886"/>
              <a:gd name="connsiteY241" fmla="*/ 17278 h 22814"/>
              <a:gd name="connsiteX242" fmla="*/ 206855 w 472886"/>
              <a:gd name="connsiteY242" fmla="*/ 19399 h 22814"/>
              <a:gd name="connsiteX243" fmla="*/ 209751 w 472886"/>
              <a:gd name="connsiteY243" fmla="*/ 20175 h 22814"/>
              <a:gd name="connsiteX244" fmla="*/ 212700 w 472886"/>
              <a:gd name="connsiteY244" fmla="*/ 19399 h 22814"/>
              <a:gd name="connsiteX245" fmla="*/ 214872 w 472886"/>
              <a:gd name="connsiteY245" fmla="*/ 17278 h 22814"/>
              <a:gd name="connsiteX246" fmla="*/ 215700 w 472886"/>
              <a:gd name="connsiteY246" fmla="*/ 14174 h 22814"/>
              <a:gd name="connsiteX247" fmla="*/ 215700 w 472886"/>
              <a:gd name="connsiteY247" fmla="*/ 1655 h 22814"/>
              <a:gd name="connsiteX248" fmla="*/ 216011 w 472886"/>
              <a:gd name="connsiteY248" fmla="*/ 724 h 22814"/>
              <a:gd name="connsiteX249" fmla="*/ 216890 w 472886"/>
              <a:gd name="connsiteY249" fmla="*/ 362 h 22814"/>
              <a:gd name="connsiteX250" fmla="*/ 217821 w 472886"/>
              <a:gd name="connsiteY250" fmla="*/ 724 h 22814"/>
              <a:gd name="connsiteX251" fmla="*/ 218183 w 472886"/>
              <a:gd name="connsiteY251" fmla="*/ 1655 h 22814"/>
              <a:gd name="connsiteX252" fmla="*/ 218183 w 472886"/>
              <a:gd name="connsiteY252" fmla="*/ 14174 h 22814"/>
              <a:gd name="connsiteX253" fmla="*/ 217045 w 472886"/>
              <a:gd name="connsiteY253" fmla="*/ 18520 h 22814"/>
              <a:gd name="connsiteX254" fmla="*/ 214045 w 472886"/>
              <a:gd name="connsiteY254" fmla="*/ 21572 h 22814"/>
              <a:gd name="connsiteX255" fmla="*/ 209751 w 472886"/>
              <a:gd name="connsiteY255" fmla="*/ 22710 h 22814"/>
              <a:gd name="connsiteX256" fmla="*/ 205407 w 472886"/>
              <a:gd name="connsiteY256" fmla="*/ 21572 h 22814"/>
              <a:gd name="connsiteX257" fmla="*/ 202406 w 472886"/>
              <a:gd name="connsiteY257" fmla="*/ 18520 h 22814"/>
              <a:gd name="connsiteX258" fmla="*/ 201320 w 472886"/>
              <a:gd name="connsiteY258" fmla="*/ 14174 h 22814"/>
              <a:gd name="connsiteX259" fmla="*/ 201320 w 472886"/>
              <a:gd name="connsiteY259" fmla="*/ 1655 h 22814"/>
              <a:gd name="connsiteX260" fmla="*/ 201682 w 472886"/>
              <a:gd name="connsiteY260" fmla="*/ 724 h 22814"/>
              <a:gd name="connsiteX261" fmla="*/ 202665 w 472886"/>
              <a:gd name="connsiteY261" fmla="*/ 362 h 22814"/>
              <a:gd name="connsiteX262" fmla="*/ 181458 w 472886"/>
              <a:gd name="connsiteY262" fmla="*/ 362 h 22814"/>
              <a:gd name="connsiteX263" fmla="*/ 196148 w 472886"/>
              <a:gd name="connsiteY263" fmla="*/ 362 h 22814"/>
              <a:gd name="connsiteX264" fmla="*/ 197027 w 472886"/>
              <a:gd name="connsiteY264" fmla="*/ 672 h 22814"/>
              <a:gd name="connsiteX265" fmla="*/ 197389 w 472886"/>
              <a:gd name="connsiteY265" fmla="*/ 1552 h 22814"/>
              <a:gd name="connsiteX266" fmla="*/ 197027 w 472886"/>
              <a:gd name="connsiteY266" fmla="*/ 2431 h 22814"/>
              <a:gd name="connsiteX267" fmla="*/ 196096 w 472886"/>
              <a:gd name="connsiteY267" fmla="*/ 2742 h 22814"/>
              <a:gd name="connsiteX268" fmla="*/ 190096 w 472886"/>
              <a:gd name="connsiteY268" fmla="*/ 2742 h 22814"/>
              <a:gd name="connsiteX269" fmla="*/ 190096 w 472886"/>
              <a:gd name="connsiteY269" fmla="*/ 21158 h 22814"/>
              <a:gd name="connsiteX270" fmla="*/ 189734 w 472886"/>
              <a:gd name="connsiteY270" fmla="*/ 22089 h 22814"/>
              <a:gd name="connsiteX271" fmla="*/ 188751 w 472886"/>
              <a:gd name="connsiteY271" fmla="*/ 22451 h 22814"/>
              <a:gd name="connsiteX272" fmla="*/ 187820 w 472886"/>
              <a:gd name="connsiteY272" fmla="*/ 22089 h 22814"/>
              <a:gd name="connsiteX273" fmla="*/ 187458 w 472886"/>
              <a:gd name="connsiteY273" fmla="*/ 21158 h 22814"/>
              <a:gd name="connsiteX274" fmla="*/ 187458 w 472886"/>
              <a:gd name="connsiteY274" fmla="*/ 2742 h 22814"/>
              <a:gd name="connsiteX275" fmla="*/ 181458 w 472886"/>
              <a:gd name="connsiteY275" fmla="*/ 2742 h 22814"/>
              <a:gd name="connsiteX276" fmla="*/ 180578 w 472886"/>
              <a:gd name="connsiteY276" fmla="*/ 2431 h 22814"/>
              <a:gd name="connsiteX277" fmla="*/ 180216 w 472886"/>
              <a:gd name="connsiteY277" fmla="*/ 1552 h 22814"/>
              <a:gd name="connsiteX278" fmla="*/ 180578 w 472886"/>
              <a:gd name="connsiteY278" fmla="*/ 672 h 22814"/>
              <a:gd name="connsiteX279" fmla="*/ 181458 w 472886"/>
              <a:gd name="connsiteY279" fmla="*/ 362 h 22814"/>
              <a:gd name="connsiteX280" fmla="*/ 168422 w 472886"/>
              <a:gd name="connsiteY280" fmla="*/ 362 h 22814"/>
              <a:gd name="connsiteX281" fmla="*/ 169353 w 472886"/>
              <a:gd name="connsiteY281" fmla="*/ 724 h 22814"/>
              <a:gd name="connsiteX282" fmla="*/ 169715 w 472886"/>
              <a:gd name="connsiteY282" fmla="*/ 1604 h 22814"/>
              <a:gd name="connsiteX283" fmla="*/ 169715 w 472886"/>
              <a:gd name="connsiteY283" fmla="*/ 19968 h 22814"/>
              <a:gd name="connsiteX284" fmla="*/ 179285 w 472886"/>
              <a:gd name="connsiteY284" fmla="*/ 19968 h 22814"/>
              <a:gd name="connsiteX285" fmla="*/ 180216 w 472886"/>
              <a:gd name="connsiteY285" fmla="*/ 20330 h 22814"/>
              <a:gd name="connsiteX286" fmla="*/ 180578 w 472886"/>
              <a:gd name="connsiteY286" fmla="*/ 21210 h 22814"/>
              <a:gd name="connsiteX287" fmla="*/ 180216 w 472886"/>
              <a:gd name="connsiteY287" fmla="*/ 22089 h 22814"/>
              <a:gd name="connsiteX288" fmla="*/ 179285 w 472886"/>
              <a:gd name="connsiteY288" fmla="*/ 22451 h 22814"/>
              <a:gd name="connsiteX289" fmla="*/ 168370 w 472886"/>
              <a:gd name="connsiteY289" fmla="*/ 22451 h 22814"/>
              <a:gd name="connsiteX290" fmla="*/ 167491 w 472886"/>
              <a:gd name="connsiteY290" fmla="*/ 22089 h 22814"/>
              <a:gd name="connsiteX291" fmla="*/ 167129 w 472886"/>
              <a:gd name="connsiteY291" fmla="*/ 21158 h 22814"/>
              <a:gd name="connsiteX292" fmla="*/ 167129 w 472886"/>
              <a:gd name="connsiteY292" fmla="*/ 1604 h 22814"/>
              <a:gd name="connsiteX293" fmla="*/ 167491 w 472886"/>
              <a:gd name="connsiteY293" fmla="*/ 724 h 22814"/>
              <a:gd name="connsiteX294" fmla="*/ 168422 w 472886"/>
              <a:gd name="connsiteY294" fmla="*/ 362 h 22814"/>
              <a:gd name="connsiteX295" fmla="*/ 146024 w 472886"/>
              <a:gd name="connsiteY295" fmla="*/ 362 h 22814"/>
              <a:gd name="connsiteX296" fmla="*/ 146903 w 472886"/>
              <a:gd name="connsiteY296" fmla="*/ 724 h 22814"/>
              <a:gd name="connsiteX297" fmla="*/ 147317 w 472886"/>
              <a:gd name="connsiteY297" fmla="*/ 1655 h 22814"/>
              <a:gd name="connsiteX298" fmla="*/ 147317 w 472886"/>
              <a:gd name="connsiteY298" fmla="*/ 14174 h 22814"/>
              <a:gd name="connsiteX299" fmla="*/ 148093 w 472886"/>
              <a:gd name="connsiteY299" fmla="*/ 17278 h 22814"/>
              <a:gd name="connsiteX300" fmla="*/ 150214 w 472886"/>
              <a:gd name="connsiteY300" fmla="*/ 19399 h 22814"/>
              <a:gd name="connsiteX301" fmla="*/ 153162 w 472886"/>
              <a:gd name="connsiteY301" fmla="*/ 20175 h 22814"/>
              <a:gd name="connsiteX302" fmla="*/ 156111 w 472886"/>
              <a:gd name="connsiteY302" fmla="*/ 19399 h 22814"/>
              <a:gd name="connsiteX303" fmla="*/ 158283 w 472886"/>
              <a:gd name="connsiteY303" fmla="*/ 17278 h 22814"/>
              <a:gd name="connsiteX304" fmla="*/ 159111 w 472886"/>
              <a:gd name="connsiteY304" fmla="*/ 14174 h 22814"/>
              <a:gd name="connsiteX305" fmla="*/ 159111 w 472886"/>
              <a:gd name="connsiteY305" fmla="*/ 1655 h 22814"/>
              <a:gd name="connsiteX306" fmla="*/ 159421 w 472886"/>
              <a:gd name="connsiteY306" fmla="*/ 724 h 22814"/>
              <a:gd name="connsiteX307" fmla="*/ 160301 w 472886"/>
              <a:gd name="connsiteY307" fmla="*/ 362 h 22814"/>
              <a:gd name="connsiteX308" fmla="*/ 161180 w 472886"/>
              <a:gd name="connsiteY308" fmla="*/ 724 h 22814"/>
              <a:gd name="connsiteX309" fmla="*/ 161542 w 472886"/>
              <a:gd name="connsiteY309" fmla="*/ 1655 h 22814"/>
              <a:gd name="connsiteX310" fmla="*/ 161542 w 472886"/>
              <a:gd name="connsiteY310" fmla="*/ 14174 h 22814"/>
              <a:gd name="connsiteX311" fmla="*/ 160404 w 472886"/>
              <a:gd name="connsiteY311" fmla="*/ 18520 h 22814"/>
              <a:gd name="connsiteX312" fmla="*/ 157404 w 472886"/>
              <a:gd name="connsiteY312" fmla="*/ 21572 h 22814"/>
              <a:gd name="connsiteX313" fmla="*/ 153110 w 472886"/>
              <a:gd name="connsiteY313" fmla="*/ 22710 h 22814"/>
              <a:gd name="connsiteX314" fmla="*/ 148766 w 472886"/>
              <a:gd name="connsiteY314" fmla="*/ 21572 h 22814"/>
              <a:gd name="connsiteX315" fmla="*/ 145765 w 472886"/>
              <a:gd name="connsiteY315" fmla="*/ 18520 h 22814"/>
              <a:gd name="connsiteX316" fmla="*/ 144679 w 472886"/>
              <a:gd name="connsiteY316" fmla="*/ 14174 h 22814"/>
              <a:gd name="connsiteX317" fmla="*/ 144679 w 472886"/>
              <a:gd name="connsiteY317" fmla="*/ 1655 h 22814"/>
              <a:gd name="connsiteX318" fmla="*/ 145041 w 472886"/>
              <a:gd name="connsiteY318" fmla="*/ 724 h 22814"/>
              <a:gd name="connsiteX319" fmla="*/ 146024 w 472886"/>
              <a:gd name="connsiteY319" fmla="*/ 362 h 22814"/>
              <a:gd name="connsiteX320" fmla="*/ 95849 w 472886"/>
              <a:gd name="connsiteY320" fmla="*/ 362 h 22814"/>
              <a:gd name="connsiteX321" fmla="*/ 110540 w 472886"/>
              <a:gd name="connsiteY321" fmla="*/ 362 h 22814"/>
              <a:gd name="connsiteX322" fmla="*/ 111419 w 472886"/>
              <a:gd name="connsiteY322" fmla="*/ 672 h 22814"/>
              <a:gd name="connsiteX323" fmla="*/ 111781 w 472886"/>
              <a:gd name="connsiteY323" fmla="*/ 1552 h 22814"/>
              <a:gd name="connsiteX324" fmla="*/ 111419 w 472886"/>
              <a:gd name="connsiteY324" fmla="*/ 2431 h 22814"/>
              <a:gd name="connsiteX325" fmla="*/ 110488 w 472886"/>
              <a:gd name="connsiteY325" fmla="*/ 2742 h 22814"/>
              <a:gd name="connsiteX326" fmla="*/ 104488 w 472886"/>
              <a:gd name="connsiteY326" fmla="*/ 2742 h 22814"/>
              <a:gd name="connsiteX327" fmla="*/ 104488 w 472886"/>
              <a:gd name="connsiteY327" fmla="*/ 21158 h 22814"/>
              <a:gd name="connsiteX328" fmla="*/ 104126 w 472886"/>
              <a:gd name="connsiteY328" fmla="*/ 22089 h 22814"/>
              <a:gd name="connsiteX329" fmla="*/ 103143 w 472886"/>
              <a:gd name="connsiteY329" fmla="*/ 22451 h 22814"/>
              <a:gd name="connsiteX330" fmla="*/ 102212 w 472886"/>
              <a:gd name="connsiteY330" fmla="*/ 22089 h 22814"/>
              <a:gd name="connsiteX331" fmla="*/ 101850 w 472886"/>
              <a:gd name="connsiteY331" fmla="*/ 21158 h 22814"/>
              <a:gd name="connsiteX332" fmla="*/ 101850 w 472886"/>
              <a:gd name="connsiteY332" fmla="*/ 2742 h 22814"/>
              <a:gd name="connsiteX333" fmla="*/ 95849 w 472886"/>
              <a:gd name="connsiteY333" fmla="*/ 2742 h 22814"/>
              <a:gd name="connsiteX334" fmla="*/ 94970 w 472886"/>
              <a:gd name="connsiteY334" fmla="*/ 2431 h 22814"/>
              <a:gd name="connsiteX335" fmla="*/ 94608 w 472886"/>
              <a:gd name="connsiteY335" fmla="*/ 1552 h 22814"/>
              <a:gd name="connsiteX336" fmla="*/ 94970 w 472886"/>
              <a:gd name="connsiteY336" fmla="*/ 672 h 22814"/>
              <a:gd name="connsiteX337" fmla="*/ 95849 w 472886"/>
              <a:gd name="connsiteY337" fmla="*/ 362 h 22814"/>
              <a:gd name="connsiteX338" fmla="*/ 79608 w 472886"/>
              <a:gd name="connsiteY338" fmla="*/ 362 h 22814"/>
              <a:gd name="connsiteX339" fmla="*/ 90832 w 472886"/>
              <a:gd name="connsiteY339" fmla="*/ 362 h 22814"/>
              <a:gd name="connsiteX340" fmla="*/ 91763 w 472886"/>
              <a:gd name="connsiteY340" fmla="*/ 724 h 22814"/>
              <a:gd name="connsiteX341" fmla="*/ 92125 w 472886"/>
              <a:gd name="connsiteY341" fmla="*/ 1604 h 22814"/>
              <a:gd name="connsiteX342" fmla="*/ 91763 w 472886"/>
              <a:gd name="connsiteY342" fmla="*/ 2483 h 22814"/>
              <a:gd name="connsiteX343" fmla="*/ 90832 w 472886"/>
              <a:gd name="connsiteY343" fmla="*/ 2793 h 22814"/>
              <a:gd name="connsiteX344" fmla="*/ 90832 w 472886"/>
              <a:gd name="connsiteY344" fmla="*/ 2845 h 22814"/>
              <a:gd name="connsiteX345" fmla="*/ 80952 w 472886"/>
              <a:gd name="connsiteY345" fmla="*/ 2845 h 22814"/>
              <a:gd name="connsiteX346" fmla="*/ 80952 w 472886"/>
              <a:gd name="connsiteY346" fmla="*/ 9932 h 22814"/>
              <a:gd name="connsiteX347" fmla="*/ 89436 w 472886"/>
              <a:gd name="connsiteY347" fmla="*/ 9932 h 22814"/>
              <a:gd name="connsiteX348" fmla="*/ 90367 w 472886"/>
              <a:gd name="connsiteY348" fmla="*/ 10294 h 22814"/>
              <a:gd name="connsiteX349" fmla="*/ 90729 w 472886"/>
              <a:gd name="connsiteY349" fmla="*/ 11174 h 22814"/>
              <a:gd name="connsiteX350" fmla="*/ 90367 w 472886"/>
              <a:gd name="connsiteY350" fmla="*/ 12053 h 22814"/>
              <a:gd name="connsiteX351" fmla="*/ 89436 w 472886"/>
              <a:gd name="connsiteY351" fmla="*/ 12364 h 22814"/>
              <a:gd name="connsiteX352" fmla="*/ 80952 w 472886"/>
              <a:gd name="connsiteY352" fmla="*/ 12364 h 22814"/>
              <a:gd name="connsiteX353" fmla="*/ 80952 w 472886"/>
              <a:gd name="connsiteY353" fmla="*/ 20020 h 22814"/>
              <a:gd name="connsiteX354" fmla="*/ 90832 w 472886"/>
              <a:gd name="connsiteY354" fmla="*/ 20020 h 22814"/>
              <a:gd name="connsiteX355" fmla="*/ 91763 w 472886"/>
              <a:gd name="connsiteY355" fmla="*/ 20382 h 22814"/>
              <a:gd name="connsiteX356" fmla="*/ 92125 w 472886"/>
              <a:gd name="connsiteY356" fmla="*/ 21210 h 22814"/>
              <a:gd name="connsiteX357" fmla="*/ 91763 w 472886"/>
              <a:gd name="connsiteY357" fmla="*/ 22089 h 22814"/>
              <a:gd name="connsiteX358" fmla="*/ 90832 w 472886"/>
              <a:gd name="connsiteY358" fmla="*/ 22451 h 22814"/>
              <a:gd name="connsiteX359" fmla="*/ 79608 w 472886"/>
              <a:gd name="connsiteY359" fmla="*/ 22451 h 22814"/>
              <a:gd name="connsiteX360" fmla="*/ 78728 w 472886"/>
              <a:gd name="connsiteY360" fmla="*/ 22089 h 22814"/>
              <a:gd name="connsiteX361" fmla="*/ 78366 w 472886"/>
              <a:gd name="connsiteY361" fmla="*/ 21158 h 22814"/>
              <a:gd name="connsiteX362" fmla="*/ 78366 w 472886"/>
              <a:gd name="connsiteY362" fmla="*/ 1604 h 22814"/>
              <a:gd name="connsiteX363" fmla="*/ 78728 w 472886"/>
              <a:gd name="connsiteY363" fmla="*/ 724 h 22814"/>
              <a:gd name="connsiteX364" fmla="*/ 79608 w 472886"/>
              <a:gd name="connsiteY364" fmla="*/ 362 h 22814"/>
              <a:gd name="connsiteX365" fmla="*/ 61606 w 472886"/>
              <a:gd name="connsiteY365" fmla="*/ 362 h 22814"/>
              <a:gd name="connsiteX366" fmla="*/ 72831 w 472886"/>
              <a:gd name="connsiteY366" fmla="*/ 362 h 22814"/>
              <a:gd name="connsiteX367" fmla="*/ 73762 w 472886"/>
              <a:gd name="connsiteY367" fmla="*/ 724 h 22814"/>
              <a:gd name="connsiteX368" fmla="*/ 74124 w 472886"/>
              <a:gd name="connsiteY368" fmla="*/ 1604 h 22814"/>
              <a:gd name="connsiteX369" fmla="*/ 73762 w 472886"/>
              <a:gd name="connsiteY369" fmla="*/ 2483 h 22814"/>
              <a:gd name="connsiteX370" fmla="*/ 72831 w 472886"/>
              <a:gd name="connsiteY370" fmla="*/ 2793 h 22814"/>
              <a:gd name="connsiteX371" fmla="*/ 72831 w 472886"/>
              <a:gd name="connsiteY371" fmla="*/ 2845 h 22814"/>
              <a:gd name="connsiteX372" fmla="*/ 62951 w 472886"/>
              <a:gd name="connsiteY372" fmla="*/ 2845 h 22814"/>
              <a:gd name="connsiteX373" fmla="*/ 62951 w 472886"/>
              <a:gd name="connsiteY373" fmla="*/ 9932 h 22814"/>
              <a:gd name="connsiteX374" fmla="*/ 71435 w 472886"/>
              <a:gd name="connsiteY374" fmla="*/ 9932 h 22814"/>
              <a:gd name="connsiteX375" fmla="*/ 72366 w 472886"/>
              <a:gd name="connsiteY375" fmla="*/ 10294 h 22814"/>
              <a:gd name="connsiteX376" fmla="*/ 72728 w 472886"/>
              <a:gd name="connsiteY376" fmla="*/ 11174 h 22814"/>
              <a:gd name="connsiteX377" fmla="*/ 72366 w 472886"/>
              <a:gd name="connsiteY377" fmla="*/ 12053 h 22814"/>
              <a:gd name="connsiteX378" fmla="*/ 71435 w 472886"/>
              <a:gd name="connsiteY378" fmla="*/ 12364 h 22814"/>
              <a:gd name="connsiteX379" fmla="*/ 62951 w 472886"/>
              <a:gd name="connsiteY379" fmla="*/ 12364 h 22814"/>
              <a:gd name="connsiteX380" fmla="*/ 62951 w 472886"/>
              <a:gd name="connsiteY380" fmla="*/ 20020 h 22814"/>
              <a:gd name="connsiteX381" fmla="*/ 72831 w 472886"/>
              <a:gd name="connsiteY381" fmla="*/ 20020 h 22814"/>
              <a:gd name="connsiteX382" fmla="*/ 73762 w 472886"/>
              <a:gd name="connsiteY382" fmla="*/ 20382 h 22814"/>
              <a:gd name="connsiteX383" fmla="*/ 74124 w 472886"/>
              <a:gd name="connsiteY383" fmla="*/ 21210 h 22814"/>
              <a:gd name="connsiteX384" fmla="*/ 73762 w 472886"/>
              <a:gd name="connsiteY384" fmla="*/ 22089 h 22814"/>
              <a:gd name="connsiteX385" fmla="*/ 72831 w 472886"/>
              <a:gd name="connsiteY385" fmla="*/ 22451 h 22814"/>
              <a:gd name="connsiteX386" fmla="*/ 61606 w 472886"/>
              <a:gd name="connsiteY386" fmla="*/ 22451 h 22814"/>
              <a:gd name="connsiteX387" fmla="*/ 60727 w 472886"/>
              <a:gd name="connsiteY387" fmla="*/ 22089 h 22814"/>
              <a:gd name="connsiteX388" fmla="*/ 60365 w 472886"/>
              <a:gd name="connsiteY388" fmla="*/ 21158 h 22814"/>
              <a:gd name="connsiteX389" fmla="*/ 60365 w 472886"/>
              <a:gd name="connsiteY389" fmla="*/ 1604 h 22814"/>
              <a:gd name="connsiteX390" fmla="*/ 60727 w 472886"/>
              <a:gd name="connsiteY390" fmla="*/ 724 h 22814"/>
              <a:gd name="connsiteX391" fmla="*/ 61606 w 472886"/>
              <a:gd name="connsiteY391" fmla="*/ 362 h 22814"/>
              <a:gd name="connsiteX392" fmla="*/ 19191 w 472886"/>
              <a:gd name="connsiteY392" fmla="*/ 362 h 22814"/>
              <a:gd name="connsiteX393" fmla="*/ 33881 w 472886"/>
              <a:gd name="connsiteY393" fmla="*/ 362 h 22814"/>
              <a:gd name="connsiteX394" fmla="*/ 34760 w 472886"/>
              <a:gd name="connsiteY394" fmla="*/ 672 h 22814"/>
              <a:gd name="connsiteX395" fmla="*/ 35122 w 472886"/>
              <a:gd name="connsiteY395" fmla="*/ 1552 h 22814"/>
              <a:gd name="connsiteX396" fmla="*/ 34760 w 472886"/>
              <a:gd name="connsiteY396" fmla="*/ 2431 h 22814"/>
              <a:gd name="connsiteX397" fmla="*/ 33829 w 472886"/>
              <a:gd name="connsiteY397" fmla="*/ 2742 h 22814"/>
              <a:gd name="connsiteX398" fmla="*/ 27829 w 472886"/>
              <a:gd name="connsiteY398" fmla="*/ 2742 h 22814"/>
              <a:gd name="connsiteX399" fmla="*/ 27829 w 472886"/>
              <a:gd name="connsiteY399" fmla="*/ 21158 h 22814"/>
              <a:gd name="connsiteX400" fmla="*/ 27467 w 472886"/>
              <a:gd name="connsiteY400" fmla="*/ 22089 h 22814"/>
              <a:gd name="connsiteX401" fmla="*/ 26484 w 472886"/>
              <a:gd name="connsiteY401" fmla="*/ 22451 h 22814"/>
              <a:gd name="connsiteX402" fmla="*/ 25553 w 472886"/>
              <a:gd name="connsiteY402" fmla="*/ 22089 h 22814"/>
              <a:gd name="connsiteX403" fmla="*/ 25191 w 472886"/>
              <a:gd name="connsiteY403" fmla="*/ 21158 h 22814"/>
              <a:gd name="connsiteX404" fmla="*/ 25191 w 472886"/>
              <a:gd name="connsiteY404" fmla="*/ 2742 h 22814"/>
              <a:gd name="connsiteX405" fmla="*/ 19191 w 472886"/>
              <a:gd name="connsiteY405" fmla="*/ 2742 h 22814"/>
              <a:gd name="connsiteX406" fmla="*/ 18311 w 472886"/>
              <a:gd name="connsiteY406" fmla="*/ 2431 h 22814"/>
              <a:gd name="connsiteX407" fmla="*/ 17949 w 472886"/>
              <a:gd name="connsiteY407" fmla="*/ 1552 h 22814"/>
              <a:gd name="connsiteX408" fmla="*/ 18311 w 472886"/>
              <a:gd name="connsiteY408" fmla="*/ 672 h 22814"/>
              <a:gd name="connsiteX409" fmla="*/ 19191 w 472886"/>
              <a:gd name="connsiteY409" fmla="*/ 362 h 22814"/>
              <a:gd name="connsiteX410" fmla="*/ 224907 w 472886"/>
              <a:gd name="connsiteY410" fmla="*/ 259 h 22814"/>
              <a:gd name="connsiteX411" fmla="*/ 233649 w 472886"/>
              <a:gd name="connsiteY411" fmla="*/ 259 h 22814"/>
              <a:gd name="connsiteX412" fmla="*/ 236856 w 472886"/>
              <a:gd name="connsiteY412" fmla="*/ 1087 h 22814"/>
              <a:gd name="connsiteX413" fmla="*/ 239132 w 472886"/>
              <a:gd name="connsiteY413" fmla="*/ 3311 h 22814"/>
              <a:gd name="connsiteX414" fmla="*/ 239960 w 472886"/>
              <a:gd name="connsiteY414" fmla="*/ 6570 h 22814"/>
              <a:gd name="connsiteX415" fmla="*/ 239443 w 472886"/>
              <a:gd name="connsiteY415" fmla="*/ 9053 h 22814"/>
              <a:gd name="connsiteX416" fmla="*/ 238046 w 472886"/>
              <a:gd name="connsiteY416" fmla="*/ 11019 h 22814"/>
              <a:gd name="connsiteX417" fmla="*/ 236339 w 472886"/>
              <a:gd name="connsiteY417" fmla="*/ 12157 h 22814"/>
              <a:gd name="connsiteX418" fmla="*/ 237270 w 472886"/>
              <a:gd name="connsiteY418" fmla="*/ 12726 h 22814"/>
              <a:gd name="connsiteX419" fmla="*/ 238667 w 472886"/>
              <a:gd name="connsiteY419" fmla="*/ 14382 h 22814"/>
              <a:gd name="connsiteX420" fmla="*/ 239236 w 472886"/>
              <a:gd name="connsiteY420" fmla="*/ 16709 h 22814"/>
              <a:gd name="connsiteX421" fmla="*/ 239391 w 472886"/>
              <a:gd name="connsiteY421" fmla="*/ 18572 h 22814"/>
              <a:gd name="connsiteX422" fmla="*/ 239650 w 472886"/>
              <a:gd name="connsiteY422" fmla="*/ 19658 h 22814"/>
              <a:gd name="connsiteX423" fmla="*/ 240167 w 472886"/>
              <a:gd name="connsiteY423" fmla="*/ 20279 h 22814"/>
              <a:gd name="connsiteX424" fmla="*/ 240736 w 472886"/>
              <a:gd name="connsiteY424" fmla="*/ 21003 h 22814"/>
              <a:gd name="connsiteX425" fmla="*/ 240581 w 472886"/>
              <a:gd name="connsiteY425" fmla="*/ 21934 h 22814"/>
              <a:gd name="connsiteX426" fmla="*/ 240063 w 472886"/>
              <a:gd name="connsiteY426" fmla="*/ 22348 h 22814"/>
              <a:gd name="connsiteX427" fmla="*/ 239391 w 472886"/>
              <a:gd name="connsiteY427" fmla="*/ 22452 h 22814"/>
              <a:gd name="connsiteX428" fmla="*/ 238770 w 472886"/>
              <a:gd name="connsiteY428" fmla="*/ 22245 h 22814"/>
              <a:gd name="connsiteX429" fmla="*/ 237787 w 472886"/>
              <a:gd name="connsiteY429" fmla="*/ 21417 h 22814"/>
              <a:gd name="connsiteX430" fmla="*/ 237012 w 472886"/>
              <a:gd name="connsiteY430" fmla="*/ 19813 h 22814"/>
              <a:gd name="connsiteX431" fmla="*/ 236701 w 472886"/>
              <a:gd name="connsiteY431" fmla="*/ 16968 h 22814"/>
              <a:gd name="connsiteX432" fmla="*/ 236391 w 472886"/>
              <a:gd name="connsiteY432" fmla="*/ 15313 h 22814"/>
              <a:gd name="connsiteX433" fmla="*/ 235511 w 472886"/>
              <a:gd name="connsiteY433" fmla="*/ 14226 h 22814"/>
              <a:gd name="connsiteX434" fmla="*/ 234322 w 472886"/>
              <a:gd name="connsiteY434" fmla="*/ 13657 h 22814"/>
              <a:gd name="connsiteX435" fmla="*/ 232977 w 472886"/>
              <a:gd name="connsiteY435" fmla="*/ 13502 h 22814"/>
              <a:gd name="connsiteX436" fmla="*/ 226304 w 472886"/>
              <a:gd name="connsiteY436" fmla="*/ 13502 h 22814"/>
              <a:gd name="connsiteX437" fmla="*/ 226304 w 472886"/>
              <a:gd name="connsiteY437" fmla="*/ 21055 h 22814"/>
              <a:gd name="connsiteX438" fmla="*/ 225994 w 472886"/>
              <a:gd name="connsiteY438" fmla="*/ 21986 h 22814"/>
              <a:gd name="connsiteX439" fmla="*/ 225115 w 472886"/>
              <a:gd name="connsiteY439" fmla="*/ 22348 h 22814"/>
              <a:gd name="connsiteX440" fmla="*/ 224080 w 472886"/>
              <a:gd name="connsiteY440" fmla="*/ 21986 h 22814"/>
              <a:gd name="connsiteX441" fmla="*/ 223666 w 472886"/>
              <a:gd name="connsiteY441" fmla="*/ 21055 h 22814"/>
              <a:gd name="connsiteX442" fmla="*/ 223666 w 472886"/>
              <a:gd name="connsiteY442" fmla="*/ 1501 h 22814"/>
              <a:gd name="connsiteX443" fmla="*/ 224028 w 472886"/>
              <a:gd name="connsiteY443" fmla="*/ 621 h 22814"/>
              <a:gd name="connsiteX444" fmla="*/ 224907 w 472886"/>
              <a:gd name="connsiteY444" fmla="*/ 259 h 22814"/>
              <a:gd name="connsiteX445" fmla="*/ 40294 w 472886"/>
              <a:gd name="connsiteY445" fmla="*/ 259 h 22814"/>
              <a:gd name="connsiteX446" fmla="*/ 48984 w 472886"/>
              <a:gd name="connsiteY446" fmla="*/ 259 h 22814"/>
              <a:gd name="connsiteX447" fmla="*/ 52191 w 472886"/>
              <a:gd name="connsiteY447" fmla="*/ 1087 h 22814"/>
              <a:gd name="connsiteX448" fmla="*/ 54467 w 472886"/>
              <a:gd name="connsiteY448" fmla="*/ 3311 h 22814"/>
              <a:gd name="connsiteX449" fmla="*/ 55295 w 472886"/>
              <a:gd name="connsiteY449" fmla="*/ 6570 h 22814"/>
              <a:gd name="connsiteX450" fmla="*/ 54778 w 472886"/>
              <a:gd name="connsiteY450" fmla="*/ 9053 h 22814"/>
              <a:gd name="connsiteX451" fmla="*/ 53381 w 472886"/>
              <a:gd name="connsiteY451" fmla="*/ 11019 h 22814"/>
              <a:gd name="connsiteX452" fmla="*/ 51674 w 472886"/>
              <a:gd name="connsiteY452" fmla="*/ 12157 h 22814"/>
              <a:gd name="connsiteX453" fmla="*/ 52605 w 472886"/>
              <a:gd name="connsiteY453" fmla="*/ 12726 h 22814"/>
              <a:gd name="connsiteX454" fmla="*/ 54002 w 472886"/>
              <a:gd name="connsiteY454" fmla="*/ 14382 h 22814"/>
              <a:gd name="connsiteX455" fmla="*/ 54571 w 472886"/>
              <a:gd name="connsiteY455" fmla="*/ 16709 h 22814"/>
              <a:gd name="connsiteX456" fmla="*/ 54726 w 472886"/>
              <a:gd name="connsiteY456" fmla="*/ 18572 h 22814"/>
              <a:gd name="connsiteX457" fmla="*/ 54985 w 472886"/>
              <a:gd name="connsiteY457" fmla="*/ 19658 h 22814"/>
              <a:gd name="connsiteX458" fmla="*/ 55502 w 472886"/>
              <a:gd name="connsiteY458" fmla="*/ 20279 h 22814"/>
              <a:gd name="connsiteX459" fmla="*/ 56123 w 472886"/>
              <a:gd name="connsiteY459" fmla="*/ 21003 h 22814"/>
              <a:gd name="connsiteX460" fmla="*/ 55968 w 472886"/>
              <a:gd name="connsiteY460" fmla="*/ 21934 h 22814"/>
              <a:gd name="connsiteX461" fmla="*/ 55450 w 472886"/>
              <a:gd name="connsiteY461" fmla="*/ 22348 h 22814"/>
              <a:gd name="connsiteX462" fmla="*/ 54778 w 472886"/>
              <a:gd name="connsiteY462" fmla="*/ 22452 h 22814"/>
              <a:gd name="connsiteX463" fmla="*/ 54157 w 472886"/>
              <a:gd name="connsiteY463" fmla="*/ 22245 h 22814"/>
              <a:gd name="connsiteX464" fmla="*/ 53174 w 472886"/>
              <a:gd name="connsiteY464" fmla="*/ 21417 h 22814"/>
              <a:gd name="connsiteX465" fmla="*/ 52399 w 472886"/>
              <a:gd name="connsiteY465" fmla="*/ 19813 h 22814"/>
              <a:gd name="connsiteX466" fmla="*/ 52088 w 472886"/>
              <a:gd name="connsiteY466" fmla="*/ 16968 h 22814"/>
              <a:gd name="connsiteX467" fmla="*/ 51778 w 472886"/>
              <a:gd name="connsiteY467" fmla="*/ 15313 h 22814"/>
              <a:gd name="connsiteX468" fmla="*/ 50898 w 472886"/>
              <a:gd name="connsiteY468" fmla="*/ 14226 h 22814"/>
              <a:gd name="connsiteX469" fmla="*/ 49709 w 472886"/>
              <a:gd name="connsiteY469" fmla="*/ 13657 h 22814"/>
              <a:gd name="connsiteX470" fmla="*/ 48364 w 472886"/>
              <a:gd name="connsiteY470" fmla="*/ 13502 h 22814"/>
              <a:gd name="connsiteX471" fmla="*/ 41691 w 472886"/>
              <a:gd name="connsiteY471" fmla="*/ 13502 h 22814"/>
              <a:gd name="connsiteX472" fmla="*/ 41691 w 472886"/>
              <a:gd name="connsiteY472" fmla="*/ 21055 h 22814"/>
              <a:gd name="connsiteX473" fmla="*/ 41381 w 472886"/>
              <a:gd name="connsiteY473" fmla="*/ 21986 h 22814"/>
              <a:gd name="connsiteX474" fmla="*/ 40502 w 472886"/>
              <a:gd name="connsiteY474" fmla="*/ 22348 h 22814"/>
              <a:gd name="connsiteX475" fmla="*/ 39467 w 472886"/>
              <a:gd name="connsiteY475" fmla="*/ 21986 h 22814"/>
              <a:gd name="connsiteX476" fmla="*/ 39053 w 472886"/>
              <a:gd name="connsiteY476" fmla="*/ 21055 h 22814"/>
              <a:gd name="connsiteX477" fmla="*/ 39053 w 472886"/>
              <a:gd name="connsiteY477" fmla="*/ 1501 h 22814"/>
              <a:gd name="connsiteX478" fmla="*/ 39415 w 472886"/>
              <a:gd name="connsiteY478" fmla="*/ 621 h 22814"/>
              <a:gd name="connsiteX479" fmla="*/ 40294 w 472886"/>
              <a:gd name="connsiteY479" fmla="*/ 259 h 22814"/>
              <a:gd name="connsiteX480" fmla="*/ 465800 w 472886"/>
              <a:gd name="connsiteY480" fmla="*/ 104 h 22814"/>
              <a:gd name="connsiteX481" fmla="*/ 469369 w 472886"/>
              <a:gd name="connsiteY481" fmla="*/ 725 h 22814"/>
              <a:gd name="connsiteX482" fmla="*/ 472110 w 472886"/>
              <a:gd name="connsiteY482" fmla="*/ 2587 h 22814"/>
              <a:gd name="connsiteX483" fmla="*/ 472576 w 472886"/>
              <a:gd name="connsiteY483" fmla="*/ 3518 h 22814"/>
              <a:gd name="connsiteX484" fmla="*/ 472265 w 472886"/>
              <a:gd name="connsiteY484" fmla="*/ 4139 h 22814"/>
              <a:gd name="connsiteX485" fmla="*/ 471593 w 472886"/>
              <a:gd name="connsiteY485" fmla="*/ 4449 h 22814"/>
              <a:gd name="connsiteX486" fmla="*/ 471076 w 472886"/>
              <a:gd name="connsiteY486" fmla="*/ 4242 h 22814"/>
              <a:gd name="connsiteX487" fmla="*/ 469731 w 472886"/>
              <a:gd name="connsiteY487" fmla="*/ 3053 h 22814"/>
              <a:gd name="connsiteX488" fmla="*/ 467921 w 472886"/>
              <a:gd name="connsiteY488" fmla="*/ 2225 h 22814"/>
              <a:gd name="connsiteX489" fmla="*/ 465851 w 472886"/>
              <a:gd name="connsiteY489" fmla="*/ 1966 h 22814"/>
              <a:gd name="connsiteX490" fmla="*/ 463161 w 472886"/>
              <a:gd name="connsiteY490" fmla="*/ 2432 h 22814"/>
              <a:gd name="connsiteX491" fmla="*/ 461299 w 472886"/>
              <a:gd name="connsiteY491" fmla="*/ 3725 h 22814"/>
              <a:gd name="connsiteX492" fmla="*/ 460627 w 472886"/>
              <a:gd name="connsiteY492" fmla="*/ 5794 h 22814"/>
              <a:gd name="connsiteX493" fmla="*/ 461403 w 472886"/>
              <a:gd name="connsiteY493" fmla="*/ 7967 h 22814"/>
              <a:gd name="connsiteX494" fmla="*/ 463369 w 472886"/>
              <a:gd name="connsiteY494" fmla="*/ 9364 h 22814"/>
              <a:gd name="connsiteX495" fmla="*/ 466006 w 472886"/>
              <a:gd name="connsiteY495" fmla="*/ 10398 h 22814"/>
              <a:gd name="connsiteX496" fmla="*/ 468593 w 472886"/>
              <a:gd name="connsiteY496" fmla="*/ 11278 h 22814"/>
              <a:gd name="connsiteX497" fmla="*/ 470817 w 472886"/>
              <a:gd name="connsiteY497" fmla="*/ 12468 h 22814"/>
              <a:gd name="connsiteX498" fmla="*/ 472317 w 472886"/>
              <a:gd name="connsiteY498" fmla="*/ 14278 h 22814"/>
              <a:gd name="connsiteX499" fmla="*/ 472886 w 472886"/>
              <a:gd name="connsiteY499" fmla="*/ 17072 h 22814"/>
              <a:gd name="connsiteX500" fmla="*/ 471955 w 472886"/>
              <a:gd name="connsiteY500" fmla="*/ 19969 h 22814"/>
              <a:gd name="connsiteX501" fmla="*/ 469421 w 472886"/>
              <a:gd name="connsiteY501" fmla="*/ 22038 h 22814"/>
              <a:gd name="connsiteX502" fmla="*/ 465696 w 472886"/>
              <a:gd name="connsiteY502" fmla="*/ 22814 h 22814"/>
              <a:gd name="connsiteX503" fmla="*/ 461506 w 472886"/>
              <a:gd name="connsiteY503" fmla="*/ 22038 h 22814"/>
              <a:gd name="connsiteX504" fmla="*/ 458144 w 472886"/>
              <a:gd name="connsiteY504" fmla="*/ 19658 h 22814"/>
              <a:gd name="connsiteX505" fmla="*/ 457886 w 472886"/>
              <a:gd name="connsiteY505" fmla="*/ 19348 h 22814"/>
              <a:gd name="connsiteX506" fmla="*/ 457782 w 472886"/>
              <a:gd name="connsiteY506" fmla="*/ 18882 h 22814"/>
              <a:gd name="connsiteX507" fmla="*/ 458092 w 472886"/>
              <a:gd name="connsiteY507" fmla="*/ 18210 h 22814"/>
              <a:gd name="connsiteX508" fmla="*/ 458765 w 472886"/>
              <a:gd name="connsiteY508" fmla="*/ 17899 h 22814"/>
              <a:gd name="connsiteX509" fmla="*/ 459437 w 472886"/>
              <a:gd name="connsiteY509" fmla="*/ 18210 h 22814"/>
              <a:gd name="connsiteX510" fmla="*/ 462230 w 472886"/>
              <a:gd name="connsiteY510" fmla="*/ 20227 h 22814"/>
              <a:gd name="connsiteX511" fmla="*/ 465593 w 472886"/>
              <a:gd name="connsiteY511" fmla="*/ 20900 h 22814"/>
              <a:gd name="connsiteX512" fmla="*/ 468282 w 472886"/>
              <a:gd name="connsiteY512" fmla="*/ 20434 h 22814"/>
              <a:gd name="connsiteX513" fmla="*/ 470145 w 472886"/>
              <a:gd name="connsiteY513" fmla="*/ 19089 h 22814"/>
              <a:gd name="connsiteX514" fmla="*/ 470817 w 472886"/>
              <a:gd name="connsiteY514" fmla="*/ 17020 h 22814"/>
              <a:gd name="connsiteX515" fmla="*/ 470041 w 472886"/>
              <a:gd name="connsiteY515" fmla="*/ 14692 h 22814"/>
              <a:gd name="connsiteX516" fmla="*/ 467972 w 472886"/>
              <a:gd name="connsiteY516" fmla="*/ 13192 h 22814"/>
              <a:gd name="connsiteX517" fmla="*/ 465075 w 472886"/>
              <a:gd name="connsiteY517" fmla="*/ 12157 h 22814"/>
              <a:gd name="connsiteX518" fmla="*/ 462593 w 472886"/>
              <a:gd name="connsiteY518" fmla="*/ 11278 h 22814"/>
              <a:gd name="connsiteX519" fmla="*/ 460523 w 472886"/>
              <a:gd name="connsiteY519" fmla="*/ 10088 h 22814"/>
              <a:gd name="connsiteX520" fmla="*/ 459127 w 472886"/>
              <a:gd name="connsiteY520" fmla="*/ 8329 h 22814"/>
              <a:gd name="connsiteX521" fmla="*/ 458609 w 472886"/>
              <a:gd name="connsiteY521" fmla="*/ 5794 h 22814"/>
              <a:gd name="connsiteX522" fmla="*/ 459489 w 472886"/>
              <a:gd name="connsiteY522" fmla="*/ 2846 h 22814"/>
              <a:gd name="connsiteX523" fmla="*/ 462024 w 472886"/>
              <a:gd name="connsiteY523" fmla="*/ 828 h 22814"/>
              <a:gd name="connsiteX524" fmla="*/ 465800 w 472886"/>
              <a:gd name="connsiteY524" fmla="*/ 104 h 22814"/>
              <a:gd name="connsiteX525" fmla="*/ 392502 w 472886"/>
              <a:gd name="connsiteY525" fmla="*/ 104 h 22814"/>
              <a:gd name="connsiteX526" fmla="*/ 395761 w 472886"/>
              <a:gd name="connsiteY526" fmla="*/ 518 h 22814"/>
              <a:gd name="connsiteX527" fmla="*/ 398554 w 472886"/>
              <a:gd name="connsiteY527" fmla="*/ 1708 h 22814"/>
              <a:gd name="connsiteX528" fmla="*/ 398864 w 472886"/>
              <a:gd name="connsiteY528" fmla="*/ 2070 h 22814"/>
              <a:gd name="connsiteX529" fmla="*/ 398968 w 472886"/>
              <a:gd name="connsiteY529" fmla="*/ 2484 h 22814"/>
              <a:gd name="connsiteX530" fmla="*/ 398709 w 472886"/>
              <a:gd name="connsiteY530" fmla="*/ 3208 h 22814"/>
              <a:gd name="connsiteX531" fmla="*/ 398089 w 472886"/>
              <a:gd name="connsiteY531" fmla="*/ 3467 h 22814"/>
              <a:gd name="connsiteX532" fmla="*/ 397778 w 472886"/>
              <a:gd name="connsiteY532" fmla="*/ 3415 h 22814"/>
              <a:gd name="connsiteX533" fmla="*/ 397520 w 472886"/>
              <a:gd name="connsiteY533" fmla="*/ 3311 h 22814"/>
              <a:gd name="connsiteX534" fmla="*/ 395192 w 472886"/>
              <a:gd name="connsiteY534" fmla="*/ 2380 h 22814"/>
              <a:gd name="connsiteX535" fmla="*/ 392502 w 472886"/>
              <a:gd name="connsiteY535" fmla="*/ 2018 h 22814"/>
              <a:gd name="connsiteX536" fmla="*/ 387692 w 472886"/>
              <a:gd name="connsiteY536" fmla="*/ 3260 h 22814"/>
              <a:gd name="connsiteX537" fmla="*/ 384381 w 472886"/>
              <a:gd name="connsiteY537" fmla="*/ 6622 h 22814"/>
              <a:gd name="connsiteX538" fmla="*/ 383191 w 472886"/>
              <a:gd name="connsiteY538" fmla="*/ 11485 h 22814"/>
              <a:gd name="connsiteX539" fmla="*/ 384381 w 472886"/>
              <a:gd name="connsiteY539" fmla="*/ 16348 h 22814"/>
              <a:gd name="connsiteX540" fmla="*/ 387692 w 472886"/>
              <a:gd name="connsiteY540" fmla="*/ 19710 h 22814"/>
              <a:gd name="connsiteX541" fmla="*/ 392502 w 472886"/>
              <a:gd name="connsiteY541" fmla="*/ 20952 h 22814"/>
              <a:gd name="connsiteX542" fmla="*/ 395347 w 472886"/>
              <a:gd name="connsiteY542" fmla="*/ 20538 h 22814"/>
              <a:gd name="connsiteX543" fmla="*/ 397675 w 472886"/>
              <a:gd name="connsiteY543" fmla="*/ 19503 h 22814"/>
              <a:gd name="connsiteX544" fmla="*/ 397675 w 472886"/>
              <a:gd name="connsiteY544" fmla="*/ 13244 h 22814"/>
              <a:gd name="connsiteX545" fmla="*/ 392709 w 472886"/>
              <a:gd name="connsiteY545" fmla="*/ 13244 h 22814"/>
              <a:gd name="connsiteX546" fmla="*/ 392036 w 472886"/>
              <a:gd name="connsiteY546" fmla="*/ 12933 h 22814"/>
              <a:gd name="connsiteX547" fmla="*/ 391726 w 472886"/>
              <a:gd name="connsiteY547" fmla="*/ 12261 h 22814"/>
              <a:gd name="connsiteX548" fmla="*/ 392036 w 472886"/>
              <a:gd name="connsiteY548" fmla="*/ 11588 h 22814"/>
              <a:gd name="connsiteX549" fmla="*/ 392709 w 472886"/>
              <a:gd name="connsiteY549" fmla="*/ 11330 h 22814"/>
              <a:gd name="connsiteX550" fmla="*/ 398761 w 472886"/>
              <a:gd name="connsiteY550" fmla="*/ 11330 h 22814"/>
              <a:gd name="connsiteX551" fmla="*/ 399382 w 472886"/>
              <a:gd name="connsiteY551" fmla="*/ 11640 h 22814"/>
              <a:gd name="connsiteX552" fmla="*/ 399640 w 472886"/>
              <a:gd name="connsiteY552" fmla="*/ 12313 h 22814"/>
              <a:gd name="connsiteX553" fmla="*/ 399640 w 472886"/>
              <a:gd name="connsiteY553" fmla="*/ 19917 h 22814"/>
              <a:gd name="connsiteX554" fmla="*/ 399537 w 472886"/>
              <a:gd name="connsiteY554" fmla="*/ 20383 h 22814"/>
              <a:gd name="connsiteX555" fmla="*/ 399175 w 472886"/>
              <a:gd name="connsiteY555" fmla="*/ 20745 h 22814"/>
              <a:gd name="connsiteX556" fmla="*/ 396071 w 472886"/>
              <a:gd name="connsiteY556" fmla="*/ 22245 h 22814"/>
              <a:gd name="connsiteX557" fmla="*/ 392502 w 472886"/>
              <a:gd name="connsiteY557" fmla="*/ 22814 h 22814"/>
              <a:gd name="connsiteX558" fmla="*/ 388002 w 472886"/>
              <a:gd name="connsiteY558" fmla="*/ 21986 h 22814"/>
              <a:gd name="connsiteX559" fmla="*/ 384381 w 472886"/>
              <a:gd name="connsiteY559" fmla="*/ 19607 h 22814"/>
              <a:gd name="connsiteX560" fmla="*/ 382001 w 472886"/>
              <a:gd name="connsiteY560" fmla="*/ 15985 h 22814"/>
              <a:gd name="connsiteX561" fmla="*/ 381174 w 472886"/>
              <a:gd name="connsiteY561" fmla="*/ 11485 h 22814"/>
              <a:gd name="connsiteX562" fmla="*/ 382001 w 472886"/>
              <a:gd name="connsiteY562" fmla="*/ 6984 h 22814"/>
              <a:gd name="connsiteX563" fmla="*/ 384381 w 472886"/>
              <a:gd name="connsiteY563" fmla="*/ 3363 h 22814"/>
              <a:gd name="connsiteX564" fmla="*/ 388002 w 472886"/>
              <a:gd name="connsiteY564" fmla="*/ 983 h 22814"/>
              <a:gd name="connsiteX565" fmla="*/ 392502 w 472886"/>
              <a:gd name="connsiteY565" fmla="*/ 104 h 22814"/>
              <a:gd name="connsiteX566" fmla="*/ 134179 w 472886"/>
              <a:gd name="connsiteY566" fmla="*/ 104 h 22814"/>
              <a:gd name="connsiteX567" fmla="*/ 137386 w 472886"/>
              <a:gd name="connsiteY567" fmla="*/ 570 h 22814"/>
              <a:gd name="connsiteX568" fmla="*/ 140231 w 472886"/>
              <a:gd name="connsiteY568" fmla="*/ 1811 h 22814"/>
              <a:gd name="connsiteX569" fmla="*/ 140852 w 472886"/>
              <a:gd name="connsiteY569" fmla="*/ 2639 h 22814"/>
              <a:gd name="connsiteX570" fmla="*/ 140541 w 472886"/>
              <a:gd name="connsiteY570" fmla="*/ 3673 h 22814"/>
              <a:gd name="connsiteX571" fmla="*/ 139817 w 472886"/>
              <a:gd name="connsiteY571" fmla="*/ 4139 h 22814"/>
              <a:gd name="connsiteX572" fmla="*/ 138938 w 472886"/>
              <a:gd name="connsiteY572" fmla="*/ 3932 h 22814"/>
              <a:gd name="connsiteX573" fmla="*/ 136714 w 472886"/>
              <a:gd name="connsiteY573" fmla="*/ 2949 h 22814"/>
              <a:gd name="connsiteX574" fmla="*/ 134179 w 472886"/>
              <a:gd name="connsiteY574" fmla="*/ 2587 h 22814"/>
              <a:gd name="connsiteX575" fmla="*/ 130765 w 472886"/>
              <a:gd name="connsiteY575" fmla="*/ 3260 h 22814"/>
              <a:gd name="connsiteX576" fmla="*/ 128075 w 472886"/>
              <a:gd name="connsiteY576" fmla="*/ 5070 h 22814"/>
              <a:gd name="connsiteX577" fmla="*/ 126317 w 472886"/>
              <a:gd name="connsiteY577" fmla="*/ 7864 h 22814"/>
              <a:gd name="connsiteX578" fmla="*/ 125696 w 472886"/>
              <a:gd name="connsiteY578" fmla="*/ 11433 h 22814"/>
              <a:gd name="connsiteX579" fmla="*/ 126368 w 472886"/>
              <a:gd name="connsiteY579" fmla="*/ 15158 h 22814"/>
              <a:gd name="connsiteX580" fmla="*/ 128179 w 472886"/>
              <a:gd name="connsiteY580" fmla="*/ 17951 h 22814"/>
              <a:gd name="connsiteX581" fmla="*/ 130869 w 472886"/>
              <a:gd name="connsiteY581" fmla="*/ 19710 h 22814"/>
              <a:gd name="connsiteX582" fmla="*/ 134179 w 472886"/>
              <a:gd name="connsiteY582" fmla="*/ 20331 h 22814"/>
              <a:gd name="connsiteX583" fmla="*/ 136662 w 472886"/>
              <a:gd name="connsiteY583" fmla="*/ 19969 h 22814"/>
              <a:gd name="connsiteX584" fmla="*/ 138938 w 472886"/>
              <a:gd name="connsiteY584" fmla="*/ 18934 h 22814"/>
              <a:gd name="connsiteX585" fmla="*/ 139817 w 472886"/>
              <a:gd name="connsiteY585" fmla="*/ 18779 h 22814"/>
              <a:gd name="connsiteX586" fmla="*/ 140645 w 472886"/>
              <a:gd name="connsiteY586" fmla="*/ 19141 h 22814"/>
              <a:gd name="connsiteX587" fmla="*/ 140904 w 472886"/>
              <a:gd name="connsiteY587" fmla="*/ 20176 h 22814"/>
              <a:gd name="connsiteX588" fmla="*/ 140283 w 472886"/>
              <a:gd name="connsiteY588" fmla="*/ 21003 h 22814"/>
              <a:gd name="connsiteX589" fmla="*/ 138473 w 472886"/>
              <a:gd name="connsiteY589" fmla="*/ 21883 h 22814"/>
              <a:gd name="connsiteX590" fmla="*/ 136352 w 472886"/>
              <a:gd name="connsiteY590" fmla="*/ 22504 h 22814"/>
              <a:gd name="connsiteX591" fmla="*/ 134179 w 472886"/>
              <a:gd name="connsiteY591" fmla="*/ 22710 h 22814"/>
              <a:gd name="connsiteX592" fmla="*/ 129886 w 472886"/>
              <a:gd name="connsiteY592" fmla="*/ 21935 h 22814"/>
              <a:gd name="connsiteX593" fmla="*/ 126317 w 472886"/>
              <a:gd name="connsiteY593" fmla="*/ 19658 h 22814"/>
              <a:gd name="connsiteX594" fmla="*/ 123886 w 472886"/>
              <a:gd name="connsiteY594" fmla="*/ 16089 h 22814"/>
              <a:gd name="connsiteX595" fmla="*/ 123006 w 472886"/>
              <a:gd name="connsiteY595" fmla="*/ 11381 h 22814"/>
              <a:gd name="connsiteX596" fmla="*/ 123834 w 472886"/>
              <a:gd name="connsiteY596" fmla="*/ 6881 h 22814"/>
              <a:gd name="connsiteX597" fmla="*/ 126213 w 472886"/>
              <a:gd name="connsiteY597" fmla="*/ 3311 h 22814"/>
              <a:gd name="connsiteX598" fmla="*/ 129782 w 472886"/>
              <a:gd name="connsiteY598" fmla="*/ 932 h 22814"/>
              <a:gd name="connsiteX599" fmla="*/ 134179 w 472886"/>
              <a:gd name="connsiteY599" fmla="*/ 104 h 22814"/>
              <a:gd name="connsiteX600" fmla="*/ 421573 w 472886"/>
              <a:gd name="connsiteY600" fmla="*/ 52 h 22814"/>
              <a:gd name="connsiteX601" fmla="*/ 425815 w 472886"/>
              <a:gd name="connsiteY601" fmla="*/ 880 h 22814"/>
              <a:gd name="connsiteX602" fmla="*/ 429177 w 472886"/>
              <a:gd name="connsiteY602" fmla="*/ 3259 h 22814"/>
              <a:gd name="connsiteX603" fmla="*/ 431350 w 472886"/>
              <a:gd name="connsiteY603" fmla="*/ 6880 h 22814"/>
              <a:gd name="connsiteX604" fmla="*/ 432125 w 472886"/>
              <a:gd name="connsiteY604" fmla="*/ 11433 h 22814"/>
              <a:gd name="connsiteX605" fmla="*/ 431350 w 472886"/>
              <a:gd name="connsiteY605" fmla="*/ 15985 h 22814"/>
              <a:gd name="connsiteX606" fmla="*/ 429177 w 472886"/>
              <a:gd name="connsiteY606" fmla="*/ 19606 h 22814"/>
              <a:gd name="connsiteX607" fmla="*/ 425815 w 472886"/>
              <a:gd name="connsiteY607" fmla="*/ 21986 h 22814"/>
              <a:gd name="connsiteX608" fmla="*/ 421573 w 472886"/>
              <a:gd name="connsiteY608" fmla="*/ 22814 h 22814"/>
              <a:gd name="connsiteX609" fmla="*/ 417332 w 472886"/>
              <a:gd name="connsiteY609" fmla="*/ 21986 h 22814"/>
              <a:gd name="connsiteX610" fmla="*/ 413969 w 472886"/>
              <a:gd name="connsiteY610" fmla="*/ 19606 h 22814"/>
              <a:gd name="connsiteX611" fmla="*/ 411797 w 472886"/>
              <a:gd name="connsiteY611" fmla="*/ 15985 h 22814"/>
              <a:gd name="connsiteX612" fmla="*/ 411021 w 472886"/>
              <a:gd name="connsiteY612" fmla="*/ 11433 h 22814"/>
              <a:gd name="connsiteX613" fmla="*/ 411797 w 472886"/>
              <a:gd name="connsiteY613" fmla="*/ 6880 h 22814"/>
              <a:gd name="connsiteX614" fmla="*/ 413969 w 472886"/>
              <a:gd name="connsiteY614" fmla="*/ 3259 h 22814"/>
              <a:gd name="connsiteX615" fmla="*/ 417332 w 472886"/>
              <a:gd name="connsiteY615" fmla="*/ 880 h 22814"/>
              <a:gd name="connsiteX616" fmla="*/ 421573 w 472886"/>
              <a:gd name="connsiteY616" fmla="*/ 52 h 22814"/>
              <a:gd name="connsiteX617" fmla="*/ 298670 w 472886"/>
              <a:gd name="connsiteY617" fmla="*/ 52 h 22814"/>
              <a:gd name="connsiteX618" fmla="*/ 302912 w 472886"/>
              <a:gd name="connsiteY618" fmla="*/ 880 h 22814"/>
              <a:gd name="connsiteX619" fmla="*/ 306274 w 472886"/>
              <a:gd name="connsiteY619" fmla="*/ 3259 h 22814"/>
              <a:gd name="connsiteX620" fmla="*/ 308447 w 472886"/>
              <a:gd name="connsiteY620" fmla="*/ 6880 h 22814"/>
              <a:gd name="connsiteX621" fmla="*/ 309222 w 472886"/>
              <a:gd name="connsiteY621" fmla="*/ 11433 h 22814"/>
              <a:gd name="connsiteX622" fmla="*/ 308447 w 472886"/>
              <a:gd name="connsiteY622" fmla="*/ 15985 h 22814"/>
              <a:gd name="connsiteX623" fmla="*/ 306274 w 472886"/>
              <a:gd name="connsiteY623" fmla="*/ 19606 h 22814"/>
              <a:gd name="connsiteX624" fmla="*/ 302912 w 472886"/>
              <a:gd name="connsiteY624" fmla="*/ 21986 h 22814"/>
              <a:gd name="connsiteX625" fmla="*/ 298670 w 472886"/>
              <a:gd name="connsiteY625" fmla="*/ 22814 h 22814"/>
              <a:gd name="connsiteX626" fmla="*/ 294429 w 472886"/>
              <a:gd name="connsiteY626" fmla="*/ 21986 h 22814"/>
              <a:gd name="connsiteX627" fmla="*/ 291066 w 472886"/>
              <a:gd name="connsiteY627" fmla="*/ 19606 h 22814"/>
              <a:gd name="connsiteX628" fmla="*/ 288894 w 472886"/>
              <a:gd name="connsiteY628" fmla="*/ 15985 h 22814"/>
              <a:gd name="connsiteX629" fmla="*/ 288118 w 472886"/>
              <a:gd name="connsiteY629" fmla="*/ 11433 h 22814"/>
              <a:gd name="connsiteX630" fmla="*/ 288894 w 472886"/>
              <a:gd name="connsiteY630" fmla="*/ 6880 h 22814"/>
              <a:gd name="connsiteX631" fmla="*/ 291066 w 472886"/>
              <a:gd name="connsiteY631" fmla="*/ 3259 h 22814"/>
              <a:gd name="connsiteX632" fmla="*/ 294429 w 472886"/>
              <a:gd name="connsiteY632" fmla="*/ 880 h 22814"/>
              <a:gd name="connsiteX633" fmla="*/ 298670 w 472886"/>
              <a:gd name="connsiteY633" fmla="*/ 52 h 22814"/>
              <a:gd name="connsiteX634" fmla="*/ 8069 w 472886"/>
              <a:gd name="connsiteY634" fmla="*/ 0 h 22814"/>
              <a:gd name="connsiteX635" fmla="*/ 11742 w 472886"/>
              <a:gd name="connsiteY635" fmla="*/ 621 h 22814"/>
              <a:gd name="connsiteX636" fmla="*/ 14483 w 472886"/>
              <a:gd name="connsiteY636" fmla="*/ 2380 h 22814"/>
              <a:gd name="connsiteX637" fmla="*/ 15104 w 472886"/>
              <a:gd name="connsiteY637" fmla="*/ 3569 h 22814"/>
              <a:gd name="connsiteX638" fmla="*/ 14690 w 472886"/>
              <a:gd name="connsiteY638" fmla="*/ 4449 h 22814"/>
              <a:gd name="connsiteX639" fmla="*/ 13811 w 472886"/>
              <a:gd name="connsiteY639" fmla="*/ 4863 h 22814"/>
              <a:gd name="connsiteX640" fmla="*/ 13190 w 472886"/>
              <a:gd name="connsiteY640" fmla="*/ 4604 h 22814"/>
              <a:gd name="connsiteX641" fmla="*/ 11845 w 472886"/>
              <a:gd name="connsiteY641" fmla="*/ 3518 h 22814"/>
              <a:gd name="connsiteX642" fmla="*/ 10035 w 472886"/>
              <a:gd name="connsiteY642" fmla="*/ 2742 h 22814"/>
              <a:gd name="connsiteX643" fmla="*/ 8069 w 472886"/>
              <a:gd name="connsiteY643" fmla="*/ 2483 h 22814"/>
              <a:gd name="connsiteX644" fmla="*/ 5535 w 472886"/>
              <a:gd name="connsiteY644" fmla="*/ 2897 h 22814"/>
              <a:gd name="connsiteX645" fmla="*/ 3828 w 472886"/>
              <a:gd name="connsiteY645" fmla="*/ 4087 h 22814"/>
              <a:gd name="connsiteX646" fmla="*/ 3207 w 472886"/>
              <a:gd name="connsiteY646" fmla="*/ 5949 h 22814"/>
              <a:gd name="connsiteX647" fmla="*/ 3880 w 472886"/>
              <a:gd name="connsiteY647" fmla="*/ 7915 h 22814"/>
              <a:gd name="connsiteX648" fmla="*/ 5742 w 472886"/>
              <a:gd name="connsiteY648" fmla="*/ 9156 h 22814"/>
              <a:gd name="connsiteX649" fmla="*/ 8328 w 472886"/>
              <a:gd name="connsiteY649" fmla="*/ 10036 h 22814"/>
              <a:gd name="connsiteX650" fmla="*/ 11173 w 472886"/>
              <a:gd name="connsiteY650" fmla="*/ 10915 h 22814"/>
              <a:gd name="connsiteX651" fmla="*/ 13449 w 472886"/>
              <a:gd name="connsiteY651" fmla="*/ 12157 h 22814"/>
              <a:gd name="connsiteX652" fmla="*/ 15001 w 472886"/>
              <a:gd name="connsiteY652" fmla="*/ 13916 h 22814"/>
              <a:gd name="connsiteX653" fmla="*/ 15518 w 472886"/>
              <a:gd name="connsiteY653" fmla="*/ 16657 h 22814"/>
              <a:gd name="connsiteX654" fmla="*/ 14535 w 472886"/>
              <a:gd name="connsiteY654" fmla="*/ 19761 h 22814"/>
              <a:gd name="connsiteX655" fmla="*/ 11845 w 472886"/>
              <a:gd name="connsiteY655" fmla="*/ 21882 h 22814"/>
              <a:gd name="connsiteX656" fmla="*/ 8018 w 472886"/>
              <a:gd name="connsiteY656" fmla="*/ 22710 h 22814"/>
              <a:gd name="connsiteX657" fmla="*/ 3931 w 472886"/>
              <a:gd name="connsiteY657" fmla="*/ 22037 h 22814"/>
              <a:gd name="connsiteX658" fmla="*/ 517 w 472886"/>
              <a:gd name="connsiteY658" fmla="*/ 19813 h 22814"/>
              <a:gd name="connsiteX659" fmla="*/ 155 w 472886"/>
              <a:gd name="connsiteY659" fmla="*/ 19347 h 22814"/>
              <a:gd name="connsiteX660" fmla="*/ 0 w 472886"/>
              <a:gd name="connsiteY660" fmla="*/ 18778 h 22814"/>
              <a:gd name="connsiteX661" fmla="*/ 362 w 472886"/>
              <a:gd name="connsiteY661" fmla="*/ 17899 h 22814"/>
              <a:gd name="connsiteX662" fmla="*/ 1241 w 472886"/>
              <a:gd name="connsiteY662" fmla="*/ 17485 h 22814"/>
              <a:gd name="connsiteX663" fmla="*/ 2017 w 472886"/>
              <a:gd name="connsiteY663" fmla="*/ 17847 h 22814"/>
              <a:gd name="connsiteX664" fmla="*/ 4707 w 472886"/>
              <a:gd name="connsiteY664" fmla="*/ 19658 h 22814"/>
              <a:gd name="connsiteX665" fmla="*/ 7966 w 472886"/>
              <a:gd name="connsiteY665" fmla="*/ 20279 h 22814"/>
              <a:gd name="connsiteX666" fmla="*/ 10500 w 472886"/>
              <a:gd name="connsiteY666" fmla="*/ 19813 h 22814"/>
              <a:gd name="connsiteX667" fmla="*/ 12259 w 472886"/>
              <a:gd name="connsiteY667" fmla="*/ 18571 h 22814"/>
              <a:gd name="connsiteX668" fmla="*/ 12932 w 472886"/>
              <a:gd name="connsiteY668" fmla="*/ 16761 h 22814"/>
              <a:gd name="connsiteX669" fmla="*/ 12207 w 472886"/>
              <a:gd name="connsiteY669" fmla="*/ 14692 h 22814"/>
              <a:gd name="connsiteX670" fmla="*/ 10242 w 472886"/>
              <a:gd name="connsiteY670" fmla="*/ 13295 h 22814"/>
              <a:gd name="connsiteX671" fmla="*/ 7345 w 472886"/>
              <a:gd name="connsiteY671" fmla="*/ 12364 h 22814"/>
              <a:gd name="connsiteX672" fmla="*/ 4655 w 472886"/>
              <a:gd name="connsiteY672" fmla="*/ 11536 h 22814"/>
              <a:gd name="connsiteX673" fmla="*/ 2535 w 472886"/>
              <a:gd name="connsiteY673" fmla="*/ 10294 h 22814"/>
              <a:gd name="connsiteX674" fmla="*/ 1138 w 472886"/>
              <a:gd name="connsiteY674" fmla="*/ 8484 h 22814"/>
              <a:gd name="connsiteX675" fmla="*/ 672 w 472886"/>
              <a:gd name="connsiteY675" fmla="*/ 6001 h 22814"/>
              <a:gd name="connsiteX676" fmla="*/ 1604 w 472886"/>
              <a:gd name="connsiteY676" fmla="*/ 2845 h 22814"/>
              <a:gd name="connsiteX677" fmla="*/ 4242 w 472886"/>
              <a:gd name="connsiteY677" fmla="*/ 724 h 22814"/>
              <a:gd name="connsiteX678" fmla="*/ 8069 w 472886"/>
              <a:gd name="connsiteY678" fmla="*/ 0 h 22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</a:cxnLst>
            <a:rect l="l" t="t" r="r" b="b"/>
            <a:pathLst>
              <a:path w="472886" h="22814">
                <a:moveTo>
                  <a:pt x="226252" y="2794"/>
                </a:moveTo>
                <a:lnTo>
                  <a:pt x="226252" y="11226"/>
                </a:lnTo>
                <a:lnTo>
                  <a:pt x="233597" y="11226"/>
                </a:lnTo>
                <a:cubicBezTo>
                  <a:pt x="234218" y="11174"/>
                  <a:pt x="234787" y="10967"/>
                  <a:pt x="235305" y="10605"/>
                </a:cubicBezTo>
                <a:cubicBezTo>
                  <a:pt x="235873" y="10243"/>
                  <a:pt x="236287" y="9674"/>
                  <a:pt x="236649" y="9002"/>
                </a:cubicBezTo>
                <a:cubicBezTo>
                  <a:pt x="237012" y="8329"/>
                  <a:pt x="237167" y="7553"/>
                  <a:pt x="237167" y="6674"/>
                </a:cubicBezTo>
                <a:cubicBezTo>
                  <a:pt x="237167" y="5536"/>
                  <a:pt x="236856" y="4604"/>
                  <a:pt x="236132" y="3880"/>
                </a:cubicBezTo>
                <a:cubicBezTo>
                  <a:pt x="235408" y="3156"/>
                  <a:pt x="234528" y="2794"/>
                  <a:pt x="233442" y="2794"/>
                </a:cubicBezTo>
                <a:close/>
                <a:moveTo>
                  <a:pt x="41588" y="2794"/>
                </a:moveTo>
                <a:lnTo>
                  <a:pt x="41588" y="11226"/>
                </a:lnTo>
                <a:lnTo>
                  <a:pt x="48933" y="11226"/>
                </a:lnTo>
                <a:cubicBezTo>
                  <a:pt x="49554" y="11174"/>
                  <a:pt x="50123" y="10967"/>
                  <a:pt x="50640" y="10605"/>
                </a:cubicBezTo>
                <a:cubicBezTo>
                  <a:pt x="51209" y="10243"/>
                  <a:pt x="51623" y="9674"/>
                  <a:pt x="51985" y="9002"/>
                </a:cubicBezTo>
                <a:cubicBezTo>
                  <a:pt x="52347" y="8329"/>
                  <a:pt x="52502" y="7553"/>
                  <a:pt x="52502" y="6674"/>
                </a:cubicBezTo>
                <a:cubicBezTo>
                  <a:pt x="52502" y="5536"/>
                  <a:pt x="52191" y="4604"/>
                  <a:pt x="51468" y="3880"/>
                </a:cubicBezTo>
                <a:cubicBezTo>
                  <a:pt x="50743" y="3156"/>
                  <a:pt x="49864" y="2794"/>
                  <a:pt x="48778" y="2794"/>
                </a:cubicBezTo>
                <a:close/>
                <a:moveTo>
                  <a:pt x="345483" y="2225"/>
                </a:moveTo>
                <a:lnTo>
                  <a:pt x="345483" y="11278"/>
                </a:lnTo>
                <a:lnTo>
                  <a:pt x="353087" y="11278"/>
                </a:lnTo>
                <a:cubicBezTo>
                  <a:pt x="353811" y="11226"/>
                  <a:pt x="354483" y="11019"/>
                  <a:pt x="355052" y="10605"/>
                </a:cubicBezTo>
                <a:cubicBezTo>
                  <a:pt x="355725" y="10191"/>
                  <a:pt x="356190" y="9622"/>
                  <a:pt x="356604" y="8898"/>
                </a:cubicBezTo>
                <a:cubicBezTo>
                  <a:pt x="356966" y="8174"/>
                  <a:pt x="357173" y="7346"/>
                  <a:pt x="357173" y="6415"/>
                </a:cubicBezTo>
                <a:cubicBezTo>
                  <a:pt x="357173" y="5173"/>
                  <a:pt x="356811" y="4190"/>
                  <a:pt x="355983" y="3414"/>
                </a:cubicBezTo>
                <a:cubicBezTo>
                  <a:pt x="355207" y="2638"/>
                  <a:pt x="354121" y="2225"/>
                  <a:pt x="352828" y="2225"/>
                </a:cubicBezTo>
                <a:close/>
                <a:moveTo>
                  <a:pt x="315688" y="2225"/>
                </a:moveTo>
                <a:lnTo>
                  <a:pt x="315688" y="11278"/>
                </a:lnTo>
                <a:lnTo>
                  <a:pt x="323292" y="11278"/>
                </a:lnTo>
                <a:cubicBezTo>
                  <a:pt x="324016" y="11226"/>
                  <a:pt x="324689" y="11019"/>
                  <a:pt x="325258" y="10605"/>
                </a:cubicBezTo>
                <a:cubicBezTo>
                  <a:pt x="325930" y="10191"/>
                  <a:pt x="326396" y="9622"/>
                  <a:pt x="326809" y="8898"/>
                </a:cubicBezTo>
                <a:cubicBezTo>
                  <a:pt x="327172" y="8174"/>
                  <a:pt x="327378" y="7346"/>
                  <a:pt x="327378" y="6415"/>
                </a:cubicBezTo>
                <a:cubicBezTo>
                  <a:pt x="327378" y="5173"/>
                  <a:pt x="327016" y="4190"/>
                  <a:pt x="326189" y="3414"/>
                </a:cubicBezTo>
                <a:cubicBezTo>
                  <a:pt x="325413" y="2638"/>
                  <a:pt x="324327" y="2225"/>
                  <a:pt x="323034" y="2225"/>
                </a:cubicBezTo>
                <a:close/>
                <a:moveTo>
                  <a:pt x="421573" y="1914"/>
                </a:moveTo>
                <a:cubicBezTo>
                  <a:pt x="419918" y="1914"/>
                  <a:pt x="418418" y="2328"/>
                  <a:pt x="417125" y="3104"/>
                </a:cubicBezTo>
                <a:cubicBezTo>
                  <a:pt x="415832" y="3880"/>
                  <a:pt x="414797" y="5018"/>
                  <a:pt x="414073" y="6415"/>
                </a:cubicBezTo>
                <a:cubicBezTo>
                  <a:pt x="413348" y="7863"/>
                  <a:pt x="412986" y="9519"/>
                  <a:pt x="412986" y="11381"/>
                </a:cubicBezTo>
                <a:cubicBezTo>
                  <a:pt x="412986" y="13295"/>
                  <a:pt x="413348" y="14951"/>
                  <a:pt x="414073" y="16347"/>
                </a:cubicBezTo>
                <a:cubicBezTo>
                  <a:pt x="414797" y="17744"/>
                  <a:pt x="415832" y="18882"/>
                  <a:pt x="417125" y="19658"/>
                </a:cubicBezTo>
                <a:cubicBezTo>
                  <a:pt x="418418" y="20434"/>
                  <a:pt x="419918" y="20848"/>
                  <a:pt x="421573" y="20848"/>
                </a:cubicBezTo>
                <a:cubicBezTo>
                  <a:pt x="423228" y="20848"/>
                  <a:pt x="424728" y="20434"/>
                  <a:pt x="426022" y="19658"/>
                </a:cubicBezTo>
                <a:cubicBezTo>
                  <a:pt x="427315" y="18882"/>
                  <a:pt x="428298" y="17744"/>
                  <a:pt x="429022" y="16347"/>
                </a:cubicBezTo>
                <a:cubicBezTo>
                  <a:pt x="429746" y="14951"/>
                  <a:pt x="430108" y="13295"/>
                  <a:pt x="430108" y="11381"/>
                </a:cubicBezTo>
                <a:cubicBezTo>
                  <a:pt x="430108" y="9467"/>
                  <a:pt x="429746" y="7812"/>
                  <a:pt x="429022" y="6415"/>
                </a:cubicBezTo>
                <a:cubicBezTo>
                  <a:pt x="428298" y="5018"/>
                  <a:pt x="427315" y="3880"/>
                  <a:pt x="426022" y="3104"/>
                </a:cubicBezTo>
                <a:cubicBezTo>
                  <a:pt x="424728" y="2328"/>
                  <a:pt x="423280" y="1914"/>
                  <a:pt x="421573" y="1914"/>
                </a:cubicBezTo>
                <a:close/>
                <a:moveTo>
                  <a:pt x="298670" y="1914"/>
                </a:moveTo>
                <a:cubicBezTo>
                  <a:pt x="297015" y="1914"/>
                  <a:pt x="295515" y="2328"/>
                  <a:pt x="294222" y="3104"/>
                </a:cubicBezTo>
                <a:cubicBezTo>
                  <a:pt x="292929" y="3880"/>
                  <a:pt x="291894" y="5018"/>
                  <a:pt x="291170" y="6415"/>
                </a:cubicBezTo>
                <a:cubicBezTo>
                  <a:pt x="290445" y="7863"/>
                  <a:pt x="290084" y="9519"/>
                  <a:pt x="290084" y="11381"/>
                </a:cubicBezTo>
                <a:cubicBezTo>
                  <a:pt x="290084" y="13295"/>
                  <a:pt x="290445" y="14951"/>
                  <a:pt x="291170" y="16347"/>
                </a:cubicBezTo>
                <a:cubicBezTo>
                  <a:pt x="291894" y="17744"/>
                  <a:pt x="292929" y="18882"/>
                  <a:pt x="294222" y="19658"/>
                </a:cubicBezTo>
                <a:cubicBezTo>
                  <a:pt x="295515" y="20434"/>
                  <a:pt x="297015" y="20848"/>
                  <a:pt x="298670" y="20848"/>
                </a:cubicBezTo>
                <a:cubicBezTo>
                  <a:pt x="300377" y="20848"/>
                  <a:pt x="301825" y="20434"/>
                  <a:pt x="303119" y="19658"/>
                </a:cubicBezTo>
                <a:cubicBezTo>
                  <a:pt x="304412" y="18882"/>
                  <a:pt x="305395" y="17744"/>
                  <a:pt x="306119" y="16347"/>
                </a:cubicBezTo>
                <a:cubicBezTo>
                  <a:pt x="306843" y="14951"/>
                  <a:pt x="307205" y="13295"/>
                  <a:pt x="307205" y="11381"/>
                </a:cubicBezTo>
                <a:cubicBezTo>
                  <a:pt x="307205" y="9467"/>
                  <a:pt x="306843" y="7812"/>
                  <a:pt x="306119" y="6415"/>
                </a:cubicBezTo>
                <a:cubicBezTo>
                  <a:pt x="305395" y="5018"/>
                  <a:pt x="304412" y="3880"/>
                  <a:pt x="303119" y="3104"/>
                </a:cubicBezTo>
                <a:cubicBezTo>
                  <a:pt x="301825" y="2328"/>
                  <a:pt x="300377" y="1914"/>
                  <a:pt x="298670" y="1914"/>
                </a:cubicBezTo>
                <a:close/>
                <a:moveTo>
                  <a:pt x="344448" y="414"/>
                </a:moveTo>
                <a:lnTo>
                  <a:pt x="352983" y="414"/>
                </a:lnTo>
                <a:cubicBezTo>
                  <a:pt x="354173" y="414"/>
                  <a:pt x="355259" y="673"/>
                  <a:pt x="356190" y="1190"/>
                </a:cubicBezTo>
                <a:cubicBezTo>
                  <a:pt x="357121" y="1707"/>
                  <a:pt x="357897" y="2432"/>
                  <a:pt x="358414" y="3311"/>
                </a:cubicBezTo>
                <a:cubicBezTo>
                  <a:pt x="358983" y="4190"/>
                  <a:pt x="359242" y="5225"/>
                  <a:pt x="359242" y="6363"/>
                </a:cubicBezTo>
                <a:cubicBezTo>
                  <a:pt x="359242" y="7242"/>
                  <a:pt x="359087" y="8122"/>
                  <a:pt x="358725" y="8898"/>
                </a:cubicBezTo>
                <a:cubicBezTo>
                  <a:pt x="358414" y="9674"/>
                  <a:pt x="357949" y="10346"/>
                  <a:pt x="357328" y="10864"/>
                </a:cubicBezTo>
                <a:cubicBezTo>
                  <a:pt x="356759" y="11381"/>
                  <a:pt x="356138" y="11743"/>
                  <a:pt x="355414" y="12002"/>
                </a:cubicBezTo>
                <a:cubicBezTo>
                  <a:pt x="355725" y="12105"/>
                  <a:pt x="356035" y="12260"/>
                  <a:pt x="356345" y="12467"/>
                </a:cubicBezTo>
                <a:cubicBezTo>
                  <a:pt x="357018" y="12881"/>
                  <a:pt x="357535" y="13502"/>
                  <a:pt x="357949" y="14226"/>
                </a:cubicBezTo>
                <a:cubicBezTo>
                  <a:pt x="358363" y="14950"/>
                  <a:pt x="358621" y="15882"/>
                  <a:pt x="358621" y="16916"/>
                </a:cubicBezTo>
                <a:cubicBezTo>
                  <a:pt x="358673" y="17847"/>
                  <a:pt x="358725" y="18520"/>
                  <a:pt x="358776" y="19037"/>
                </a:cubicBezTo>
                <a:cubicBezTo>
                  <a:pt x="358828" y="19555"/>
                  <a:pt x="358932" y="19917"/>
                  <a:pt x="359087" y="20175"/>
                </a:cubicBezTo>
                <a:cubicBezTo>
                  <a:pt x="359242" y="20434"/>
                  <a:pt x="359449" y="20641"/>
                  <a:pt x="359656" y="20796"/>
                </a:cubicBezTo>
                <a:cubicBezTo>
                  <a:pt x="359863" y="20900"/>
                  <a:pt x="360018" y="21055"/>
                  <a:pt x="360121" y="21365"/>
                </a:cubicBezTo>
                <a:cubicBezTo>
                  <a:pt x="360173" y="21624"/>
                  <a:pt x="360121" y="21831"/>
                  <a:pt x="360018" y="22038"/>
                </a:cubicBezTo>
                <a:cubicBezTo>
                  <a:pt x="359915" y="22193"/>
                  <a:pt x="359811" y="22348"/>
                  <a:pt x="359656" y="22400"/>
                </a:cubicBezTo>
                <a:cubicBezTo>
                  <a:pt x="359501" y="22451"/>
                  <a:pt x="359345" y="22503"/>
                  <a:pt x="359190" y="22503"/>
                </a:cubicBezTo>
                <a:cubicBezTo>
                  <a:pt x="359035" y="22503"/>
                  <a:pt x="358828" y="22503"/>
                  <a:pt x="358673" y="22400"/>
                </a:cubicBezTo>
                <a:cubicBezTo>
                  <a:pt x="358414" y="22245"/>
                  <a:pt x="358104" y="21986"/>
                  <a:pt x="357794" y="21624"/>
                </a:cubicBezTo>
                <a:cubicBezTo>
                  <a:pt x="357483" y="21262"/>
                  <a:pt x="357225" y="20693"/>
                  <a:pt x="357018" y="20020"/>
                </a:cubicBezTo>
                <a:cubicBezTo>
                  <a:pt x="356811" y="19348"/>
                  <a:pt x="356708" y="18365"/>
                  <a:pt x="356708" y="17123"/>
                </a:cubicBezTo>
                <a:cubicBezTo>
                  <a:pt x="356708" y="16295"/>
                  <a:pt x="356552" y="15623"/>
                  <a:pt x="356294" y="15106"/>
                </a:cubicBezTo>
                <a:cubicBezTo>
                  <a:pt x="355983" y="14537"/>
                  <a:pt x="355673" y="14123"/>
                  <a:pt x="355259" y="13864"/>
                </a:cubicBezTo>
                <a:cubicBezTo>
                  <a:pt x="354845" y="13554"/>
                  <a:pt x="354432" y="13347"/>
                  <a:pt x="353914" y="13243"/>
                </a:cubicBezTo>
                <a:cubicBezTo>
                  <a:pt x="353449" y="13140"/>
                  <a:pt x="352983" y="13088"/>
                  <a:pt x="352517" y="13088"/>
                </a:cubicBezTo>
                <a:lnTo>
                  <a:pt x="345534" y="13088"/>
                </a:lnTo>
                <a:lnTo>
                  <a:pt x="345534" y="21572"/>
                </a:lnTo>
                <a:cubicBezTo>
                  <a:pt x="345534" y="21831"/>
                  <a:pt x="345431" y="22038"/>
                  <a:pt x="345276" y="22245"/>
                </a:cubicBezTo>
                <a:cubicBezTo>
                  <a:pt x="345121" y="22451"/>
                  <a:pt x="344862" y="22555"/>
                  <a:pt x="344603" y="22555"/>
                </a:cubicBezTo>
                <a:cubicBezTo>
                  <a:pt x="344293" y="22555"/>
                  <a:pt x="344034" y="22451"/>
                  <a:pt x="343827" y="22245"/>
                </a:cubicBezTo>
                <a:cubicBezTo>
                  <a:pt x="343621" y="22038"/>
                  <a:pt x="343517" y="21831"/>
                  <a:pt x="343517" y="21572"/>
                </a:cubicBezTo>
                <a:lnTo>
                  <a:pt x="343517" y="1345"/>
                </a:lnTo>
                <a:cubicBezTo>
                  <a:pt x="343517" y="1087"/>
                  <a:pt x="343569" y="880"/>
                  <a:pt x="343776" y="673"/>
                </a:cubicBezTo>
                <a:cubicBezTo>
                  <a:pt x="343983" y="517"/>
                  <a:pt x="344189" y="414"/>
                  <a:pt x="344448" y="414"/>
                </a:cubicBezTo>
                <a:close/>
                <a:moveTo>
                  <a:pt x="314654" y="414"/>
                </a:moveTo>
                <a:lnTo>
                  <a:pt x="323189" y="414"/>
                </a:lnTo>
                <a:cubicBezTo>
                  <a:pt x="324378" y="414"/>
                  <a:pt x="325465" y="673"/>
                  <a:pt x="326396" y="1190"/>
                </a:cubicBezTo>
                <a:cubicBezTo>
                  <a:pt x="327327" y="1707"/>
                  <a:pt x="328103" y="2432"/>
                  <a:pt x="328620" y="3311"/>
                </a:cubicBezTo>
                <a:cubicBezTo>
                  <a:pt x="329189" y="4190"/>
                  <a:pt x="329448" y="5225"/>
                  <a:pt x="329448" y="6363"/>
                </a:cubicBezTo>
                <a:cubicBezTo>
                  <a:pt x="329448" y="7242"/>
                  <a:pt x="329240" y="8122"/>
                  <a:pt x="328930" y="8898"/>
                </a:cubicBezTo>
                <a:cubicBezTo>
                  <a:pt x="328620" y="9674"/>
                  <a:pt x="328154" y="10346"/>
                  <a:pt x="327534" y="10864"/>
                </a:cubicBezTo>
                <a:cubicBezTo>
                  <a:pt x="326965" y="11381"/>
                  <a:pt x="326344" y="11743"/>
                  <a:pt x="325620" y="12002"/>
                </a:cubicBezTo>
                <a:cubicBezTo>
                  <a:pt x="325930" y="12105"/>
                  <a:pt x="326241" y="12260"/>
                  <a:pt x="326551" y="12467"/>
                </a:cubicBezTo>
                <a:cubicBezTo>
                  <a:pt x="327223" y="12881"/>
                  <a:pt x="327741" y="13502"/>
                  <a:pt x="328154" y="14226"/>
                </a:cubicBezTo>
                <a:cubicBezTo>
                  <a:pt x="328568" y="14950"/>
                  <a:pt x="328827" y="15882"/>
                  <a:pt x="328827" y="16916"/>
                </a:cubicBezTo>
                <a:cubicBezTo>
                  <a:pt x="328879" y="17847"/>
                  <a:pt x="328930" y="18520"/>
                  <a:pt x="328982" y="19037"/>
                </a:cubicBezTo>
                <a:cubicBezTo>
                  <a:pt x="329034" y="19555"/>
                  <a:pt x="329137" y="19917"/>
                  <a:pt x="329292" y="20175"/>
                </a:cubicBezTo>
                <a:cubicBezTo>
                  <a:pt x="329448" y="20434"/>
                  <a:pt x="329654" y="20641"/>
                  <a:pt x="329862" y="20796"/>
                </a:cubicBezTo>
                <a:cubicBezTo>
                  <a:pt x="330068" y="20900"/>
                  <a:pt x="330223" y="21055"/>
                  <a:pt x="330327" y="21365"/>
                </a:cubicBezTo>
                <a:cubicBezTo>
                  <a:pt x="330379" y="21624"/>
                  <a:pt x="330327" y="21831"/>
                  <a:pt x="330223" y="22038"/>
                </a:cubicBezTo>
                <a:cubicBezTo>
                  <a:pt x="330120" y="22193"/>
                  <a:pt x="330017" y="22348"/>
                  <a:pt x="329862" y="22400"/>
                </a:cubicBezTo>
                <a:cubicBezTo>
                  <a:pt x="329706" y="22451"/>
                  <a:pt x="329551" y="22503"/>
                  <a:pt x="329396" y="22503"/>
                </a:cubicBezTo>
                <a:cubicBezTo>
                  <a:pt x="329189" y="22503"/>
                  <a:pt x="329034" y="22503"/>
                  <a:pt x="328879" y="22400"/>
                </a:cubicBezTo>
                <a:cubicBezTo>
                  <a:pt x="328620" y="22245"/>
                  <a:pt x="328309" y="21986"/>
                  <a:pt x="327999" y="21624"/>
                </a:cubicBezTo>
                <a:cubicBezTo>
                  <a:pt x="327689" y="21262"/>
                  <a:pt x="327430" y="20693"/>
                  <a:pt x="327223" y="20020"/>
                </a:cubicBezTo>
                <a:cubicBezTo>
                  <a:pt x="327016" y="19348"/>
                  <a:pt x="326913" y="18365"/>
                  <a:pt x="326913" y="17123"/>
                </a:cubicBezTo>
                <a:cubicBezTo>
                  <a:pt x="326913" y="16295"/>
                  <a:pt x="326758" y="15623"/>
                  <a:pt x="326499" y="15106"/>
                </a:cubicBezTo>
                <a:cubicBezTo>
                  <a:pt x="326189" y="14537"/>
                  <a:pt x="325878" y="14123"/>
                  <a:pt x="325465" y="13864"/>
                </a:cubicBezTo>
                <a:cubicBezTo>
                  <a:pt x="325051" y="13554"/>
                  <a:pt x="324637" y="13347"/>
                  <a:pt x="324120" y="13243"/>
                </a:cubicBezTo>
                <a:cubicBezTo>
                  <a:pt x="323654" y="13140"/>
                  <a:pt x="323189" y="13088"/>
                  <a:pt x="322723" y="13088"/>
                </a:cubicBezTo>
                <a:lnTo>
                  <a:pt x="315688" y="13088"/>
                </a:lnTo>
                <a:lnTo>
                  <a:pt x="315688" y="21572"/>
                </a:lnTo>
                <a:cubicBezTo>
                  <a:pt x="315688" y="21831"/>
                  <a:pt x="315585" y="22038"/>
                  <a:pt x="315430" y="22245"/>
                </a:cubicBezTo>
                <a:cubicBezTo>
                  <a:pt x="315275" y="22451"/>
                  <a:pt x="315016" y="22555"/>
                  <a:pt x="314757" y="22555"/>
                </a:cubicBezTo>
                <a:cubicBezTo>
                  <a:pt x="314447" y="22555"/>
                  <a:pt x="314188" y="22451"/>
                  <a:pt x="313981" y="22245"/>
                </a:cubicBezTo>
                <a:cubicBezTo>
                  <a:pt x="313774" y="22038"/>
                  <a:pt x="313671" y="21831"/>
                  <a:pt x="313671" y="21572"/>
                </a:cubicBezTo>
                <a:lnTo>
                  <a:pt x="313671" y="1345"/>
                </a:lnTo>
                <a:cubicBezTo>
                  <a:pt x="313671" y="1087"/>
                  <a:pt x="313774" y="880"/>
                  <a:pt x="313981" y="673"/>
                </a:cubicBezTo>
                <a:cubicBezTo>
                  <a:pt x="314188" y="517"/>
                  <a:pt x="314395" y="414"/>
                  <a:pt x="314654" y="414"/>
                </a:cubicBezTo>
                <a:close/>
                <a:moveTo>
                  <a:pt x="437556" y="362"/>
                </a:moveTo>
                <a:cubicBezTo>
                  <a:pt x="437712" y="362"/>
                  <a:pt x="437815" y="414"/>
                  <a:pt x="437970" y="465"/>
                </a:cubicBezTo>
                <a:cubicBezTo>
                  <a:pt x="438126" y="517"/>
                  <a:pt x="438229" y="621"/>
                  <a:pt x="438332" y="724"/>
                </a:cubicBezTo>
                <a:lnTo>
                  <a:pt x="451936" y="19037"/>
                </a:lnTo>
                <a:lnTo>
                  <a:pt x="451936" y="1241"/>
                </a:lnTo>
                <a:cubicBezTo>
                  <a:pt x="451936" y="983"/>
                  <a:pt x="452040" y="776"/>
                  <a:pt x="452195" y="621"/>
                </a:cubicBezTo>
                <a:cubicBezTo>
                  <a:pt x="452402" y="465"/>
                  <a:pt x="452609" y="362"/>
                  <a:pt x="452816" y="362"/>
                </a:cubicBezTo>
                <a:cubicBezTo>
                  <a:pt x="453074" y="362"/>
                  <a:pt x="453281" y="465"/>
                  <a:pt x="453540" y="724"/>
                </a:cubicBezTo>
                <a:cubicBezTo>
                  <a:pt x="453695" y="879"/>
                  <a:pt x="453799" y="1086"/>
                  <a:pt x="453799" y="1345"/>
                </a:cubicBezTo>
                <a:lnTo>
                  <a:pt x="453799" y="21572"/>
                </a:lnTo>
                <a:cubicBezTo>
                  <a:pt x="453799" y="21882"/>
                  <a:pt x="453695" y="22141"/>
                  <a:pt x="453488" y="22296"/>
                </a:cubicBezTo>
                <a:cubicBezTo>
                  <a:pt x="453281" y="22451"/>
                  <a:pt x="453074" y="22555"/>
                  <a:pt x="452816" y="22555"/>
                </a:cubicBezTo>
                <a:cubicBezTo>
                  <a:pt x="452661" y="22555"/>
                  <a:pt x="452557" y="22503"/>
                  <a:pt x="452402" y="22451"/>
                </a:cubicBezTo>
                <a:cubicBezTo>
                  <a:pt x="452247" y="22399"/>
                  <a:pt x="452143" y="22296"/>
                  <a:pt x="452040" y="22193"/>
                </a:cubicBezTo>
                <a:lnTo>
                  <a:pt x="438488" y="3931"/>
                </a:lnTo>
                <a:lnTo>
                  <a:pt x="438488" y="21675"/>
                </a:lnTo>
                <a:cubicBezTo>
                  <a:pt x="438488" y="21934"/>
                  <a:pt x="438384" y="22141"/>
                  <a:pt x="438229" y="22296"/>
                </a:cubicBezTo>
                <a:cubicBezTo>
                  <a:pt x="438074" y="22451"/>
                  <a:pt x="437867" y="22555"/>
                  <a:pt x="437608" y="22555"/>
                </a:cubicBezTo>
                <a:cubicBezTo>
                  <a:pt x="437298" y="22555"/>
                  <a:pt x="437091" y="22451"/>
                  <a:pt x="436936" y="22296"/>
                </a:cubicBezTo>
                <a:cubicBezTo>
                  <a:pt x="436781" y="22089"/>
                  <a:pt x="436677" y="21934"/>
                  <a:pt x="436677" y="21675"/>
                </a:cubicBezTo>
                <a:lnTo>
                  <a:pt x="436677" y="1345"/>
                </a:lnTo>
                <a:cubicBezTo>
                  <a:pt x="436677" y="1034"/>
                  <a:pt x="436729" y="776"/>
                  <a:pt x="436936" y="621"/>
                </a:cubicBezTo>
                <a:cubicBezTo>
                  <a:pt x="437091" y="465"/>
                  <a:pt x="437349" y="362"/>
                  <a:pt x="437556" y="362"/>
                </a:cubicBezTo>
                <a:close/>
                <a:moveTo>
                  <a:pt x="405538" y="362"/>
                </a:moveTo>
                <a:cubicBezTo>
                  <a:pt x="405796" y="362"/>
                  <a:pt x="406055" y="465"/>
                  <a:pt x="406210" y="672"/>
                </a:cubicBezTo>
                <a:cubicBezTo>
                  <a:pt x="406417" y="828"/>
                  <a:pt x="406520" y="1086"/>
                  <a:pt x="406520" y="1345"/>
                </a:cubicBezTo>
                <a:lnTo>
                  <a:pt x="406520" y="21468"/>
                </a:lnTo>
                <a:cubicBezTo>
                  <a:pt x="406520" y="21727"/>
                  <a:pt x="406417" y="21934"/>
                  <a:pt x="406210" y="22141"/>
                </a:cubicBezTo>
                <a:cubicBezTo>
                  <a:pt x="406003" y="22296"/>
                  <a:pt x="405796" y="22399"/>
                  <a:pt x="405538" y="22399"/>
                </a:cubicBezTo>
                <a:cubicBezTo>
                  <a:pt x="405227" y="22399"/>
                  <a:pt x="404969" y="22348"/>
                  <a:pt x="404814" y="22141"/>
                </a:cubicBezTo>
                <a:cubicBezTo>
                  <a:pt x="404658" y="21986"/>
                  <a:pt x="404555" y="21727"/>
                  <a:pt x="404555" y="21468"/>
                </a:cubicBezTo>
                <a:lnTo>
                  <a:pt x="404555" y="1345"/>
                </a:lnTo>
                <a:cubicBezTo>
                  <a:pt x="404555" y="1086"/>
                  <a:pt x="404606" y="879"/>
                  <a:pt x="404814" y="672"/>
                </a:cubicBezTo>
                <a:cubicBezTo>
                  <a:pt x="405020" y="465"/>
                  <a:pt x="405227" y="362"/>
                  <a:pt x="405538" y="362"/>
                </a:cubicBezTo>
                <a:close/>
                <a:moveTo>
                  <a:pt x="365605" y="362"/>
                </a:moveTo>
                <a:lnTo>
                  <a:pt x="377192" y="362"/>
                </a:lnTo>
                <a:cubicBezTo>
                  <a:pt x="377450" y="362"/>
                  <a:pt x="377657" y="465"/>
                  <a:pt x="377864" y="621"/>
                </a:cubicBezTo>
                <a:cubicBezTo>
                  <a:pt x="378020" y="776"/>
                  <a:pt x="378123" y="1034"/>
                  <a:pt x="378123" y="1293"/>
                </a:cubicBezTo>
                <a:cubicBezTo>
                  <a:pt x="378123" y="1552"/>
                  <a:pt x="378071" y="1810"/>
                  <a:pt x="377864" y="1966"/>
                </a:cubicBezTo>
                <a:cubicBezTo>
                  <a:pt x="377657" y="2121"/>
                  <a:pt x="377450" y="2224"/>
                  <a:pt x="377192" y="2224"/>
                </a:cubicBezTo>
                <a:lnTo>
                  <a:pt x="366640" y="2224"/>
                </a:lnTo>
                <a:lnTo>
                  <a:pt x="366640" y="10139"/>
                </a:lnTo>
                <a:lnTo>
                  <a:pt x="375744" y="10139"/>
                </a:lnTo>
                <a:cubicBezTo>
                  <a:pt x="376002" y="10139"/>
                  <a:pt x="376209" y="10191"/>
                  <a:pt x="376416" y="10398"/>
                </a:cubicBezTo>
                <a:cubicBezTo>
                  <a:pt x="376571" y="10605"/>
                  <a:pt x="376675" y="10812"/>
                  <a:pt x="376675" y="11070"/>
                </a:cubicBezTo>
                <a:cubicBezTo>
                  <a:pt x="376675" y="11329"/>
                  <a:pt x="376623" y="11588"/>
                  <a:pt x="376416" y="11743"/>
                </a:cubicBezTo>
                <a:cubicBezTo>
                  <a:pt x="376209" y="11898"/>
                  <a:pt x="376002" y="12001"/>
                  <a:pt x="375744" y="12001"/>
                </a:cubicBezTo>
                <a:lnTo>
                  <a:pt x="366640" y="12001"/>
                </a:lnTo>
                <a:lnTo>
                  <a:pt x="366640" y="20589"/>
                </a:lnTo>
                <a:lnTo>
                  <a:pt x="377192" y="20589"/>
                </a:lnTo>
                <a:cubicBezTo>
                  <a:pt x="377450" y="20589"/>
                  <a:pt x="377657" y="20641"/>
                  <a:pt x="377864" y="20847"/>
                </a:cubicBezTo>
                <a:cubicBezTo>
                  <a:pt x="378020" y="21054"/>
                  <a:pt x="378123" y="21261"/>
                  <a:pt x="378123" y="21520"/>
                </a:cubicBezTo>
                <a:cubicBezTo>
                  <a:pt x="378123" y="21779"/>
                  <a:pt x="378071" y="22037"/>
                  <a:pt x="377864" y="22193"/>
                </a:cubicBezTo>
                <a:cubicBezTo>
                  <a:pt x="377657" y="22348"/>
                  <a:pt x="377450" y="22451"/>
                  <a:pt x="377192" y="22451"/>
                </a:cubicBezTo>
                <a:lnTo>
                  <a:pt x="365605" y="22451"/>
                </a:lnTo>
                <a:cubicBezTo>
                  <a:pt x="365346" y="22451"/>
                  <a:pt x="365139" y="22399"/>
                  <a:pt x="364933" y="22193"/>
                </a:cubicBezTo>
                <a:cubicBezTo>
                  <a:pt x="364778" y="21986"/>
                  <a:pt x="364674" y="21779"/>
                  <a:pt x="364674" y="21520"/>
                </a:cubicBezTo>
                <a:lnTo>
                  <a:pt x="364674" y="1293"/>
                </a:lnTo>
                <a:cubicBezTo>
                  <a:pt x="364674" y="1034"/>
                  <a:pt x="364726" y="828"/>
                  <a:pt x="364933" y="621"/>
                </a:cubicBezTo>
                <a:cubicBezTo>
                  <a:pt x="365139" y="465"/>
                  <a:pt x="365346" y="362"/>
                  <a:pt x="365605" y="362"/>
                </a:cubicBezTo>
                <a:close/>
                <a:moveTo>
                  <a:pt x="272910" y="362"/>
                </a:moveTo>
                <a:lnTo>
                  <a:pt x="284393" y="362"/>
                </a:lnTo>
                <a:cubicBezTo>
                  <a:pt x="284652" y="362"/>
                  <a:pt x="284910" y="465"/>
                  <a:pt x="285014" y="621"/>
                </a:cubicBezTo>
                <a:cubicBezTo>
                  <a:pt x="285169" y="776"/>
                  <a:pt x="285272" y="1034"/>
                  <a:pt x="285272" y="1293"/>
                </a:cubicBezTo>
                <a:cubicBezTo>
                  <a:pt x="285272" y="1552"/>
                  <a:pt x="285169" y="1810"/>
                  <a:pt x="285014" y="1966"/>
                </a:cubicBezTo>
                <a:cubicBezTo>
                  <a:pt x="284859" y="2121"/>
                  <a:pt x="284600" y="2224"/>
                  <a:pt x="284341" y="2224"/>
                </a:cubicBezTo>
                <a:lnTo>
                  <a:pt x="273841" y="2224"/>
                </a:lnTo>
                <a:lnTo>
                  <a:pt x="273841" y="10139"/>
                </a:lnTo>
                <a:lnTo>
                  <a:pt x="282945" y="10139"/>
                </a:lnTo>
                <a:cubicBezTo>
                  <a:pt x="283203" y="10139"/>
                  <a:pt x="283462" y="10243"/>
                  <a:pt x="283617" y="10398"/>
                </a:cubicBezTo>
                <a:cubicBezTo>
                  <a:pt x="283772" y="10605"/>
                  <a:pt x="283876" y="10812"/>
                  <a:pt x="283876" y="11070"/>
                </a:cubicBezTo>
                <a:cubicBezTo>
                  <a:pt x="283876" y="11329"/>
                  <a:pt x="283772" y="11588"/>
                  <a:pt x="283617" y="11743"/>
                </a:cubicBezTo>
                <a:cubicBezTo>
                  <a:pt x="283462" y="11898"/>
                  <a:pt x="283203" y="12001"/>
                  <a:pt x="282945" y="12001"/>
                </a:cubicBezTo>
                <a:lnTo>
                  <a:pt x="273841" y="12001"/>
                </a:lnTo>
                <a:lnTo>
                  <a:pt x="273841" y="21520"/>
                </a:lnTo>
                <a:cubicBezTo>
                  <a:pt x="273841" y="21779"/>
                  <a:pt x="273737" y="21986"/>
                  <a:pt x="273582" y="22193"/>
                </a:cubicBezTo>
                <a:cubicBezTo>
                  <a:pt x="273427" y="22348"/>
                  <a:pt x="273168" y="22451"/>
                  <a:pt x="272910" y="22451"/>
                </a:cubicBezTo>
                <a:cubicBezTo>
                  <a:pt x="272599" y="22451"/>
                  <a:pt x="272341" y="22399"/>
                  <a:pt x="272186" y="22193"/>
                </a:cubicBezTo>
                <a:cubicBezTo>
                  <a:pt x="272030" y="21986"/>
                  <a:pt x="271927" y="21779"/>
                  <a:pt x="271927" y="21520"/>
                </a:cubicBezTo>
                <a:lnTo>
                  <a:pt x="271927" y="1293"/>
                </a:lnTo>
                <a:cubicBezTo>
                  <a:pt x="271927" y="1034"/>
                  <a:pt x="272030" y="828"/>
                  <a:pt x="272237" y="621"/>
                </a:cubicBezTo>
                <a:cubicBezTo>
                  <a:pt x="272444" y="465"/>
                  <a:pt x="272651" y="362"/>
                  <a:pt x="272910" y="362"/>
                </a:cubicBezTo>
                <a:close/>
                <a:moveTo>
                  <a:pt x="246270" y="362"/>
                </a:moveTo>
                <a:lnTo>
                  <a:pt x="257495" y="362"/>
                </a:lnTo>
                <a:cubicBezTo>
                  <a:pt x="257857" y="362"/>
                  <a:pt x="258167" y="517"/>
                  <a:pt x="258426" y="724"/>
                </a:cubicBezTo>
                <a:cubicBezTo>
                  <a:pt x="258685" y="931"/>
                  <a:pt x="258788" y="1241"/>
                  <a:pt x="258788" y="1604"/>
                </a:cubicBezTo>
                <a:cubicBezTo>
                  <a:pt x="258788" y="1966"/>
                  <a:pt x="258685" y="2276"/>
                  <a:pt x="258426" y="2483"/>
                </a:cubicBezTo>
                <a:cubicBezTo>
                  <a:pt x="258167" y="2690"/>
                  <a:pt x="257857" y="2793"/>
                  <a:pt x="257495" y="2793"/>
                </a:cubicBezTo>
                <a:lnTo>
                  <a:pt x="257495" y="2845"/>
                </a:lnTo>
                <a:lnTo>
                  <a:pt x="247615" y="2845"/>
                </a:lnTo>
                <a:lnTo>
                  <a:pt x="247615" y="9932"/>
                </a:lnTo>
                <a:lnTo>
                  <a:pt x="256099" y="9932"/>
                </a:lnTo>
                <a:cubicBezTo>
                  <a:pt x="256461" y="9932"/>
                  <a:pt x="256771" y="10087"/>
                  <a:pt x="257030" y="10294"/>
                </a:cubicBezTo>
                <a:cubicBezTo>
                  <a:pt x="257288" y="10501"/>
                  <a:pt x="257392" y="10812"/>
                  <a:pt x="257392" y="11174"/>
                </a:cubicBezTo>
                <a:cubicBezTo>
                  <a:pt x="257392" y="11536"/>
                  <a:pt x="257288" y="11846"/>
                  <a:pt x="257030" y="12053"/>
                </a:cubicBezTo>
                <a:cubicBezTo>
                  <a:pt x="256771" y="12260"/>
                  <a:pt x="256461" y="12364"/>
                  <a:pt x="256099" y="12364"/>
                </a:cubicBezTo>
                <a:lnTo>
                  <a:pt x="247615" y="12364"/>
                </a:lnTo>
                <a:lnTo>
                  <a:pt x="247615" y="20020"/>
                </a:lnTo>
                <a:lnTo>
                  <a:pt x="257495" y="20020"/>
                </a:lnTo>
                <a:cubicBezTo>
                  <a:pt x="257857" y="20020"/>
                  <a:pt x="258167" y="20123"/>
                  <a:pt x="258426" y="20382"/>
                </a:cubicBezTo>
                <a:cubicBezTo>
                  <a:pt x="258685" y="20589"/>
                  <a:pt x="258788" y="20899"/>
                  <a:pt x="258788" y="21210"/>
                </a:cubicBezTo>
                <a:cubicBezTo>
                  <a:pt x="258788" y="21572"/>
                  <a:pt x="258685" y="21882"/>
                  <a:pt x="258426" y="22089"/>
                </a:cubicBezTo>
                <a:cubicBezTo>
                  <a:pt x="258167" y="22348"/>
                  <a:pt x="257857" y="22451"/>
                  <a:pt x="257495" y="22451"/>
                </a:cubicBezTo>
                <a:lnTo>
                  <a:pt x="246270" y="22451"/>
                </a:lnTo>
                <a:cubicBezTo>
                  <a:pt x="245908" y="22451"/>
                  <a:pt x="245650" y="22348"/>
                  <a:pt x="245391" y="22089"/>
                </a:cubicBezTo>
                <a:cubicBezTo>
                  <a:pt x="245133" y="21830"/>
                  <a:pt x="245029" y="21520"/>
                  <a:pt x="245029" y="21158"/>
                </a:cubicBezTo>
                <a:lnTo>
                  <a:pt x="245029" y="1604"/>
                </a:lnTo>
                <a:cubicBezTo>
                  <a:pt x="245029" y="1241"/>
                  <a:pt x="245133" y="983"/>
                  <a:pt x="245391" y="724"/>
                </a:cubicBezTo>
                <a:cubicBezTo>
                  <a:pt x="245598" y="465"/>
                  <a:pt x="245908" y="362"/>
                  <a:pt x="246270" y="362"/>
                </a:cubicBezTo>
                <a:close/>
                <a:moveTo>
                  <a:pt x="202665" y="362"/>
                </a:moveTo>
                <a:cubicBezTo>
                  <a:pt x="202975" y="362"/>
                  <a:pt x="203286" y="465"/>
                  <a:pt x="203544" y="724"/>
                </a:cubicBezTo>
                <a:cubicBezTo>
                  <a:pt x="203803" y="983"/>
                  <a:pt x="203958" y="1293"/>
                  <a:pt x="203958" y="1655"/>
                </a:cubicBezTo>
                <a:lnTo>
                  <a:pt x="203958" y="14174"/>
                </a:lnTo>
                <a:cubicBezTo>
                  <a:pt x="203958" y="15364"/>
                  <a:pt x="204217" y="16399"/>
                  <a:pt x="204734" y="17278"/>
                </a:cubicBezTo>
                <a:cubicBezTo>
                  <a:pt x="205251" y="18157"/>
                  <a:pt x="205976" y="18882"/>
                  <a:pt x="206855" y="19399"/>
                </a:cubicBezTo>
                <a:cubicBezTo>
                  <a:pt x="207734" y="19916"/>
                  <a:pt x="208717" y="20175"/>
                  <a:pt x="209751" y="20175"/>
                </a:cubicBezTo>
                <a:cubicBezTo>
                  <a:pt x="210786" y="20175"/>
                  <a:pt x="211769" y="19916"/>
                  <a:pt x="212700" y="19399"/>
                </a:cubicBezTo>
                <a:cubicBezTo>
                  <a:pt x="213579" y="18882"/>
                  <a:pt x="214303" y="18209"/>
                  <a:pt x="214872" y="17278"/>
                </a:cubicBezTo>
                <a:cubicBezTo>
                  <a:pt x="215441" y="16347"/>
                  <a:pt x="215700" y="15312"/>
                  <a:pt x="215700" y="14174"/>
                </a:cubicBezTo>
                <a:lnTo>
                  <a:pt x="215700" y="1655"/>
                </a:lnTo>
                <a:cubicBezTo>
                  <a:pt x="215700" y="1293"/>
                  <a:pt x="215803" y="983"/>
                  <a:pt x="216011" y="724"/>
                </a:cubicBezTo>
                <a:cubicBezTo>
                  <a:pt x="216217" y="465"/>
                  <a:pt x="216528" y="362"/>
                  <a:pt x="216890" y="362"/>
                </a:cubicBezTo>
                <a:cubicBezTo>
                  <a:pt x="217252" y="362"/>
                  <a:pt x="217511" y="465"/>
                  <a:pt x="217821" y="724"/>
                </a:cubicBezTo>
                <a:cubicBezTo>
                  <a:pt x="218079" y="983"/>
                  <a:pt x="218183" y="1293"/>
                  <a:pt x="218183" y="1655"/>
                </a:cubicBezTo>
                <a:lnTo>
                  <a:pt x="218183" y="14174"/>
                </a:lnTo>
                <a:cubicBezTo>
                  <a:pt x="218183" y="15778"/>
                  <a:pt x="217769" y="17226"/>
                  <a:pt x="217045" y="18520"/>
                </a:cubicBezTo>
                <a:cubicBezTo>
                  <a:pt x="216321" y="19813"/>
                  <a:pt x="215286" y="20847"/>
                  <a:pt x="214045" y="21572"/>
                </a:cubicBezTo>
                <a:cubicBezTo>
                  <a:pt x="212804" y="22348"/>
                  <a:pt x="211355" y="22710"/>
                  <a:pt x="209751" y="22710"/>
                </a:cubicBezTo>
                <a:cubicBezTo>
                  <a:pt x="208148" y="22710"/>
                  <a:pt x="206700" y="22296"/>
                  <a:pt x="205407" y="21572"/>
                </a:cubicBezTo>
                <a:cubicBezTo>
                  <a:pt x="204165" y="20796"/>
                  <a:pt x="203131" y="19813"/>
                  <a:pt x="202406" y="18520"/>
                </a:cubicBezTo>
                <a:cubicBezTo>
                  <a:pt x="201682" y="17226"/>
                  <a:pt x="201320" y="15778"/>
                  <a:pt x="201320" y="14174"/>
                </a:cubicBezTo>
                <a:lnTo>
                  <a:pt x="201320" y="1655"/>
                </a:lnTo>
                <a:cubicBezTo>
                  <a:pt x="201320" y="1293"/>
                  <a:pt x="201424" y="983"/>
                  <a:pt x="201682" y="724"/>
                </a:cubicBezTo>
                <a:cubicBezTo>
                  <a:pt x="201941" y="465"/>
                  <a:pt x="202251" y="362"/>
                  <a:pt x="202665" y="362"/>
                </a:cubicBezTo>
                <a:close/>
                <a:moveTo>
                  <a:pt x="181458" y="362"/>
                </a:moveTo>
                <a:lnTo>
                  <a:pt x="196148" y="362"/>
                </a:lnTo>
                <a:cubicBezTo>
                  <a:pt x="196510" y="362"/>
                  <a:pt x="196820" y="465"/>
                  <a:pt x="197027" y="672"/>
                </a:cubicBezTo>
                <a:cubicBezTo>
                  <a:pt x="197286" y="879"/>
                  <a:pt x="197389" y="1190"/>
                  <a:pt x="197389" y="1552"/>
                </a:cubicBezTo>
                <a:cubicBezTo>
                  <a:pt x="197389" y="1914"/>
                  <a:pt x="197286" y="2224"/>
                  <a:pt x="197027" y="2431"/>
                </a:cubicBezTo>
                <a:cubicBezTo>
                  <a:pt x="196769" y="2638"/>
                  <a:pt x="196458" y="2742"/>
                  <a:pt x="196096" y="2742"/>
                </a:cubicBezTo>
                <a:lnTo>
                  <a:pt x="190096" y="2742"/>
                </a:lnTo>
                <a:lnTo>
                  <a:pt x="190096" y="21158"/>
                </a:lnTo>
                <a:cubicBezTo>
                  <a:pt x="190096" y="21520"/>
                  <a:pt x="189992" y="21830"/>
                  <a:pt x="189734" y="22089"/>
                </a:cubicBezTo>
                <a:cubicBezTo>
                  <a:pt x="189475" y="22348"/>
                  <a:pt x="189165" y="22451"/>
                  <a:pt x="188751" y="22451"/>
                </a:cubicBezTo>
                <a:cubicBezTo>
                  <a:pt x="188389" y="22451"/>
                  <a:pt x="188079" y="22348"/>
                  <a:pt x="187820" y="22089"/>
                </a:cubicBezTo>
                <a:cubicBezTo>
                  <a:pt x="187561" y="21830"/>
                  <a:pt x="187458" y="21520"/>
                  <a:pt x="187458" y="21158"/>
                </a:cubicBezTo>
                <a:lnTo>
                  <a:pt x="187458" y="2742"/>
                </a:lnTo>
                <a:lnTo>
                  <a:pt x="181458" y="2742"/>
                </a:lnTo>
                <a:cubicBezTo>
                  <a:pt x="181096" y="2742"/>
                  <a:pt x="180837" y="2638"/>
                  <a:pt x="180578" y="2431"/>
                </a:cubicBezTo>
                <a:cubicBezTo>
                  <a:pt x="180320" y="2173"/>
                  <a:pt x="180216" y="1914"/>
                  <a:pt x="180216" y="1552"/>
                </a:cubicBezTo>
                <a:cubicBezTo>
                  <a:pt x="180216" y="1190"/>
                  <a:pt x="180320" y="879"/>
                  <a:pt x="180578" y="672"/>
                </a:cubicBezTo>
                <a:cubicBezTo>
                  <a:pt x="180785" y="465"/>
                  <a:pt x="181096" y="362"/>
                  <a:pt x="181458" y="362"/>
                </a:cubicBezTo>
                <a:close/>
                <a:moveTo>
                  <a:pt x="168422" y="362"/>
                </a:moveTo>
                <a:cubicBezTo>
                  <a:pt x="168784" y="362"/>
                  <a:pt x="169095" y="465"/>
                  <a:pt x="169353" y="724"/>
                </a:cubicBezTo>
                <a:cubicBezTo>
                  <a:pt x="169612" y="931"/>
                  <a:pt x="169715" y="1241"/>
                  <a:pt x="169715" y="1604"/>
                </a:cubicBezTo>
                <a:lnTo>
                  <a:pt x="169715" y="19968"/>
                </a:lnTo>
                <a:lnTo>
                  <a:pt x="179285" y="19968"/>
                </a:lnTo>
                <a:cubicBezTo>
                  <a:pt x="179647" y="19968"/>
                  <a:pt x="179905" y="20123"/>
                  <a:pt x="180216" y="20330"/>
                </a:cubicBezTo>
                <a:cubicBezTo>
                  <a:pt x="180475" y="20537"/>
                  <a:pt x="180578" y="20847"/>
                  <a:pt x="180578" y="21210"/>
                </a:cubicBezTo>
                <a:cubicBezTo>
                  <a:pt x="180578" y="21572"/>
                  <a:pt x="180475" y="21882"/>
                  <a:pt x="180216" y="22089"/>
                </a:cubicBezTo>
                <a:cubicBezTo>
                  <a:pt x="179957" y="22348"/>
                  <a:pt x="179647" y="22451"/>
                  <a:pt x="179285" y="22451"/>
                </a:cubicBezTo>
                <a:lnTo>
                  <a:pt x="168370" y="22451"/>
                </a:lnTo>
                <a:cubicBezTo>
                  <a:pt x="168008" y="22451"/>
                  <a:pt x="167750" y="22348"/>
                  <a:pt x="167491" y="22089"/>
                </a:cubicBezTo>
                <a:cubicBezTo>
                  <a:pt x="167233" y="21830"/>
                  <a:pt x="167129" y="21520"/>
                  <a:pt x="167129" y="21158"/>
                </a:cubicBezTo>
                <a:lnTo>
                  <a:pt x="167129" y="1604"/>
                </a:lnTo>
                <a:cubicBezTo>
                  <a:pt x="167129" y="1241"/>
                  <a:pt x="167233" y="983"/>
                  <a:pt x="167491" y="724"/>
                </a:cubicBezTo>
                <a:cubicBezTo>
                  <a:pt x="167750" y="465"/>
                  <a:pt x="168060" y="362"/>
                  <a:pt x="168422" y="362"/>
                </a:cubicBezTo>
                <a:close/>
                <a:moveTo>
                  <a:pt x="146024" y="362"/>
                </a:moveTo>
                <a:cubicBezTo>
                  <a:pt x="146334" y="362"/>
                  <a:pt x="146645" y="465"/>
                  <a:pt x="146903" y="724"/>
                </a:cubicBezTo>
                <a:cubicBezTo>
                  <a:pt x="147162" y="983"/>
                  <a:pt x="147317" y="1293"/>
                  <a:pt x="147317" y="1655"/>
                </a:cubicBezTo>
                <a:lnTo>
                  <a:pt x="147317" y="14174"/>
                </a:lnTo>
                <a:cubicBezTo>
                  <a:pt x="147317" y="15364"/>
                  <a:pt x="147576" y="16399"/>
                  <a:pt x="148093" y="17278"/>
                </a:cubicBezTo>
                <a:cubicBezTo>
                  <a:pt x="148610" y="18157"/>
                  <a:pt x="149335" y="18882"/>
                  <a:pt x="150214" y="19399"/>
                </a:cubicBezTo>
                <a:cubicBezTo>
                  <a:pt x="151145" y="19916"/>
                  <a:pt x="152128" y="20175"/>
                  <a:pt x="153162" y="20175"/>
                </a:cubicBezTo>
                <a:cubicBezTo>
                  <a:pt x="154197" y="20175"/>
                  <a:pt x="155180" y="19916"/>
                  <a:pt x="156111" y="19399"/>
                </a:cubicBezTo>
                <a:cubicBezTo>
                  <a:pt x="156990" y="18882"/>
                  <a:pt x="157714" y="18209"/>
                  <a:pt x="158283" y="17278"/>
                </a:cubicBezTo>
                <a:cubicBezTo>
                  <a:pt x="158852" y="16347"/>
                  <a:pt x="159111" y="15312"/>
                  <a:pt x="159111" y="14174"/>
                </a:cubicBezTo>
                <a:lnTo>
                  <a:pt x="159111" y="1655"/>
                </a:lnTo>
                <a:cubicBezTo>
                  <a:pt x="159111" y="1293"/>
                  <a:pt x="159214" y="983"/>
                  <a:pt x="159421" y="724"/>
                </a:cubicBezTo>
                <a:cubicBezTo>
                  <a:pt x="159628" y="465"/>
                  <a:pt x="159938" y="362"/>
                  <a:pt x="160301" y="362"/>
                </a:cubicBezTo>
                <a:cubicBezTo>
                  <a:pt x="160663" y="362"/>
                  <a:pt x="160973" y="465"/>
                  <a:pt x="161180" y="724"/>
                </a:cubicBezTo>
                <a:cubicBezTo>
                  <a:pt x="161439" y="983"/>
                  <a:pt x="161542" y="1293"/>
                  <a:pt x="161542" y="1655"/>
                </a:cubicBezTo>
                <a:lnTo>
                  <a:pt x="161542" y="14174"/>
                </a:lnTo>
                <a:cubicBezTo>
                  <a:pt x="161542" y="15778"/>
                  <a:pt x="161128" y="17226"/>
                  <a:pt x="160404" y="18520"/>
                </a:cubicBezTo>
                <a:cubicBezTo>
                  <a:pt x="159680" y="19813"/>
                  <a:pt x="158645" y="20847"/>
                  <a:pt x="157404" y="21572"/>
                </a:cubicBezTo>
                <a:cubicBezTo>
                  <a:pt x="156163" y="22348"/>
                  <a:pt x="154714" y="22710"/>
                  <a:pt x="153110" y="22710"/>
                </a:cubicBezTo>
                <a:cubicBezTo>
                  <a:pt x="151507" y="22710"/>
                  <a:pt x="150059" y="22296"/>
                  <a:pt x="148766" y="21572"/>
                </a:cubicBezTo>
                <a:cubicBezTo>
                  <a:pt x="147524" y="20796"/>
                  <a:pt x="146490" y="19813"/>
                  <a:pt x="145765" y="18520"/>
                </a:cubicBezTo>
                <a:cubicBezTo>
                  <a:pt x="145041" y="17226"/>
                  <a:pt x="144679" y="15778"/>
                  <a:pt x="144679" y="14174"/>
                </a:cubicBezTo>
                <a:lnTo>
                  <a:pt x="144679" y="1655"/>
                </a:lnTo>
                <a:cubicBezTo>
                  <a:pt x="144679" y="1293"/>
                  <a:pt x="144783" y="983"/>
                  <a:pt x="145041" y="724"/>
                </a:cubicBezTo>
                <a:cubicBezTo>
                  <a:pt x="145300" y="465"/>
                  <a:pt x="145610" y="362"/>
                  <a:pt x="146024" y="362"/>
                </a:cubicBezTo>
                <a:close/>
                <a:moveTo>
                  <a:pt x="95849" y="362"/>
                </a:moveTo>
                <a:lnTo>
                  <a:pt x="110540" y="362"/>
                </a:lnTo>
                <a:cubicBezTo>
                  <a:pt x="110902" y="362"/>
                  <a:pt x="111212" y="465"/>
                  <a:pt x="111419" y="672"/>
                </a:cubicBezTo>
                <a:cubicBezTo>
                  <a:pt x="111678" y="879"/>
                  <a:pt x="111781" y="1190"/>
                  <a:pt x="111781" y="1552"/>
                </a:cubicBezTo>
                <a:cubicBezTo>
                  <a:pt x="111781" y="1914"/>
                  <a:pt x="111678" y="2224"/>
                  <a:pt x="111419" y="2431"/>
                </a:cubicBezTo>
                <a:cubicBezTo>
                  <a:pt x="111161" y="2638"/>
                  <a:pt x="110850" y="2742"/>
                  <a:pt x="110488" y="2742"/>
                </a:cubicBezTo>
                <a:lnTo>
                  <a:pt x="104488" y="2742"/>
                </a:lnTo>
                <a:lnTo>
                  <a:pt x="104488" y="21158"/>
                </a:lnTo>
                <a:cubicBezTo>
                  <a:pt x="104488" y="21520"/>
                  <a:pt x="104384" y="21830"/>
                  <a:pt x="104126" y="22089"/>
                </a:cubicBezTo>
                <a:cubicBezTo>
                  <a:pt x="103867" y="22348"/>
                  <a:pt x="103557" y="22451"/>
                  <a:pt x="103143" y="22451"/>
                </a:cubicBezTo>
                <a:cubicBezTo>
                  <a:pt x="102781" y="22451"/>
                  <a:pt x="102471" y="22348"/>
                  <a:pt x="102212" y="22089"/>
                </a:cubicBezTo>
                <a:cubicBezTo>
                  <a:pt x="101953" y="21830"/>
                  <a:pt x="101850" y="21520"/>
                  <a:pt x="101850" y="21158"/>
                </a:cubicBezTo>
                <a:lnTo>
                  <a:pt x="101850" y="2742"/>
                </a:lnTo>
                <a:lnTo>
                  <a:pt x="95849" y="2742"/>
                </a:lnTo>
                <a:cubicBezTo>
                  <a:pt x="95488" y="2742"/>
                  <a:pt x="95229" y="2638"/>
                  <a:pt x="94970" y="2431"/>
                </a:cubicBezTo>
                <a:cubicBezTo>
                  <a:pt x="94712" y="2173"/>
                  <a:pt x="94608" y="1914"/>
                  <a:pt x="94608" y="1552"/>
                </a:cubicBezTo>
                <a:cubicBezTo>
                  <a:pt x="94608" y="1190"/>
                  <a:pt x="94712" y="879"/>
                  <a:pt x="94970" y="672"/>
                </a:cubicBezTo>
                <a:cubicBezTo>
                  <a:pt x="95177" y="465"/>
                  <a:pt x="95488" y="362"/>
                  <a:pt x="95849" y="362"/>
                </a:cubicBezTo>
                <a:close/>
                <a:moveTo>
                  <a:pt x="79608" y="362"/>
                </a:moveTo>
                <a:lnTo>
                  <a:pt x="90832" y="362"/>
                </a:lnTo>
                <a:cubicBezTo>
                  <a:pt x="91194" y="362"/>
                  <a:pt x="91505" y="517"/>
                  <a:pt x="91763" y="724"/>
                </a:cubicBezTo>
                <a:cubicBezTo>
                  <a:pt x="92022" y="931"/>
                  <a:pt x="92125" y="1241"/>
                  <a:pt x="92125" y="1604"/>
                </a:cubicBezTo>
                <a:cubicBezTo>
                  <a:pt x="92125" y="1966"/>
                  <a:pt x="92022" y="2276"/>
                  <a:pt x="91763" y="2483"/>
                </a:cubicBezTo>
                <a:cubicBezTo>
                  <a:pt x="91505" y="2690"/>
                  <a:pt x="91194" y="2793"/>
                  <a:pt x="90832" y="2793"/>
                </a:cubicBezTo>
                <a:lnTo>
                  <a:pt x="90832" y="2845"/>
                </a:lnTo>
                <a:lnTo>
                  <a:pt x="80952" y="2845"/>
                </a:lnTo>
                <a:lnTo>
                  <a:pt x="80952" y="9932"/>
                </a:lnTo>
                <a:lnTo>
                  <a:pt x="89436" y="9932"/>
                </a:lnTo>
                <a:cubicBezTo>
                  <a:pt x="89798" y="9932"/>
                  <a:pt x="90108" y="10087"/>
                  <a:pt x="90367" y="10294"/>
                </a:cubicBezTo>
                <a:cubicBezTo>
                  <a:pt x="90626" y="10501"/>
                  <a:pt x="90729" y="10812"/>
                  <a:pt x="90729" y="11174"/>
                </a:cubicBezTo>
                <a:cubicBezTo>
                  <a:pt x="90729" y="11536"/>
                  <a:pt x="90626" y="11846"/>
                  <a:pt x="90367" y="12053"/>
                </a:cubicBezTo>
                <a:cubicBezTo>
                  <a:pt x="90108" y="12260"/>
                  <a:pt x="89798" y="12364"/>
                  <a:pt x="89436" y="12364"/>
                </a:cubicBezTo>
                <a:lnTo>
                  <a:pt x="80952" y="12364"/>
                </a:lnTo>
                <a:lnTo>
                  <a:pt x="80952" y="20020"/>
                </a:lnTo>
                <a:lnTo>
                  <a:pt x="90832" y="20020"/>
                </a:lnTo>
                <a:cubicBezTo>
                  <a:pt x="91194" y="20020"/>
                  <a:pt x="91505" y="20123"/>
                  <a:pt x="91763" y="20382"/>
                </a:cubicBezTo>
                <a:cubicBezTo>
                  <a:pt x="92022" y="20589"/>
                  <a:pt x="92125" y="20899"/>
                  <a:pt x="92125" y="21210"/>
                </a:cubicBezTo>
                <a:cubicBezTo>
                  <a:pt x="92125" y="21572"/>
                  <a:pt x="92022" y="21882"/>
                  <a:pt x="91763" y="22089"/>
                </a:cubicBezTo>
                <a:cubicBezTo>
                  <a:pt x="91505" y="22348"/>
                  <a:pt x="91194" y="22451"/>
                  <a:pt x="90832" y="22451"/>
                </a:cubicBezTo>
                <a:lnTo>
                  <a:pt x="79608" y="22451"/>
                </a:lnTo>
                <a:cubicBezTo>
                  <a:pt x="79246" y="22451"/>
                  <a:pt x="78987" y="22348"/>
                  <a:pt x="78728" y="22089"/>
                </a:cubicBezTo>
                <a:cubicBezTo>
                  <a:pt x="78470" y="21830"/>
                  <a:pt x="78366" y="21520"/>
                  <a:pt x="78366" y="21158"/>
                </a:cubicBezTo>
                <a:lnTo>
                  <a:pt x="78366" y="1604"/>
                </a:lnTo>
                <a:cubicBezTo>
                  <a:pt x="78366" y="1241"/>
                  <a:pt x="78470" y="983"/>
                  <a:pt x="78728" y="724"/>
                </a:cubicBezTo>
                <a:cubicBezTo>
                  <a:pt x="78935" y="465"/>
                  <a:pt x="79246" y="362"/>
                  <a:pt x="79608" y="362"/>
                </a:cubicBezTo>
                <a:close/>
                <a:moveTo>
                  <a:pt x="61606" y="362"/>
                </a:moveTo>
                <a:lnTo>
                  <a:pt x="72831" y="362"/>
                </a:lnTo>
                <a:cubicBezTo>
                  <a:pt x="73193" y="362"/>
                  <a:pt x="73504" y="517"/>
                  <a:pt x="73762" y="724"/>
                </a:cubicBezTo>
                <a:cubicBezTo>
                  <a:pt x="74021" y="931"/>
                  <a:pt x="74124" y="1241"/>
                  <a:pt x="74124" y="1604"/>
                </a:cubicBezTo>
                <a:cubicBezTo>
                  <a:pt x="74124" y="1966"/>
                  <a:pt x="74021" y="2276"/>
                  <a:pt x="73762" y="2483"/>
                </a:cubicBezTo>
                <a:cubicBezTo>
                  <a:pt x="73504" y="2690"/>
                  <a:pt x="73193" y="2793"/>
                  <a:pt x="72831" y="2793"/>
                </a:cubicBezTo>
                <a:lnTo>
                  <a:pt x="72831" y="2845"/>
                </a:lnTo>
                <a:lnTo>
                  <a:pt x="62951" y="2845"/>
                </a:lnTo>
                <a:lnTo>
                  <a:pt x="62951" y="9932"/>
                </a:lnTo>
                <a:lnTo>
                  <a:pt x="71435" y="9932"/>
                </a:lnTo>
                <a:cubicBezTo>
                  <a:pt x="71797" y="9932"/>
                  <a:pt x="72107" y="10087"/>
                  <a:pt x="72366" y="10294"/>
                </a:cubicBezTo>
                <a:cubicBezTo>
                  <a:pt x="72624" y="10501"/>
                  <a:pt x="72728" y="10812"/>
                  <a:pt x="72728" y="11174"/>
                </a:cubicBezTo>
                <a:cubicBezTo>
                  <a:pt x="72728" y="11536"/>
                  <a:pt x="72624" y="11846"/>
                  <a:pt x="72366" y="12053"/>
                </a:cubicBezTo>
                <a:cubicBezTo>
                  <a:pt x="72107" y="12260"/>
                  <a:pt x="71797" y="12364"/>
                  <a:pt x="71435" y="12364"/>
                </a:cubicBezTo>
                <a:lnTo>
                  <a:pt x="62951" y="12364"/>
                </a:lnTo>
                <a:lnTo>
                  <a:pt x="62951" y="20020"/>
                </a:lnTo>
                <a:lnTo>
                  <a:pt x="72831" y="20020"/>
                </a:lnTo>
                <a:cubicBezTo>
                  <a:pt x="73193" y="20020"/>
                  <a:pt x="73504" y="20123"/>
                  <a:pt x="73762" y="20382"/>
                </a:cubicBezTo>
                <a:cubicBezTo>
                  <a:pt x="74021" y="20589"/>
                  <a:pt x="74124" y="20899"/>
                  <a:pt x="74124" y="21210"/>
                </a:cubicBezTo>
                <a:cubicBezTo>
                  <a:pt x="74124" y="21572"/>
                  <a:pt x="74021" y="21882"/>
                  <a:pt x="73762" y="22089"/>
                </a:cubicBezTo>
                <a:cubicBezTo>
                  <a:pt x="73504" y="22348"/>
                  <a:pt x="73193" y="22451"/>
                  <a:pt x="72831" y="22451"/>
                </a:cubicBezTo>
                <a:lnTo>
                  <a:pt x="61606" y="22451"/>
                </a:lnTo>
                <a:cubicBezTo>
                  <a:pt x="61244" y="22451"/>
                  <a:pt x="60986" y="22348"/>
                  <a:pt x="60727" y="22089"/>
                </a:cubicBezTo>
                <a:cubicBezTo>
                  <a:pt x="60469" y="21830"/>
                  <a:pt x="60365" y="21520"/>
                  <a:pt x="60365" y="21158"/>
                </a:cubicBezTo>
                <a:lnTo>
                  <a:pt x="60365" y="1604"/>
                </a:lnTo>
                <a:cubicBezTo>
                  <a:pt x="60365" y="1241"/>
                  <a:pt x="60469" y="983"/>
                  <a:pt x="60727" y="724"/>
                </a:cubicBezTo>
                <a:cubicBezTo>
                  <a:pt x="60934" y="465"/>
                  <a:pt x="61244" y="362"/>
                  <a:pt x="61606" y="362"/>
                </a:cubicBezTo>
                <a:close/>
                <a:moveTo>
                  <a:pt x="19191" y="362"/>
                </a:moveTo>
                <a:lnTo>
                  <a:pt x="33881" y="362"/>
                </a:lnTo>
                <a:cubicBezTo>
                  <a:pt x="34243" y="362"/>
                  <a:pt x="34553" y="465"/>
                  <a:pt x="34760" y="672"/>
                </a:cubicBezTo>
                <a:cubicBezTo>
                  <a:pt x="35019" y="879"/>
                  <a:pt x="35122" y="1190"/>
                  <a:pt x="35122" y="1552"/>
                </a:cubicBezTo>
                <a:cubicBezTo>
                  <a:pt x="35122" y="1914"/>
                  <a:pt x="35019" y="2224"/>
                  <a:pt x="34760" y="2431"/>
                </a:cubicBezTo>
                <a:cubicBezTo>
                  <a:pt x="34502" y="2638"/>
                  <a:pt x="34191" y="2742"/>
                  <a:pt x="33829" y="2742"/>
                </a:cubicBezTo>
                <a:lnTo>
                  <a:pt x="27829" y="2742"/>
                </a:lnTo>
                <a:lnTo>
                  <a:pt x="27829" y="21158"/>
                </a:lnTo>
                <a:cubicBezTo>
                  <a:pt x="27829" y="21520"/>
                  <a:pt x="27725" y="21830"/>
                  <a:pt x="27467" y="22089"/>
                </a:cubicBezTo>
                <a:cubicBezTo>
                  <a:pt x="27208" y="22348"/>
                  <a:pt x="26898" y="22451"/>
                  <a:pt x="26484" y="22451"/>
                </a:cubicBezTo>
                <a:cubicBezTo>
                  <a:pt x="26122" y="22451"/>
                  <a:pt x="25812" y="22348"/>
                  <a:pt x="25553" y="22089"/>
                </a:cubicBezTo>
                <a:cubicBezTo>
                  <a:pt x="25294" y="21830"/>
                  <a:pt x="25191" y="21520"/>
                  <a:pt x="25191" y="21158"/>
                </a:cubicBezTo>
                <a:lnTo>
                  <a:pt x="25191" y="2742"/>
                </a:lnTo>
                <a:lnTo>
                  <a:pt x="19191" y="2742"/>
                </a:lnTo>
                <a:cubicBezTo>
                  <a:pt x="18829" y="2742"/>
                  <a:pt x="18570" y="2638"/>
                  <a:pt x="18311" y="2431"/>
                </a:cubicBezTo>
                <a:cubicBezTo>
                  <a:pt x="18053" y="2173"/>
                  <a:pt x="17949" y="1914"/>
                  <a:pt x="17949" y="1552"/>
                </a:cubicBezTo>
                <a:cubicBezTo>
                  <a:pt x="17949" y="1190"/>
                  <a:pt x="18053" y="879"/>
                  <a:pt x="18311" y="672"/>
                </a:cubicBezTo>
                <a:cubicBezTo>
                  <a:pt x="18518" y="465"/>
                  <a:pt x="18829" y="362"/>
                  <a:pt x="19191" y="362"/>
                </a:cubicBezTo>
                <a:close/>
                <a:moveTo>
                  <a:pt x="224907" y="259"/>
                </a:moveTo>
                <a:lnTo>
                  <a:pt x="233649" y="259"/>
                </a:lnTo>
                <a:cubicBezTo>
                  <a:pt x="234839" y="259"/>
                  <a:pt x="235925" y="569"/>
                  <a:pt x="236856" y="1087"/>
                </a:cubicBezTo>
                <a:cubicBezTo>
                  <a:pt x="237839" y="1656"/>
                  <a:pt x="238563" y="2380"/>
                  <a:pt x="239132" y="3311"/>
                </a:cubicBezTo>
                <a:cubicBezTo>
                  <a:pt x="239701" y="4294"/>
                  <a:pt x="239960" y="5329"/>
                  <a:pt x="239960" y="6570"/>
                </a:cubicBezTo>
                <a:cubicBezTo>
                  <a:pt x="239960" y="7450"/>
                  <a:pt x="239805" y="8277"/>
                  <a:pt x="239443" y="9053"/>
                </a:cubicBezTo>
                <a:cubicBezTo>
                  <a:pt x="239080" y="9778"/>
                  <a:pt x="238615" y="10450"/>
                  <a:pt x="238046" y="11019"/>
                </a:cubicBezTo>
                <a:cubicBezTo>
                  <a:pt x="237529" y="11536"/>
                  <a:pt x="236960" y="11898"/>
                  <a:pt x="236339" y="12157"/>
                </a:cubicBezTo>
                <a:cubicBezTo>
                  <a:pt x="236649" y="12312"/>
                  <a:pt x="236960" y="12519"/>
                  <a:pt x="237270" y="12726"/>
                </a:cubicBezTo>
                <a:cubicBezTo>
                  <a:pt x="237839" y="13192"/>
                  <a:pt x="238305" y="13709"/>
                  <a:pt x="238667" y="14382"/>
                </a:cubicBezTo>
                <a:cubicBezTo>
                  <a:pt x="239029" y="15054"/>
                  <a:pt x="239236" y="15830"/>
                  <a:pt x="239236" y="16709"/>
                </a:cubicBezTo>
                <a:cubicBezTo>
                  <a:pt x="239288" y="17485"/>
                  <a:pt x="239339" y="18106"/>
                  <a:pt x="239391" y="18572"/>
                </a:cubicBezTo>
                <a:cubicBezTo>
                  <a:pt x="239443" y="19037"/>
                  <a:pt x="239546" y="19400"/>
                  <a:pt x="239650" y="19658"/>
                </a:cubicBezTo>
                <a:cubicBezTo>
                  <a:pt x="239753" y="19917"/>
                  <a:pt x="239960" y="20124"/>
                  <a:pt x="240167" y="20279"/>
                </a:cubicBezTo>
                <a:cubicBezTo>
                  <a:pt x="240425" y="20486"/>
                  <a:pt x="240633" y="20744"/>
                  <a:pt x="240736" y="21003"/>
                </a:cubicBezTo>
                <a:cubicBezTo>
                  <a:pt x="240839" y="21314"/>
                  <a:pt x="240788" y="21624"/>
                  <a:pt x="240581" y="21934"/>
                </a:cubicBezTo>
                <a:cubicBezTo>
                  <a:pt x="240477" y="22141"/>
                  <a:pt x="240270" y="22296"/>
                  <a:pt x="240063" y="22348"/>
                </a:cubicBezTo>
                <a:cubicBezTo>
                  <a:pt x="239857" y="22452"/>
                  <a:pt x="239598" y="22452"/>
                  <a:pt x="239391" y="22452"/>
                </a:cubicBezTo>
                <a:cubicBezTo>
                  <a:pt x="239132" y="22400"/>
                  <a:pt x="238925" y="22348"/>
                  <a:pt x="238770" y="22245"/>
                </a:cubicBezTo>
                <a:cubicBezTo>
                  <a:pt x="238408" y="22090"/>
                  <a:pt x="238098" y="21779"/>
                  <a:pt x="237787" y="21417"/>
                </a:cubicBezTo>
                <a:cubicBezTo>
                  <a:pt x="237477" y="21055"/>
                  <a:pt x="237218" y="20486"/>
                  <a:pt x="237012" y="19813"/>
                </a:cubicBezTo>
                <a:cubicBezTo>
                  <a:pt x="236804" y="19141"/>
                  <a:pt x="236701" y="18158"/>
                  <a:pt x="236701" y="16968"/>
                </a:cubicBezTo>
                <a:cubicBezTo>
                  <a:pt x="236701" y="16296"/>
                  <a:pt x="236598" y="15778"/>
                  <a:pt x="236391" y="15313"/>
                </a:cubicBezTo>
                <a:cubicBezTo>
                  <a:pt x="236132" y="14847"/>
                  <a:pt x="235873" y="14485"/>
                  <a:pt x="235511" y="14226"/>
                </a:cubicBezTo>
                <a:cubicBezTo>
                  <a:pt x="235150" y="13968"/>
                  <a:pt x="234787" y="13761"/>
                  <a:pt x="234322" y="13657"/>
                </a:cubicBezTo>
                <a:cubicBezTo>
                  <a:pt x="233908" y="13554"/>
                  <a:pt x="233442" y="13502"/>
                  <a:pt x="232977" y="13502"/>
                </a:cubicBezTo>
                <a:lnTo>
                  <a:pt x="226304" y="13502"/>
                </a:lnTo>
                <a:lnTo>
                  <a:pt x="226304" y="21055"/>
                </a:lnTo>
                <a:cubicBezTo>
                  <a:pt x="226304" y="21417"/>
                  <a:pt x="226201" y="21727"/>
                  <a:pt x="225994" y="21986"/>
                </a:cubicBezTo>
                <a:cubicBezTo>
                  <a:pt x="225735" y="22245"/>
                  <a:pt x="225476" y="22348"/>
                  <a:pt x="225115" y="22348"/>
                </a:cubicBezTo>
                <a:cubicBezTo>
                  <a:pt x="224701" y="22348"/>
                  <a:pt x="224338" y="22245"/>
                  <a:pt x="224080" y="21986"/>
                </a:cubicBezTo>
                <a:cubicBezTo>
                  <a:pt x="223821" y="21727"/>
                  <a:pt x="223666" y="21417"/>
                  <a:pt x="223666" y="21055"/>
                </a:cubicBezTo>
                <a:lnTo>
                  <a:pt x="223666" y="1501"/>
                </a:lnTo>
                <a:cubicBezTo>
                  <a:pt x="223666" y="1138"/>
                  <a:pt x="223770" y="880"/>
                  <a:pt x="224028" y="621"/>
                </a:cubicBezTo>
                <a:cubicBezTo>
                  <a:pt x="224235" y="362"/>
                  <a:pt x="224545" y="259"/>
                  <a:pt x="224907" y="259"/>
                </a:cubicBezTo>
                <a:close/>
                <a:moveTo>
                  <a:pt x="40294" y="259"/>
                </a:moveTo>
                <a:lnTo>
                  <a:pt x="48984" y="259"/>
                </a:lnTo>
                <a:cubicBezTo>
                  <a:pt x="50174" y="259"/>
                  <a:pt x="51260" y="569"/>
                  <a:pt x="52191" y="1087"/>
                </a:cubicBezTo>
                <a:cubicBezTo>
                  <a:pt x="53174" y="1656"/>
                  <a:pt x="53899" y="2380"/>
                  <a:pt x="54467" y="3311"/>
                </a:cubicBezTo>
                <a:cubicBezTo>
                  <a:pt x="55037" y="4294"/>
                  <a:pt x="55295" y="5329"/>
                  <a:pt x="55295" y="6570"/>
                </a:cubicBezTo>
                <a:cubicBezTo>
                  <a:pt x="55295" y="7450"/>
                  <a:pt x="55140" y="8277"/>
                  <a:pt x="54778" y="9053"/>
                </a:cubicBezTo>
                <a:cubicBezTo>
                  <a:pt x="54416" y="9778"/>
                  <a:pt x="53950" y="10450"/>
                  <a:pt x="53381" y="11019"/>
                </a:cubicBezTo>
                <a:cubicBezTo>
                  <a:pt x="52864" y="11536"/>
                  <a:pt x="52295" y="11898"/>
                  <a:pt x="51674" y="12157"/>
                </a:cubicBezTo>
                <a:cubicBezTo>
                  <a:pt x="52036" y="12312"/>
                  <a:pt x="52295" y="12519"/>
                  <a:pt x="52605" y="12726"/>
                </a:cubicBezTo>
                <a:cubicBezTo>
                  <a:pt x="53174" y="13192"/>
                  <a:pt x="53640" y="13709"/>
                  <a:pt x="54002" y="14382"/>
                </a:cubicBezTo>
                <a:cubicBezTo>
                  <a:pt x="54364" y="15054"/>
                  <a:pt x="54571" y="15830"/>
                  <a:pt x="54571" y="16709"/>
                </a:cubicBezTo>
                <a:cubicBezTo>
                  <a:pt x="54623" y="17485"/>
                  <a:pt x="54675" y="18106"/>
                  <a:pt x="54726" y="18572"/>
                </a:cubicBezTo>
                <a:cubicBezTo>
                  <a:pt x="54778" y="19037"/>
                  <a:pt x="54881" y="19400"/>
                  <a:pt x="54985" y="19658"/>
                </a:cubicBezTo>
                <a:cubicBezTo>
                  <a:pt x="55088" y="19917"/>
                  <a:pt x="55295" y="20124"/>
                  <a:pt x="55502" y="20279"/>
                </a:cubicBezTo>
                <a:cubicBezTo>
                  <a:pt x="55761" y="20486"/>
                  <a:pt x="55968" y="20744"/>
                  <a:pt x="56123" y="21003"/>
                </a:cubicBezTo>
                <a:cubicBezTo>
                  <a:pt x="56226" y="21314"/>
                  <a:pt x="56175" y="21624"/>
                  <a:pt x="55968" y="21934"/>
                </a:cubicBezTo>
                <a:cubicBezTo>
                  <a:pt x="55864" y="22141"/>
                  <a:pt x="55657" y="22296"/>
                  <a:pt x="55450" y="22348"/>
                </a:cubicBezTo>
                <a:cubicBezTo>
                  <a:pt x="55244" y="22452"/>
                  <a:pt x="54985" y="22452"/>
                  <a:pt x="54778" y="22452"/>
                </a:cubicBezTo>
                <a:cubicBezTo>
                  <a:pt x="54519" y="22400"/>
                  <a:pt x="54312" y="22348"/>
                  <a:pt x="54157" y="22245"/>
                </a:cubicBezTo>
                <a:cubicBezTo>
                  <a:pt x="53795" y="22090"/>
                  <a:pt x="53485" y="21779"/>
                  <a:pt x="53174" y="21417"/>
                </a:cubicBezTo>
                <a:cubicBezTo>
                  <a:pt x="52864" y="21055"/>
                  <a:pt x="52605" y="20486"/>
                  <a:pt x="52399" y="19813"/>
                </a:cubicBezTo>
                <a:cubicBezTo>
                  <a:pt x="52191" y="19141"/>
                  <a:pt x="52088" y="18158"/>
                  <a:pt x="52088" y="16968"/>
                </a:cubicBezTo>
                <a:cubicBezTo>
                  <a:pt x="52088" y="16296"/>
                  <a:pt x="51985" y="15778"/>
                  <a:pt x="51778" y="15313"/>
                </a:cubicBezTo>
                <a:cubicBezTo>
                  <a:pt x="51519" y="14847"/>
                  <a:pt x="51260" y="14485"/>
                  <a:pt x="50898" y="14226"/>
                </a:cubicBezTo>
                <a:cubicBezTo>
                  <a:pt x="50537" y="13968"/>
                  <a:pt x="50174" y="13761"/>
                  <a:pt x="49709" y="13657"/>
                </a:cubicBezTo>
                <a:cubicBezTo>
                  <a:pt x="49295" y="13554"/>
                  <a:pt x="48829" y="13502"/>
                  <a:pt x="48364" y="13502"/>
                </a:cubicBezTo>
                <a:lnTo>
                  <a:pt x="41691" y="13502"/>
                </a:lnTo>
                <a:lnTo>
                  <a:pt x="41691" y="21055"/>
                </a:lnTo>
                <a:cubicBezTo>
                  <a:pt x="41691" y="21417"/>
                  <a:pt x="41588" y="21727"/>
                  <a:pt x="41381" y="21986"/>
                </a:cubicBezTo>
                <a:cubicBezTo>
                  <a:pt x="41122" y="22245"/>
                  <a:pt x="40863" y="22348"/>
                  <a:pt x="40502" y="22348"/>
                </a:cubicBezTo>
                <a:cubicBezTo>
                  <a:pt x="40088" y="22348"/>
                  <a:pt x="39777" y="22245"/>
                  <a:pt x="39467" y="21986"/>
                </a:cubicBezTo>
                <a:cubicBezTo>
                  <a:pt x="39208" y="21727"/>
                  <a:pt x="39053" y="21417"/>
                  <a:pt x="39053" y="21055"/>
                </a:cubicBezTo>
                <a:lnTo>
                  <a:pt x="39053" y="1501"/>
                </a:lnTo>
                <a:cubicBezTo>
                  <a:pt x="39053" y="1138"/>
                  <a:pt x="39157" y="880"/>
                  <a:pt x="39415" y="621"/>
                </a:cubicBezTo>
                <a:cubicBezTo>
                  <a:pt x="39622" y="362"/>
                  <a:pt x="39932" y="259"/>
                  <a:pt x="40294" y="259"/>
                </a:cubicBezTo>
                <a:close/>
                <a:moveTo>
                  <a:pt x="465800" y="104"/>
                </a:moveTo>
                <a:cubicBezTo>
                  <a:pt x="467041" y="104"/>
                  <a:pt x="468231" y="311"/>
                  <a:pt x="469369" y="725"/>
                </a:cubicBezTo>
                <a:cubicBezTo>
                  <a:pt x="470507" y="1139"/>
                  <a:pt x="471438" y="1759"/>
                  <a:pt x="472110" y="2587"/>
                </a:cubicBezTo>
                <a:cubicBezTo>
                  <a:pt x="472421" y="2949"/>
                  <a:pt x="472576" y="3260"/>
                  <a:pt x="472576" y="3518"/>
                </a:cubicBezTo>
                <a:cubicBezTo>
                  <a:pt x="472576" y="3725"/>
                  <a:pt x="472472" y="3932"/>
                  <a:pt x="472265" y="4139"/>
                </a:cubicBezTo>
                <a:cubicBezTo>
                  <a:pt x="472059" y="4346"/>
                  <a:pt x="471852" y="4449"/>
                  <a:pt x="471593" y="4449"/>
                </a:cubicBezTo>
                <a:cubicBezTo>
                  <a:pt x="471386" y="4449"/>
                  <a:pt x="471231" y="4398"/>
                  <a:pt x="471076" y="4242"/>
                </a:cubicBezTo>
                <a:cubicBezTo>
                  <a:pt x="470714" y="3777"/>
                  <a:pt x="470300" y="3415"/>
                  <a:pt x="469731" y="3053"/>
                </a:cubicBezTo>
                <a:cubicBezTo>
                  <a:pt x="469162" y="2691"/>
                  <a:pt x="468593" y="2432"/>
                  <a:pt x="467921" y="2225"/>
                </a:cubicBezTo>
                <a:cubicBezTo>
                  <a:pt x="467248" y="2070"/>
                  <a:pt x="466576" y="1966"/>
                  <a:pt x="465851" y="1966"/>
                </a:cubicBezTo>
                <a:cubicBezTo>
                  <a:pt x="464817" y="1966"/>
                  <a:pt x="463937" y="2122"/>
                  <a:pt x="463161" y="2432"/>
                </a:cubicBezTo>
                <a:cubicBezTo>
                  <a:pt x="462386" y="2742"/>
                  <a:pt x="461765" y="3156"/>
                  <a:pt x="461299" y="3725"/>
                </a:cubicBezTo>
                <a:cubicBezTo>
                  <a:pt x="460834" y="4294"/>
                  <a:pt x="460627" y="5018"/>
                  <a:pt x="460627" y="5794"/>
                </a:cubicBezTo>
                <a:cubicBezTo>
                  <a:pt x="460627" y="6674"/>
                  <a:pt x="460885" y="7398"/>
                  <a:pt x="461403" y="7967"/>
                </a:cubicBezTo>
                <a:cubicBezTo>
                  <a:pt x="461868" y="8536"/>
                  <a:pt x="462541" y="9002"/>
                  <a:pt x="463369" y="9364"/>
                </a:cubicBezTo>
                <a:cubicBezTo>
                  <a:pt x="464196" y="9726"/>
                  <a:pt x="465075" y="10088"/>
                  <a:pt x="466006" y="10398"/>
                </a:cubicBezTo>
                <a:cubicBezTo>
                  <a:pt x="466886" y="10657"/>
                  <a:pt x="467765" y="10968"/>
                  <a:pt x="468593" y="11278"/>
                </a:cubicBezTo>
                <a:cubicBezTo>
                  <a:pt x="469421" y="11588"/>
                  <a:pt x="470196" y="12002"/>
                  <a:pt x="470817" y="12468"/>
                </a:cubicBezTo>
                <a:cubicBezTo>
                  <a:pt x="471438" y="12933"/>
                  <a:pt x="471955" y="13554"/>
                  <a:pt x="472317" y="14278"/>
                </a:cubicBezTo>
                <a:cubicBezTo>
                  <a:pt x="472679" y="15003"/>
                  <a:pt x="472886" y="15934"/>
                  <a:pt x="472886" y="17072"/>
                </a:cubicBezTo>
                <a:cubicBezTo>
                  <a:pt x="472886" y="18158"/>
                  <a:pt x="472576" y="19089"/>
                  <a:pt x="471955" y="19969"/>
                </a:cubicBezTo>
                <a:cubicBezTo>
                  <a:pt x="471334" y="20848"/>
                  <a:pt x="470507" y="21521"/>
                  <a:pt x="469421" y="22038"/>
                </a:cubicBezTo>
                <a:cubicBezTo>
                  <a:pt x="468386" y="22555"/>
                  <a:pt x="467145" y="22814"/>
                  <a:pt x="465696" y="22814"/>
                </a:cubicBezTo>
                <a:cubicBezTo>
                  <a:pt x="464093" y="22814"/>
                  <a:pt x="462696" y="22555"/>
                  <a:pt x="461506" y="22038"/>
                </a:cubicBezTo>
                <a:cubicBezTo>
                  <a:pt x="460317" y="21521"/>
                  <a:pt x="459230" y="20693"/>
                  <a:pt x="458144" y="19658"/>
                </a:cubicBezTo>
                <a:cubicBezTo>
                  <a:pt x="458041" y="19555"/>
                  <a:pt x="457937" y="19451"/>
                  <a:pt x="457886" y="19348"/>
                </a:cubicBezTo>
                <a:cubicBezTo>
                  <a:pt x="457834" y="19193"/>
                  <a:pt x="457782" y="19038"/>
                  <a:pt x="457782" y="18882"/>
                </a:cubicBezTo>
                <a:cubicBezTo>
                  <a:pt x="457782" y="18675"/>
                  <a:pt x="457886" y="18417"/>
                  <a:pt x="458092" y="18210"/>
                </a:cubicBezTo>
                <a:cubicBezTo>
                  <a:pt x="458299" y="18003"/>
                  <a:pt x="458506" y="17899"/>
                  <a:pt x="458765" y="17899"/>
                </a:cubicBezTo>
                <a:cubicBezTo>
                  <a:pt x="458972" y="17899"/>
                  <a:pt x="459230" y="18003"/>
                  <a:pt x="459437" y="18210"/>
                </a:cubicBezTo>
                <a:cubicBezTo>
                  <a:pt x="460265" y="19089"/>
                  <a:pt x="461196" y="19762"/>
                  <a:pt x="462230" y="20227"/>
                </a:cubicBezTo>
                <a:cubicBezTo>
                  <a:pt x="463265" y="20693"/>
                  <a:pt x="464403" y="20900"/>
                  <a:pt x="465593" y="20900"/>
                </a:cubicBezTo>
                <a:cubicBezTo>
                  <a:pt x="466576" y="20900"/>
                  <a:pt x="467507" y="20745"/>
                  <a:pt x="468282" y="20434"/>
                </a:cubicBezTo>
                <a:cubicBezTo>
                  <a:pt x="469058" y="20124"/>
                  <a:pt x="469679" y="19658"/>
                  <a:pt x="470145" y="19089"/>
                </a:cubicBezTo>
                <a:cubicBezTo>
                  <a:pt x="470558" y="18469"/>
                  <a:pt x="470817" y="17796"/>
                  <a:pt x="470817" y="17020"/>
                </a:cubicBezTo>
                <a:cubicBezTo>
                  <a:pt x="470817" y="16089"/>
                  <a:pt x="470558" y="15313"/>
                  <a:pt x="470041" y="14692"/>
                </a:cubicBezTo>
                <a:cubicBezTo>
                  <a:pt x="469524" y="14071"/>
                  <a:pt x="468852" y="13606"/>
                  <a:pt x="467972" y="13192"/>
                </a:cubicBezTo>
                <a:cubicBezTo>
                  <a:pt x="467093" y="12830"/>
                  <a:pt x="466110" y="12468"/>
                  <a:pt x="465075" y="12157"/>
                </a:cubicBezTo>
                <a:cubicBezTo>
                  <a:pt x="464196" y="11899"/>
                  <a:pt x="463369" y="11588"/>
                  <a:pt x="462593" y="11278"/>
                </a:cubicBezTo>
                <a:cubicBezTo>
                  <a:pt x="461817" y="10968"/>
                  <a:pt x="461144" y="10554"/>
                  <a:pt x="460523" y="10088"/>
                </a:cubicBezTo>
                <a:cubicBezTo>
                  <a:pt x="459954" y="9623"/>
                  <a:pt x="459489" y="9002"/>
                  <a:pt x="459127" y="8329"/>
                </a:cubicBezTo>
                <a:cubicBezTo>
                  <a:pt x="458765" y="7605"/>
                  <a:pt x="458609" y="6777"/>
                  <a:pt x="458609" y="5794"/>
                </a:cubicBezTo>
                <a:cubicBezTo>
                  <a:pt x="458609" y="4708"/>
                  <a:pt x="458920" y="3725"/>
                  <a:pt x="459489" y="2846"/>
                </a:cubicBezTo>
                <a:cubicBezTo>
                  <a:pt x="460110" y="2018"/>
                  <a:pt x="460937" y="1346"/>
                  <a:pt x="462024" y="828"/>
                </a:cubicBezTo>
                <a:cubicBezTo>
                  <a:pt x="463110" y="363"/>
                  <a:pt x="464351" y="104"/>
                  <a:pt x="465800" y="104"/>
                </a:cubicBezTo>
                <a:close/>
                <a:moveTo>
                  <a:pt x="392502" y="104"/>
                </a:moveTo>
                <a:cubicBezTo>
                  <a:pt x="393640" y="104"/>
                  <a:pt x="394726" y="259"/>
                  <a:pt x="395761" y="518"/>
                </a:cubicBezTo>
                <a:cubicBezTo>
                  <a:pt x="396796" y="776"/>
                  <a:pt x="397727" y="1190"/>
                  <a:pt x="398554" y="1708"/>
                </a:cubicBezTo>
                <a:cubicBezTo>
                  <a:pt x="398658" y="1811"/>
                  <a:pt x="398813" y="1915"/>
                  <a:pt x="398864" y="2070"/>
                </a:cubicBezTo>
                <a:cubicBezTo>
                  <a:pt x="398916" y="2173"/>
                  <a:pt x="398968" y="2328"/>
                  <a:pt x="398968" y="2484"/>
                </a:cubicBezTo>
                <a:cubicBezTo>
                  <a:pt x="398968" y="2794"/>
                  <a:pt x="398916" y="3053"/>
                  <a:pt x="398709" y="3208"/>
                </a:cubicBezTo>
                <a:cubicBezTo>
                  <a:pt x="398502" y="3363"/>
                  <a:pt x="398296" y="3467"/>
                  <a:pt x="398089" y="3467"/>
                </a:cubicBezTo>
                <a:cubicBezTo>
                  <a:pt x="397985" y="3467"/>
                  <a:pt x="397882" y="3415"/>
                  <a:pt x="397778" y="3415"/>
                </a:cubicBezTo>
                <a:cubicBezTo>
                  <a:pt x="397675" y="3415"/>
                  <a:pt x="397623" y="3363"/>
                  <a:pt x="397520" y="3311"/>
                </a:cubicBezTo>
                <a:cubicBezTo>
                  <a:pt x="396796" y="2949"/>
                  <a:pt x="396020" y="2587"/>
                  <a:pt x="395192" y="2380"/>
                </a:cubicBezTo>
                <a:cubicBezTo>
                  <a:pt x="394364" y="2122"/>
                  <a:pt x="393433" y="2018"/>
                  <a:pt x="392502" y="2018"/>
                </a:cubicBezTo>
                <a:cubicBezTo>
                  <a:pt x="390692" y="2018"/>
                  <a:pt x="389088" y="2432"/>
                  <a:pt x="387692" y="3260"/>
                </a:cubicBezTo>
                <a:cubicBezTo>
                  <a:pt x="386295" y="4087"/>
                  <a:pt x="385157" y="5174"/>
                  <a:pt x="384381" y="6622"/>
                </a:cubicBezTo>
                <a:cubicBezTo>
                  <a:pt x="383605" y="8071"/>
                  <a:pt x="383191" y="9674"/>
                  <a:pt x="383191" y="11485"/>
                </a:cubicBezTo>
                <a:cubicBezTo>
                  <a:pt x="383191" y="13295"/>
                  <a:pt x="383605" y="14899"/>
                  <a:pt x="384381" y="16348"/>
                </a:cubicBezTo>
                <a:cubicBezTo>
                  <a:pt x="385157" y="17744"/>
                  <a:pt x="386295" y="18882"/>
                  <a:pt x="387692" y="19710"/>
                </a:cubicBezTo>
                <a:cubicBezTo>
                  <a:pt x="389088" y="20538"/>
                  <a:pt x="390692" y="20952"/>
                  <a:pt x="392502" y="20952"/>
                </a:cubicBezTo>
                <a:cubicBezTo>
                  <a:pt x="393433" y="20952"/>
                  <a:pt x="394364" y="20796"/>
                  <a:pt x="395347" y="20538"/>
                </a:cubicBezTo>
                <a:cubicBezTo>
                  <a:pt x="396226" y="20279"/>
                  <a:pt x="397002" y="19917"/>
                  <a:pt x="397675" y="19503"/>
                </a:cubicBezTo>
                <a:lnTo>
                  <a:pt x="397675" y="13244"/>
                </a:lnTo>
                <a:lnTo>
                  <a:pt x="392709" y="13244"/>
                </a:lnTo>
                <a:cubicBezTo>
                  <a:pt x="392450" y="13244"/>
                  <a:pt x="392244" y="13140"/>
                  <a:pt x="392036" y="12933"/>
                </a:cubicBezTo>
                <a:cubicBezTo>
                  <a:pt x="391830" y="12726"/>
                  <a:pt x="391726" y="12519"/>
                  <a:pt x="391726" y="12261"/>
                </a:cubicBezTo>
                <a:cubicBezTo>
                  <a:pt x="391726" y="12002"/>
                  <a:pt x="391830" y="11743"/>
                  <a:pt x="392036" y="11588"/>
                </a:cubicBezTo>
                <a:cubicBezTo>
                  <a:pt x="392192" y="11433"/>
                  <a:pt x="392450" y="11330"/>
                  <a:pt x="392709" y="11330"/>
                </a:cubicBezTo>
                <a:lnTo>
                  <a:pt x="398761" y="11330"/>
                </a:lnTo>
                <a:cubicBezTo>
                  <a:pt x="399020" y="11330"/>
                  <a:pt x="399227" y="11433"/>
                  <a:pt x="399382" y="11640"/>
                </a:cubicBezTo>
                <a:cubicBezTo>
                  <a:pt x="399537" y="11795"/>
                  <a:pt x="399640" y="12054"/>
                  <a:pt x="399640" y="12313"/>
                </a:cubicBezTo>
                <a:lnTo>
                  <a:pt x="399640" y="19917"/>
                </a:lnTo>
                <a:cubicBezTo>
                  <a:pt x="399640" y="20072"/>
                  <a:pt x="399640" y="20227"/>
                  <a:pt x="399537" y="20383"/>
                </a:cubicBezTo>
                <a:cubicBezTo>
                  <a:pt x="399433" y="20538"/>
                  <a:pt x="399330" y="20641"/>
                  <a:pt x="399175" y="20745"/>
                </a:cubicBezTo>
                <a:cubicBezTo>
                  <a:pt x="398244" y="21365"/>
                  <a:pt x="397209" y="21883"/>
                  <a:pt x="396071" y="22245"/>
                </a:cubicBezTo>
                <a:cubicBezTo>
                  <a:pt x="394933" y="22607"/>
                  <a:pt x="393744" y="22814"/>
                  <a:pt x="392502" y="22814"/>
                </a:cubicBezTo>
                <a:cubicBezTo>
                  <a:pt x="390899" y="22814"/>
                  <a:pt x="389398" y="22555"/>
                  <a:pt x="388002" y="21986"/>
                </a:cubicBezTo>
                <a:cubicBezTo>
                  <a:pt x="386605" y="21417"/>
                  <a:pt x="385416" y="20641"/>
                  <a:pt x="384381" y="19607"/>
                </a:cubicBezTo>
                <a:cubicBezTo>
                  <a:pt x="383346" y="18572"/>
                  <a:pt x="382571" y="17382"/>
                  <a:pt x="382001" y="15985"/>
                </a:cubicBezTo>
                <a:cubicBezTo>
                  <a:pt x="381433" y="14589"/>
                  <a:pt x="381174" y="13089"/>
                  <a:pt x="381174" y="11485"/>
                </a:cubicBezTo>
                <a:cubicBezTo>
                  <a:pt x="381174" y="9881"/>
                  <a:pt x="381433" y="8381"/>
                  <a:pt x="382001" y="6984"/>
                </a:cubicBezTo>
                <a:cubicBezTo>
                  <a:pt x="382571" y="5587"/>
                  <a:pt x="383346" y="4398"/>
                  <a:pt x="384381" y="3363"/>
                </a:cubicBezTo>
                <a:cubicBezTo>
                  <a:pt x="385416" y="2328"/>
                  <a:pt x="386605" y="1552"/>
                  <a:pt x="388002" y="983"/>
                </a:cubicBezTo>
                <a:cubicBezTo>
                  <a:pt x="389398" y="414"/>
                  <a:pt x="390899" y="104"/>
                  <a:pt x="392502" y="104"/>
                </a:cubicBezTo>
                <a:close/>
                <a:moveTo>
                  <a:pt x="134179" y="104"/>
                </a:moveTo>
                <a:cubicBezTo>
                  <a:pt x="135265" y="104"/>
                  <a:pt x="136352" y="259"/>
                  <a:pt x="137386" y="570"/>
                </a:cubicBezTo>
                <a:cubicBezTo>
                  <a:pt x="138421" y="828"/>
                  <a:pt x="139352" y="1242"/>
                  <a:pt x="140231" y="1811"/>
                </a:cubicBezTo>
                <a:cubicBezTo>
                  <a:pt x="140593" y="1966"/>
                  <a:pt x="140800" y="2277"/>
                  <a:pt x="140852" y="2639"/>
                </a:cubicBezTo>
                <a:cubicBezTo>
                  <a:pt x="140904" y="3001"/>
                  <a:pt x="140800" y="3363"/>
                  <a:pt x="140541" y="3673"/>
                </a:cubicBezTo>
                <a:cubicBezTo>
                  <a:pt x="140335" y="3984"/>
                  <a:pt x="140128" y="4139"/>
                  <a:pt x="139817" y="4139"/>
                </a:cubicBezTo>
                <a:cubicBezTo>
                  <a:pt x="139507" y="4139"/>
                  <a:pt x="139248" y="4087"/>
                  <a:pt x="138938" y="3932"/>
                </a:cubicBezTo>
                <a:cubicBezTo>
                  <a:pt x="138265" y="3518"/>
                  <a:pt x="137490" y="3208"/>
                  <a:pt x="136714" y="2949"/>
                </a:cubicBezTo>
                <a:cubicBezTo>
                  <a:pt x="135886" y="2691"/>
                  <a:pt x="135058" y="2587"/>
                  <a:pt x="134179" y="2587"/>
                </a:cubicBezTo>
                <a:cubicBezTo>
                  <a:pt x="132938" y="2587"/>
                  <a:pt x="131800" y="2846"/>
                  <a:pt x="130765" y="3260"/>
                </a:cubicBezTo>
                <a:cubicBezTo>
                  <a:pt x="129731" y="3673"/>
                  <a:pt x="128851" y="4294"/>
                  <a:pt x="128075" y="5070"/>
                </a:cubicBezTo>
                <a:cubicBezTo>
                  <a:pt x="127351" y="5846"/>
                  <a:pt x="126730" y="6777"/>
                  <a:pt x="126317" y="7864"/>
                </a:cubicBezTo>
                <a:cubicBezTo>
                  <a:pt x="125903" y="8950"/>
                  <a:pt x="125696" y="10140"/>
                  <a:pt x="125696" y="11433"/>
                </a:cubicBezTo>
                <a:cubicBezTo>
                  <a:pt x="125696" y="12830"/>
                  <a:pt x="125903" y="14071"/>
                  <a:pt x="126368" y="15158"/>
                </a:cubicBezTo>
                <a:cubicBezTo>
                  <a:pt x="126782" y="16244"/>
                  <a:pt x="127403" y="17175"/>
                  <a:pt x="128179" y="17951"/>
                </a:cubicBezTo>
                <a:cubicBezTo>
                  <a:pt x="128955" y="18727"/>
                  <a:pt x="129834" y="19296"/>
                  <a:pt x="130869" y="19710"/>
                </a:cubicBezTo>
                <a:cubicBezTo>
                  <a:pt x="131851" y="20124"/>
                  <a:pt x="132990" y="20331"/>
                  <a:pt x="134179" y="20331"/>
                </a:cubicBezTo>
                <a:cubicBezTo>
                  <a:pt x="135007" y="20331"/>
                  <a:pt x="135886" y="20227"/>
                  <a:pt x="136662" y="19969"/>
                </a:cubicBezTo>
                <a:cubicBezTo>
                  <a:pt x="137438" y="19710"/>
                  <a:pt x="138214" y="19400"/>
                  <a:pt x="138938" y="18934"/>
                </a:cubicBezTo>
                <a:cubicBezTo>
                  <a:pt x="139248" y="18779"/>
                  <a:pt x="139507" y="18727"/>
                  <a:pt x="139817" y="18779"/>
                </a:cubicBezTo>
                <a:cubicBezTo>
                  <a:pt x="140076" y="18831"/>
                  <a:pt x="140335" y="18986"/>
                  <a:pt x="140645" y="19141"/>
                </a:cubicBezTo>
                <a:cubicBezTo>
                  <a:pt x="140852" y="19451"/>
                  <a:pt x="140955" y="19814"/>
                  <a:pt x="140904" y="20176"/>
                </a:cubicBezTo>
                <a:cubicBezTo>
                  <a:pt x="140800" y="20589"/>
                  <a:pt x="140645" y="20848"/>
                  <a:pt x="140283" y="21003"/>
                </a:cubicBezTo>
                <a:cubicBezTo>
                  <a:pt x="139766" y="21314"/>
                  <a:pt x="139145" y="21624"/>
                  <a:pt x="138473" y="21883"/>
                </a:cubicBezTo>
                <a:cubicBezTo>
                  <a:pt x="137800" y="22141"/>
                  <a:pt x="137076" y="22348"/>
                  <a:pt x="136352" y="22504"/>
                </a:cubicBezTo>
                <a:cubicBezTo>
                  <a:pt x="135627" y="22659"/>
                  <a:pt x="134903" y="22710"/>
                  <a:pt x="134179" y="22710"/>
                </a:cubicBezTo>
                <a:cubicBezTo>
                  <a:pt x="132679" y="22710"/>
                  <a:pt x="131231" y="22452"/>
                  <a:pt x="129886" y="21935"/>
                </a:cubicBezTo>
                <a:cubicBezTo>
                  <a:pt x="128541" y="21417"/>
                  <a:pt x="127351" y="20641"/>
                  <a:pt x="126317" y="19658"/>
                </a:cubicBezTo>
                <a:cubicBezTo>
                  <a:pt x="125282" y="18675"/>
                  <a:pt x="124506" y="17486"/>
                  <a:pt x="123886" y="16089"/>
                </a:cubicBezTo>
                <a:cubicBezTo>
                  <a:pt x="123316" y="14692"/>
                  <a:pt x="123006" y="13140"/>
                  <a:pt x="123006" y="11381"/>
                </a:cubicBezTo>
                <a:cubicBezTo>
                  <a:pt x="123006" y="9778"/>
                  <a:pt x="123265" y="8226"/>
                  <a:pt x="123834" y="6881"/>
                </a:cubicBezTo>
                <a:cubicBezTo>
                  <a:pt x="124403" y="5536"/>
                  <a:pt x="125179" y="4346"/>
                  <a:pt x="126213" y="3311"/>
                </a:cubicBezTo>
                <a:cubicBezTo>
                  <a:pt x="127248" y="2277"/>
                  <a:pt x="128438" y="1501"/>
                  <a:pt x="129782" y="932"/>
                </a:cubicBezTo>
                <a:cubicBezTo>
                  <a:pt x="131127" y="363"/>
                  <a:pt x="132576" y="104"/>
                  <a:pt x="134179" y="104"/>
                </a:cubicBezTo>
                <a:close/>
                <a:moveTo>
                  <a:pt x="421573" y="52"/>
                </a:moveTo>
                <a:cubicBezTo>
                  <a:pt x="423125" y="52"/>
                  <a:pt x="424522" y="311"/>
                  <a:pt x="425815" y="880"/>
                </a:cubicBezTo>
                <a:cubicBezTo>
                  <a:pt x="427108" y="1449"/>
                  <a:pt x="428246" y="2225"/>
                  <a:pt x="429177" y="3259"/>
                </a:cubicBezTo>
                <a:cubicBezTo>
                  <a:pt x="430108" y="4294"/>
                  <a:pt x="430884" y="5484"/>
                  <a:pt x="431350" y="6880"/>
                </a:cubicBezTo>
                <a:cubicBezTo>
                  <a:pt x="431867" y="8226"/>
                  <a:pt x="432125" y="9777"/>
                  <a:pt x="432125" y="11433"/>
                </a:cubicBezTo>
                <a:cubicBezTo>
                  <a:pt x="432125" y="13088"/>
                  <a:pt x="431867" y="14588"/>
                  <a:pt x="431350" y="15985"/>
                </a:cubicBezTo>
                <a:cubicBezTo>
                  <a:pt x="430832" y="17382"/>
                  <a:pt x="430108" y="18572"/>
                  <a:pt x="429177" y="19606"/>
                </a:cubicBezTo>
                <a:cubicBezTo>
                  <a:pt x="428246" y="20641"/>
                  <a:pt x="427108" y="21417"/>
                  <a:pt x="425815" y="21986"/>
                </a:cubicBezTo>
                <a:cubicBezTo>
                  <a:pt x="424522" y="22555"/>
                  <a:pt x="423125" y="22814"/>
                  <a:pt x="421573" y="22814"/>
                </a:cubicBezTo>
                <a:cubicBezTo>
                  <a:pt x="420021" y="22814"/>
                  <a:pt x="418625" y="22555"/>
                  <a:pt x="417332" y="21986"/>
                </a:cubicBezTo>
                <a:cubicBezTo>
                  <a:pt x="416038" y="21417"/>
                  <a:pt x="414901" y="20641"/>
                  <a:pt x="413969" y="19606"/>
                </a:cubicBezTo>
                <a:cubicBezTo>
                  <a:pt x="413038" y="18572"/>
                  <a:pt x="412314" y="17330"/>
                  <a:pt x="411797" y="15985"/>
                </a:cubicBezTo>
                <a:cubicBezTo>
                  <a:pt x="411280" y="14640"/>
                  <a:pt x="411021" y="13088"/>
                  <a:pt x="411021" y="11433"/>
                </a:cubicBezTo>
                <a:cubicBezTo>
                  <a:pt x="411021" y="9777"/>
                  <a:pt x="411280" y="8277"/>
                  <a:pt x="411797" y="6880"/>
                </a:cubicBezTo>
                <a:cubicBezTo>
                  <a:pt x="412262" y="5484"/>
                  <a:pt x="413038" y="4294"/>
                  <a:pt x="413969" y="3259"/>
                </a:cubicBezTo>
                <a:cubicBezTo>
                  <a:pt x="414901" y="2225"/>
                  <a:pt x="416038" y="1449"/>
                  <a:pt x="417332" y="880"/>
                </a:cubicBezTo>
                <a:cubicBezTo>
                  <a:pt x="418625" y="311"/>
                  <a:pt x="420021" y="52"/>
                  <a:pt x="421573" y="52"/>
                </a:cubicBezTo>
                <a:close/>
                <a:moveTo>
                  <a:pt x="298670" y="52"/>
                </a:moveTo>
                <a:cubicBezTo>
                  <a:pt x="300222" y="52"/>
                  <a:pt x="301619" y="311"/>
                  <a:pt x="302912" y="880"/>
                </a:cubicBezTo>
                <a:cubicBezTo>
                  <a:pt x="304205" y="1449"/>
                  <a:pt x="305343" y="2225"/>
                  <a:pt x="306274" y="3259"/>
                </a:cubicBezTo>
                <a:cubicBezTo>
                  <a:pt x="307205" y="4294"/>
                  <a:pt x="307981" y="5484"/>
                  <a:pt x="308447" y="6880"/>
                </a:cubicBezTo>
                <a:cubicBezTo>
                  <a:pt x="308964" y="8226"/>
                  <a:pt x="309222" y="9777"/>
                  <a:pt x="309222" y="11433"/>
                </a:cubicBezTo>
                <a:cubicBezTo>
                  <a:pt x="309222" y="13088"/>
                  <a:pt x="308964" y="14588"/>
                  <a:pt x="308447" y="15985"/>
                </a:cubicBezTo>
                <a:cubicBezTo>
                  <a:pt x="307929" y="17382"/>
                  <a:pt x="307205" y="18572"/>
                  <a:pt x="306274" y="19606"/>
                </a:cubicBezTo>
                <a:cubicBezTo>
                  <a:pt x="305343" y="20641"/>
                  <a:pt x="304205" y="21417"/>
                  <a:pt x="302912" y="21986"/>
                </a:cubicBezTo>
                <a:cubicBezTo>
                  <a:pt x="301619" y="22555"/>
                  <a:pt x="300222" y="22814"/>
                  <a:pt x="298670" y="22814"/>
                </a:cubicBezTo>
                <a:cubicBezTo>
                  <a:pt x="297118" y="22814"/>
                  <a:pt x="295722" y="22555"/>
                  <a:pt x="294429" y="21986"/>
                </a:cubicBezTo>
                <a:cubicBezTo>
                  <a:pt x="293135" y="21417"/>
                  <a:pt x="291998" y="20641"/>
                  <a:pt x="291066" y="19606"/>
                </a:cubicBezTo>
                <a:cubicBezTo>
                  <a:pt x="290135" y="18572"/>
                  <a:pt x="289411" y="17382"/>
                  <a:pt x="288894" y="15985"/>
                </a:cubicBezTo>
                <a:cubicBezTo>
                  <a:pt x="288377" y="14640"/>
                  <a:pt x="288118" y="13088"/>
                  <a:pt x="288118" y="11433"/>
                </a:cubicBezTo>
                <a:cubicBezTo>
                  <a:pt x="288118" y="9777"/>
                  <a:pt x="288377" y="8277"/>
                  <a:pt x="288894" y="6880"/>
                </a:cubicBezTo>
                <a:cubicBezTo>
                  <a:pt x="289411" y="5484"/>
                  <a:pt x="290135" y="4294"/>
                  <a:pt x="291066" y="3259"/>
                </a:cubicBezTo>
                <a:cubicBezTo>
                  <a:pt x="291998" y="2225"/>
                  <a:pt x="293135" y="1449"/>
                  <a:pt x="294429" y="880"/>
                </a:cubicBezTo>
                <a:cubicBezTo>
                  <a:pt x="295722" y="311"/>
                  <a:pt x="297118" y="52"/>
                  <a:pt x="298670" y="52"/>
                </a:cubicBezTo>
                <a:close/>
                <a:moveTo>
                  <a:pt x="8069" y="0"/>
                </a:moveTo>
                <a:cubicBezTo>
                  <a:pt x="9363" y="0"/>
                  <a:pt x="10604" y="207"/>
                  <a:pt x="11742" y="621"/>
                </a:cubicBezTo>
                <a:cubicBezTo>
                  <a:pt x="12880" y="1086"/>
                  <a:pt x="13811" y="1655"/>
                  <a:pt x="14483" y="2380"/>
                </a:cubicBezTo>
                <a:cubicBezTo>
                  <a:pt x="14897" y="2793"/>
                  <a:pt x="15104" y="3207"/>
                  <a:pt x="15104" y="3569"/>
                </a:cubicBezTo>
                <a:cubicBezTo>
                  <a:pt x="15104" y="3880"/>
                  <a:pt x="14949" y="4190"/>
                  <a:pt x="14690" y="4449"/>
                </a:cubicBezTo>
                <a:cubicBezTo>
                  <a:pt x="14432" y="4708"/>
                  <a:pt x="14121" y="4863"/>
                  <a:pt x="13811" y="4863"/>
                </a:cubicBezTo>
                <a:cubicBezTo>
                  <a:pt x="13604" y="4863"/>
                  <a:pt x="13397" y="4759"/>
                  <a:pt x="13190" y="4604"/>
                </a:cubicBezTo>
                <a:cubicBezTo>
                  <a:pt x="12828" y="4190"/>
                  <a:pt x="12414" y="3828"/>
                  <a:pt x="11845" y="3518"/>
                </a:cubicBezTo>
                <a:cubicBezTo>
                  <a:pt x="11276" y="3207"/>
                  <a:pt x="10707" y="2949"/>
                  <a:pt x="10035" y="2742"/>
                </a:cubicBezTo>
                <a:cubicBezTo>
                  <a:pt x="9363" y="2587"/>
                  <a:pt x="8742" y="2483"/>
                  <a:pt x="8069" y="2483"/>
                </a:cubicBezTo>
                <a:cubicBezTo>
                  <a:pt x="7138" y="2483"/>
                  <a:pt x="6259" y="2638"/>
                  <a:pt x="5535" y="2897"/>
                </a:cubicBezTo>
                <a:cubicBezTo>
                  <a:pt x="4811" y="3156"/>
                  <a:pt x="4242" y="3569"/>
                  <a:pt x="3828" y="4087"/>
                </a:cubicBezTo>
                <a:cubicBezTo>
                  <a:pt x="3414" y="4604"/>
                  <a:pt x="3207" y="5225"/>
                  <a:pt x="3207" y="5949"/>
                </a:cubicBezTo>
                <a:cubicBezTo>
                  <a:pt x="3207" y="6725"/>
                  <a:pt x="3414" y="7398"/>
                  <a:pt x="3880" y="7915"/>
                </a:cubicBezTo>
                <a:cubicBezTo>
                  <a:pt x="4345" y="8432"/>
                  <a:pt x="4966" y="8846"/>
                  <a:pt x="5742" y="9156"/>
                </a:cubicBezTo>
                <a:cubicBezTo>
                  <a:pt x="6518" y="9518"/>
                  <a:pt x="7397" y="9777"/>
                  <a:pt x="8328" y="10036"/>
                </a:cubicBezTo>
                <a:cubicBezTo>
                  <a:pt x="9363" y="10294"/>
                  <a:pt x="10294" y="10605"/>
                  <a:pt x="11173" y="10915"/>
                </a:cubicBezTo>
                <a:cubicBezTo>
                  <a:pt x="12052" y="11277"/>
                  <a:pt x="12828" y="11691"/>
                  <a:pt x="13449" y="12157"/>
                </a:cubicBezTo>
                <a:cubicBezTo>
                  <a:pt x="14070" y="12622"/>
                  <a:pt x="14587" y="13243"/>
                  <a:pt x="15001" y="13916"/>
                </a:cubicBezTo>
                <a:cubicBezTo>
                  <a:pt x="15363" y="14640"/>
                  <a:pt x="15518" y="15571"/>
                  <a:pt x="15518" y="16657"/>
                </a:cubicBezTo>
                <a:cubicBezTo>
                  <a:pt x="15518" y="17847"/>
                  <a:pt x="15208" y="18882"/>
                  <a:pt x="14535" y="19761"/>
                </a:cubicBezTo>
                <a:cubicBezTo>
                  <a:pt x="13863" y="20641"/>
                  <a:pt x="12983" y="21365"/>
                  <a:pt x="11845" y="21882"/>
                </a:cubicBezTo>
                <a:cubicBezTo>
                  <a:pt x="10707" y="22400"/>
                  <a:pt x="9414" y="22710"/>
                  <a:pt x="8018" y="22710"/>
                </a:cubicBezTo>
                <a:cubicBezTo>
                  <a:pt x="6466" y="22710"/>
                  <a:pt x="5121" y="22503"/>
                  <a:pt x="3931" y="22037"/>
                </a:cubicBezTo>
                <a:cubicBezTo>
                  <a:pt x="2741" y="21572"/>
                  <a:pt x="1604" y="20848"/>
                  <a:pt x="517" y="19813"/>
                </a:cubicBezTo>
                <a:cubicBezTo>
                  <a:pt x="362" y="19710"/>
                  <a:pt x="259" y="19503"/>
                  <a:pt x="155" y="19347"/>
                </a:cubicBezTo>
                <a:cubicBezTo>
                  <a:pt x="52" y="19192"/>
                  <a:pt x="0" y="18985"/>
                  <a:pt x="0" y="18778"/>
                </a:cubicBezTo>
                <a:cubicBezTo>
                  <a:pt x="0" y="18468"/>
                  <a:pt x="104" y="18158"/>
                  <a:pt x="362" y="17899"/>
                </a:cubicBezTo>
                <a:cubicBezTo>
                  <a:pt x="569" y="17640"/>
                  <a:pt x="879" y="17485"/>
                  <a:pt x="1241" y="17485"/>
                </a:cubicBezTo>
                <a:cubicBezTo>
                  <a:pt x="1500" y="17485"/>
                  <a:pt x="1810" y="17640"/>
                  <a:pt x="2017" y="17847"/>
                </a:cubicBezTo>
                <a:cubicBezTo>
                  <a:pt x="2845" y="18623"/>
                  <a:pt x="3724" y="19244"/>
                  <a:pt x="4707" y="19658"/>
                </a:cubicBezTo>
                <a:cubicBezTo>
                  <a:pt x="5690" y="20072"/>
                  <a:pt x="6776" y="20279"/>
                  <a:pt x="7966" y="20279"/>
                </a:cubicBezTo>
                <a:cubicBezTo>
                  <a:pt x="8897" y="20279"/>
                  <a:pt x="9776" y="20123"/>
                  <a:pt x="10500" y="19813"/>
                </a:cubicBezTo>
                <a:cubicBezTo>
                  <a:pt x="11225" y="19503"/>
                  <a:pt x="11794" y="19089"/>
                  <a:pt x="12259" y="18571"/>
                </a:cubicBezTo>
                <a:cubicBezTo>
                  <a:pt x="12725" y="18054"/>
                  <a:pt x="12932" y="17433"/>
                  <a:pt x="12932" y="16761"/>
                </a:cubicBezTo>
                <a:cubicBezTo>
                  <a:pt x="12932" y="15933"/>
                  <a:pt x="12673" y="15261"/>
                  <a:pt x="12207" y="14692"/>
                </a:cubicBezTo>
                <a:cubicBezTo>
                  <a:pt x="11742" y="14123"/>
                  <a:pt x="11070" y="13657"/>
                  <a:pt x="10242" y="13295"/>
                </a:cubicBezTo>
                <a:cubicBezTo>
                  <a:pt x="9414" y="12933"/>
                  <a:pt x="8431" y="12622"/>
                  <a:pt x="7345" y="12364"/>
                </a:cubicBezTo>
                <a:cubicBezTo>
                  <a:pt x="6362" y="12157"/>
                  <a:pt x="5483" y="11898"/>
                  <a:pt x="4655" y="11536"/>
                </a:cubicBezTo>
                <a:cubicBezTo>
                  <a:pt x="3828" y="11226"/>
                  <a:pt x="3103" y="10812"/>
                  <a:pt x="2535" y="10294"/>
                </a:cubicBezTo>
                <a:cubicBezTo>
                  <a:pt x="1914" y="9777"/>
                  <a:pt x="1448" y="9208"/>
                  <a:pt x="1138" y="8484"/>
                </a:cubicBezTo>
                <a:cubicBezTo>
                  <a:pt x="827" y="7760"/>
                  <a:pt x="672" y="6932"/>
                  <a:pt x="672" y="6001"/>
                </a:cubicBezTo>
                <a:cubicBezTo>
                  <a:pt x="672" y="4811"/>
                  <a:pt x="983" y="3776"/>
                  <a:pt x="1604" y="2845"/>
                </a:cubicBezTo>
                <a:cubicBezTo>
                  <a:pt x="2276" y="1914"/>
                  <a:pt x="3103" y="1242"/>
                  <a:pt x="4242" y="724"/>
                </a:cubicBezTo>
                <a:cubicBezTo>
                  <a:pt x="5328" y="259"/>
                  <a:pt x="6621" y="0"/>
                  <a:pt x="8069" y="0"/>
                </a:cubicBezTo>
                <a:close/>
              </a:path>
            </a:pathLst>
          </a:custGeom>
          <a:solidFill>
            <a:schemeClr val="bg1"/>
          </a:solidFill>
          <a:ln w="517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9D67B8D-AC7E-5840-A877-F2F6E93BB945}"/>
              </a:ext>
            </a:extLst>
          </p:cNvPr>
          <p:cNvGrpSpPr/>
          <p:nvPr userDrawn="1"/>
        </p:nvGrpSpPr>
        <p:grpSpPr>
          <a:xfrm>
            <a:off x="645187" y="3861893"/>
            <a:ext cx="4278713" cy="2516284"/>
            <a:chOff x="195319" y="2097486"/>
            <a:chExt cx="4278713" cy="250693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5F76ECF-7391-9743-B25F-A3E46767F01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95319" y="2097486"/>
              <a:ext cx="4278713" cy="0"/>
            </a:xfrm>
            <a:prstGeom prst="line">
              <a:avLst/>
            </a:prstGeom>
            <a:ln w="9525">
              <a:solidFill>
                <a:srgbClr val="F5C0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8E88CB0-6FB3-D84A-83BA-8FE4A1D9624E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95319" y="2592736"/>
              <a:ext cx="4278713" cy="0"/>
            </a:xfrm>
            <a:prstGeom prst="line">
              <a:avLst/>
            </a:prstGeom>
            <a:ln w="9525">
              <a:solidFill>
                <a:srgbClr val="F5C0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E3A77F7-8688-FE44-8121-FC44AE650FB3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95319" y="3089885"/>
              <a:ext cx="4278713" cy="0"/>
            </a:xfrm>
            <a:prstGeom prst="line">
              <a:avLst/>
            </a:prstGeom>
            <a:ln w="9525">
              <a:solidFill>
                <a:srgbClr val="F5C0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66244C8-9ECD-8845-A5EB-069EA33E56EE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95319" y="3585135"/>
              <a:ext cx="4278713" cy="0"/>
            </a:xfrm>
            <a:prstGeom prst="line">
              <a:avLst/>
            </a:prstGeom>
            <a:ln w="9525">
              <a:solidFill>
                <a:srgbClr val="F5C0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9BAF330-A26C-C749-A046-53BC1D32B4A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95319" y="4109166"/>
              <a:ext cx="4278713" cy="0"/>
            </a:xfrm>
            <a:prstGeom prst="line">
              <a:avLst/>
            </a:prstGeom>
            <a:ln w="9525">
              <a:solidFill>
                <a:srgbClr val="F5C0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ED985E1-0779-6D4D-91FB-6FA479A7DC0A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95319" y="4604416"/>
              <a:ext cx="4278713" cy="0"/>
            </a:xfrm>
            <a:prstGeom prst="line">
              <a:avLst/>
            </a:prstGeom>
            <a:ln w="9525">
              <a:solidFill>
                <a:srgbClr val="F5C0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 Placeholder 32">
            <a:extLst>
              <a:ext uri="{FF2B5EF4-FFF2-40B4-BE49-F238E27FC236}">
                <a16:creationId xmlns:a16="http://schemas.microsoft.com/office/drawing/2014/main" id="{1E4BB887-C911-5941-9F01-7758FEAADFE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91228" y="729337"/>
            <a:ext cx="4746695" cy="1301871"/>
          </a:xfrm>
        </p:spPr>
        <p:txBody>
          <a:bodyPr>
            <a:noAutofit/>
          </a:bodyPr>
          <a:lstStyle>
            <a:lvl1pPr marL="0" indent="0" algn="l">
              <a:buNone/>
              <a:defRPr sz="60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77967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2pPr>
            <a:lvl3pPr marL="755934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3pPr>
            <a:lvl4pPr marL="1133901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4pPr>
            <a:lvl5pPr marL="1511869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CONTENT</a:t>
            </a:r>
            <a:endParaRPr lang="en-US" dirty="0"/>
          </a:p>
        </p:txBody>
      </p:sp>
      <p:sp>
        <p:nvSpPr>
          <p:cNvPr id="49" name="Graphic 4">
            <a:extLst>
              <a:ext uri="{FF2B5EF4-FFF2-40B4-BE49-F238E27FC236}">
                <a16:creationId xmlns:a16="http://schemas.microsoft.com/office/drawing/2014/main" id="{40A509B9-DC7A-1D41-89D0-39B78560B27F}"/>
              </a:ext>
            </a:extLst>
          </p:cNvPr>
          <p:cNvSpPr/>
          <p:nvPr userDrawn="1"/>
        </p:nvSpPr>
        <p:spPr>
          <a:xfrm rot="5400000">
            <a:off x="1410921" y="1303591"/>
            <a:ext cx="79103" cy="1685648"/>
          </a:xfrm>
          <a:custGeom>
            <a:avLst/>
            <a:gdLst>
              <a:gd name="connsiteX0" fmla="*/ 0 w 30700"/>
              <a:gd name="connsiteY0" fmla="*/ 0 h 260044"/>
              <a:gd name="connsiteX1" fmla="*/ 30701 w 30700"/>
              <a:gd name="connsiteY1" fmla="*/ 0 h 260044"/>
              <a:gd name="connsiteX2" fmla="*/ 30701 w 30700"/>
              <a:gd name="connsiteY2" fmla="*/ 260044 h 260044"/>
              <a:gd name="connsiteX3" fmla="*/ 0 w 30700"/>
              <a:gd name="connsiteY3" fmla="*/ 260044 h 26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00" h="260044">
                <a:moveTo>
                  <a:pt x="0" y="0"/>
                </a:moveTo>
                <a:lnTo>
                  <a:pt x="30701" y="0"/>
                </a:lnTo>
                <a:lnTo>
                  <a:pt x="30701" y="260044"/>
                </a:lnTo>
                <a:lnTo>
                  <a:pt x="0" y="260044"/>
                </a:lnTo>
                <a:close/>
              </a:path>
            </a:pathLst>
          </a:custGeom>
          <a:solidFill>
            <a:srgbClr val="F5C05B"/>
          </a:solidFill>
          <a:ln w="2370" cap="flat">
            <a:solidFill>
              <a:srgbClr val="F1692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F9E2D10-F8F3-CE4A-9879-1C1150B90900}"/>
              </a:ext>
            </a:extLst>
          </p:cNvPr>
          <p:cNvSpPr/>
          <p:nvPr userDrawn="1"/>
        </p:nvSpPr>
        <p:spPr>
          <a:xfrm>
            <a:off x="7559675" y="4446290"/>
            <a:ext cx="2532592" cy="6245523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lide Number Placeholder 5">
            <a:extLst>
              <a:ext uri="{FF2B5EF4-FFF2-40B4-BE49-F238E27FC236}">
                <a16:creationId xmlns:a16="http://schemas.microsoft.com/office/drawing/2014/main" id="{F9D521E4-106C-F444-8131-5D1DCB4C02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79381" y="10245992"/>
            <a:ext cx="300672" cy="2665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555C66"/>
                </a:solidFill>
                <a:latin typeface="Avenir" panose="02000503020000020003" pitchFamily="2" charset="0"/>
              </a:defRPr>
            </a:lvl1pPr>
          </a:lstStyle>
          <a:p>
            <a:fld id="{CB2079F2-58AF-ED44-82D7-E04B2F6FD6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46D5971-EA61-5A48-B954-33D6C86A72F1}"/>
              </a:ext>
            </a:extLst>
          </p:cNvPr>
          <p:cNvSpPr/>
          <p:nvPr userDrawn="1"/>
        </p:nvSpPr>
        <p:spPr>
          <a:xfrm rot="16200000">
            <a:off x="5677889" y="8228841"/>
            <a:ext cx="317349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800" dirty="0">
                <a:solidFill>
                  <a:srgbClr val="406F70"/>
                </a:solidFill>
              </a:rPr>
              <a:t>INNOVATION FOR THE FOOD SERVICE SECTOR</a:t>
            </a:r>
          </a:p>
        </p:txBody>
      </p:sp>
      <p:pic>
        <p:nvPicPr>
          <p:cNvPr id="59" name="Picture 58" descr="A picture containing drawing&#10;&#10;Description automatically generated">
            <a:extLst>
              <a:ext uri="{FF2B5EF4-FFF2-40B4-BE49-F238E27FC236}">
                <a16:creationId xmlns:a16="http://schemas.microsoft.com/office/drawing/2014/main" id="{46FB8596-ED28-3A41-AC2E-8FD56A51FB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3675" y="9997251"/>
            <a:ext cx="127388" cy="168524"/>
          </a:xfrm>
          <a:prstGeom prst="rect">
            <a:avLst/>
          </a:prstGeom>
        </p:spPr>
      </p:pic>
      <p:sp>
        <p:nvSpPr>
          <p:cNvPr id="36" name="Text Box 5">
            <a:extLst>
              <a:ext uri="{FF2B5EF4-FFF2-40B4-BE49-F238E27FC236}">
                <a16:creationId xmlns:a16="http://schemas.microsoft.com/office/drawing/2014/main" id="{AC06CDC6-E810-054A-B750-D95190042348}"/>
              </a:ext>
            </a:extLst>
          </p:cNvPr>
          <p:cNvSpPr txBox="1"/>
          <p:nvPr userDrawn="1"/>
        </p:nvSpPr>
        <p:spPr>
          <a:xfrm>
            <a:off x="739277" y="9317241"/>
            <a:ext cx="3988019" cy="773352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sz="700" dirty="0">
                <a:solidFill>
                  <a:srgbClr val="404F2F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project has been funded with support from the European Commission. This publication [communication] reflects the views only of the author, and the Commission cannot be held responsible for any use, which may be made of the information contained therein.</a:t>
            </a:r>
            <a:endParaRPr lang="en-IE" sz="700" dirty="0">
              <a:solidFill>
                <a:srgbClr val="404F2F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800" dirty="0">
                <a:solidFill>
                  <a:srgbClr val="414141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100" dirty="0">
              <a:solidFill>
                <a:srgbClr val="414141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824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Placeholder 32">
            <a:extLst>
              <a:ext uri="{FF2B5EF4-FFF2-40B4-BE49-F238E27FC236}">
                <a16:creationId xmlns:a16="http://schemas.microsoft.com/office/drawing/2014/main" id="{41B2E888-03F2-5A4A-8B49-DFBC43BE8A2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2834" y="580840"/>
            <a:ext cx="6400839" cy="1051694"/>
          </a:xfrm>
        </p:spPr>
        <p:txBody>
          <a:bodyPr>
            <a:noAutofit/>
          </a:bodyPr>
          <a:lstStyle>
            <a:lvl1pPr marL="0" indent="0" algn="l">
              <a:lnSpc>
                <a:spcPts val="2580"/>
              </a:lnSpc>
              <a:spcBef>
                <a:spcPts val="0"/>
              </a:spcBef>
              <a:buNone/>
              <a:defRPr sz="2400" b="1" i="0">
                <a:solidFill>
                  <a:srgbClr val="0851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77967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2pPr>
            <a:lvl3pPr marL="755934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3pPr>
            <a:lvl4pPr marL="1133901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4pPr>
            <a:lvl5pPr marL="1511869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YOUR</a:t>
            </a:r>
          </a:p>
          <a:p>
            <a:pPr lvl="0"/>
            <a:r>
              <a:rPr lang="en-GB" dirty="0"/>
              <a:t>HEADING</a:t>
            </a:r>
            <a:endParaRPr lang="en-US" dirty="0"/>
          </a:p>
        </p:txBody>
      </p:sp>
      <p:sp>
        <p:nvSpPr>
          <p:cNvPr id="40" name="Text Placeholder 32">
            <a:extLst>
              <a:ext uri="{FF2B5EF4-FFF2-40B4-BE49-F238E27FC236}">
                <a16:creationId xmlns:a16="http://schemas.microsoft.com/office/drawing/2014/main" id="{31B32F4A-E61C-DA44-8458-734D448A273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05807" y="2087435"/>
            <a:ext cx="6474449" cy="1302383"/>
          </a:xfrm>
        </p:spPr>
        <p:txBody>
          <a:bodyPr numCol="1" spcCol="288000" anchor="t">
            <a:noAutofit/>
          </a:bodyPr>
          <a:lstStyle>
            <a:lvl1pPr marL="0" marR="0" indent="0" algn="just" defTabSz="20729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 i="1">
                <a:solidFill>
                  <a:srgbClr val="5E5E5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77967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2pPr>
            <a:lvl3pPr marL="755934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3pPr>
            <a:lvl4pPr marL="1133901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4pPr>
            <a:lvl5pPr marL="1511869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marL="0" marR="0" lvl="0" indent="0" algn="just" defTabSz="20729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IE" dirty="0"/>
              <a:t>Sub-Heading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44" name="Slide Number Placeholder 5">
            <a:extLst>
              <a:ext uri="{FF2B5EF4-FFF2-40B4-BE49-F238E27FC236}">
                <a16:creationId xmlns:a16="http://schemas.microsoft.com/office/drawing/2014/main" id="{9D106240-FEC7-724A-9E20-A3E56EE116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79381" y="10245992"/>
            <a:ext cx="300672" cy="2665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555C66"/>
                </a:solidFill>
                <a:latin typeface="Avenir" panose="02000503020000020003" pitchFamily="2" charset="0"/>
              </a:defRPr>
            </a:lvl1pPr>
          </a:lstStyle>
          <a:p>
            <a:fld id="{CB2079F2-58AF-ED44-82D7-E04B2F6FD6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4EC36E9-403D-4945-AA28-A4DB3934B73F}"/>
              </a:ext>
            </a:extLst>
          </p:cNvPr>
          <p:cNvSpPr/>
          <p:nvPr userDrawn="1"/>
        </p:nvSpPr>
        <p:spPr>
          <a:xfrm rot="16200000">
            <a:off x="5677889" y="8228841"/>
            <a:ext cx="317349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800" dirty="0">
                <a:solidFill>
                  <a:srgbClr val="406F70"/>
                </a:solidFill>
              </a:rPr>
              <a:t>INNOVATION FOR THE FOOD SERVICE SECTOR</a:t>
            </a:r>
          </a:p>
        </p:txBody>
      </p:sp>
      <p:pic>
        <p:nvPicPr>
          <p:cNvPr id="46" name="Picture 45" descr="A picture containing drawing&#10;&#10;Description automatically generated">
            <a:extLst>
              <a:ext uri="{FF2B5EF4-FFF2-40B4-BE49-F238E27FC236}">
                <a16:creationId xmlns:a16="http://schemas.microsoft.com/office/drawing/2014/main" id="{BF23A1BA-8BD6-734F-B8BD-4CAF487E14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3675" y="9997251"/>
            <a:ext cx="127388" cy="168524"/>
          </a:xfrm>
          <a:prstGeom prst="rect">
            <a:avLst/>
          </a:prstGeom>
        </p:spPr>
      </p:pic>
      <p:sp>
        <p:nvSpPr>
          <p:cNvPr id="17" name="Text Placeholder 32">
            <a:extLst>
              <a:ext uri="{FF2B5EF4-FFF2-40B4-BE49-F238E27FC236}">
                <a16:creationId xmlns:a16="http://schemas.microsoft.com/office/drawing/2014/main" id="{F5CD371F-EE86-7E42-8D88-7E3A3517216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79417" y="3558120"/>
            <a:ext cx="6400839" cy="6349205"/>
          </a:xfrm>
        </p:spPr>
        <p:txBody>
          <a:bodyPr numCol="2" spcCol="288000" anchor="t">
            <a:no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None/>
              <a:defRPr sz="1050" b="0" i="0">
                <a:solidFill>
                  <a:srgbClr val="5E5E5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77967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2pPr>
            <a:lvl3pPr marL="755934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3pPr>
            <a:lvl4pPr marL="1133901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4pPr>
            <a:lvl5pPr marL="1511869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to type (2 </a:t>
            </a:r>
            <a:r>
              <a:rPr lang="en-GB" dirty="0" err="1"/>
              <a:t>colums</a:t>
            </a:r>
            <a:r>
              <a:rPr lang="en-GB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83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photo /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 42">
            <a:extLst>
              <a:ext uri="{FF2B5EF4-FFF2-40B4-BE49-F238E27FC236}">
                <a16:creationId xmlns:a16="http://schemas.microsoft.com/office/drawing/2014/main" id="{8592375B-9E87-1749-AEFA-BD4AEFD3105C}"/>
              </a:ext>
            </a:extLst>
          </p:cNvPr>
          <p:cNvSpPr/>
          <p:nvPr userDrawn="1"/>
        </p:nvSpPr>
        <p:spPr>
          <a:xfrm>
            <a:off x="19456" y="13482"/>
            <a:ext cx="7520854" cy="5235879"/>
          </a:xfrm>
          <a:custGeom>
            <a:avLst/>
            <a:gdLst>
              <a:gd name="connsiteX0" fmla="*/ 4231902 w 7540219"/>
              <a:gd name="connsiteY0" fmla="*/ 0 h 5249361"/>
              <a:gd name="connsiteX1" fmla="*/ 4972017 w 7540219"/>
              <a:gd name="connsiteY1" fmla="*/ 0 h 5249361"/>
              <a:gd name="connsiteX2" fmla="*/ 4972017 w 7540219"/>
              <a:gd name="connsiteY2" fmla="*/ 3 h 5249361"/>
              <a:gd name="connsiteX3" fmla="*/ 7540219 w 7540219"/>
              <a:gd name="connsiteY3" fmla="*/ 3 h 5249361"/>
              <a:gd name="connsiteX4" fmla="*/ 7540219 w 7540219"/>
              <a:gd name="connsiteY4" fmla="*/ 4481778 h 5249361"/>
              <a:gd name="connsiteX5" fmla="*/ 7323840 w 7540219"/>
              <a:gd name="connsiteY5" fmla="*/ 4602088 h 5249361"/>
              <a:gd name="connsiteX6" fmla="*/ 5249114 w 7540219"/>
              <a:gd name="connsiteY6" fmla="*/ 5223314 h 5249361"/>
              <a:gd name="connsiteX7" fmla="*/ 4733333 w 7540219"/>
              <a:gd name="connsiteY7" fmla="*/ 5249358 h 5249361"/>
              <a:gd name="connsiteX8" fmla="*/ 4733333 w 7540219"/>
              <a:gd name="connsiteY8" fmla="*/ 5249361 h 5249361"/>
              <a:gd name="connsiteX9" fmla="*/ 3993216 w 7540219"/>
              <a:gd name="connsiteY9" fmla="*/ 5249361 h 5249361"/>
              <a:gd name="connsiteX10" fmla="*/ 3993216 w 7540219"/>
              <a:gd name="connsiteY10" fmla="*/ 5249358 h 5249361"/>
              <a:gd name="connsiteX11" fmla="*/ 0 w 7540219"/>
              <a:gd name="connsiteY11" fmla="*/ 5249358 h 5249361"/>
              <a:gd name="connsiteX12" fmla="*/ 0 w 7540219"/>
              <a:gd name="connsiteY12" fmla="*/ 1928895 h 5249361"/>
              <a:gd name="connsiteX13" fmla="*/ 49752 w 7540219"/>
              <a:gd name="connsiteY13" fmla="*/ 1871438 h 5249361"/>
              <a:gd name="connsiteX14" fmla="*/ 3716120 w 7540219"/>
              <a:gd name="connsiteY14" fmla="*/ 26047 h 5249361"/>
              <a:gd name="connsiteX15" fmla="*/ 4231902 w 7540219"/>
              <a:gd name="connsiteY15" fmla="*/ 3 h 5249361"/>
              <a:gd name="connsiteX16" fmla="*/ 4231902 w 7540219"/>
              <a:gd name="connsiteY16" fmla="*/ 0 h 5249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540219" h="5249361">
                <a:moveTo>
                  <a:pt x="4231902" y="0"/>
                </a:moveTo>
                <a:lnTo>
                  <a:pt x="4972017" y="0"/>
                </a:lnTo>
                <a:lnTo>
                  <a:pt x="4972017" y="3"/>
                </a:lnTo>
                <a:lnTo>
                  <a:pt x="7540219" y="3"/>
                </a:lnTo>
                <a:lnTo>
                  <a:pt x="7540219" y="4481778"/>
                </a:lnTo>
                <a:lnTo>
                  <a:pt x="7323840" y="4602088"/>
                </a:lnTo>
                <a:cubicBezTo>
                  <a:pt x="6691939" y="4931827"/>
                  <a:pt x="5991329" y="5147938"/>
                  <a:pt x="5249114" y="5223314"/>
                </a:cubicBezTo>
                <a:lnTo>
                  <a:pt x="4733333" y="5249358"/>
                </a:lnTo>
                <a:lnTo>
                  <a:pt x="4733333" y="5249361"/>
                </a:lnTo>
                <a:lnTo>
                  <a:pt x="3993216" y="5249361"/>
                </a:lnTo>
                <a:lnTo>
                  <a:pt x="3993216" y="5249358"/>
                </a:lnTo>
                <a:lnTo>
                  <a:pt x="0" y="5249358"/>
                </a:lnTo>
                <a:lnTo>
                  <a:pt x="0" y="1928895"/>
                </a:lnTo>
                <a:lnTo>
                  <a:pt x="49752" y="1871438"/>
                </a:lnTo>
                <a:cubicBezTo>
                  <a:pt x="979682" y="855156"/>
                  <a:pt x="2268800" y="173031"/>
                  <a:pt x="3716120" y="26047"/>
                </a:cubicBezTo>
                <a:lnTo>
                  <a:pt x="4231902" y="3"/>
                </a:lnTo>
                <a:lnTo>
                  <a:pt x="4231902" y="0"/>
                </a:lnTo>
                <a:close/>
              </a:path>
            </a:pathLst>
          </a:custGeom>
          <a:solidFill>
            <a:srgbClr val="085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190324-A0F0-594C-B188-20D26E98AB32}"/>
              </a:ext>
            </a:extLst>
          </p:cNvPr>
          <p:cNvSpPr/>
          <p:nvPr userDrawn="1"/>
        </p:nvSpPr>
        <p:spPr>
          <a:xfrm>
            <a:off x="19366" y="13482"/>
            <a:ext cx="7520853" cy="4326860"/>
          </a:xfrm>
          <a:prstGeom prst="rect">
            <a:avLst/>
          </a:prstGeom>
          <a:solidFill>
            <a:srgbClr val="085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83"/>
          </a:p>
        </p:txBody>
      </p:sp>
      <p:sp>
        <p:nvSpPr>
          <p:cNvPr id="16" name="Text Placeholder 32">
            <a:extLst>
              <a:ext uri="{FF2B5EF4-FFF2-40B4-BE49-F238E27FC236}">
                <a16:creationId xmlns:a16="http://schemas.microsoft.com/office/drawing/2014/main" id="{AACAC1AD-9738-8343-887E-13830233B41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95996" y="643386"/>
            <a:ext cx="6839193" cy="743603"/>
          </a:xfrm>
        </p:spPr>
        <p:txBody>
          <a:bodyPr>
            <a:no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77967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2pPr>
            <a:lvl3pPr marL="755934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3pPr>
            <a:lvl4pPr marL="1133901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4pPr>
            <a:lvl5pPr marL="1511869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YOUR HEADING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AEBADFA-5A0D-DF4D-BE7A-59DFB15F9C3D}"/>
              </a:ext>
            </a:extLst>
          </p:cNvPr>
          <p:cNvCxnSpPr>
            <a:cxnSpLocks/>
          </p:cNvCxnSpPr>
          <p:nvPr userDrawn="1"/>
        </p:nvCxnSpPr>
        <p:spPr>
          <a:xfrm>
            <a:off x="3513732" y="1158289"/>
            <a:ext cx="532210" cy="0"/>
          </a:xfrm>
          <a:prstGeom prst="line">
            <a:avLst/>
          </a:prstGeom>
          <a:ln w="28575">
            <a:solidFill>
              <a:srgbClr val="F5C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32">
            <a:extLst>
              <a:ext uri="{FF2B5EF4-FFF2-40B4-BE49-F238E27FC236}">
                <a16:creationId xmlns:a16="http://schemas.microsoft.com/office/drawing/2014/main" id="{9879BE6E-3DD8-3147-8853-780E105E081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88443" y="1644953"/>
            <a:ext cx="6839193" cy="743603"/>
          </a:xfrm>
        </p:spPr>
        <p:txBody>
          <a:bodyPr>
            <a:noAutofit/>
          </a:bodyPr>
          <a:lstStyle>
            <a:lvl1pPr marL="0" indent="0" algn="ctr">
              <a:buNone/>
              <a:defRPr sz="1200" b="1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77967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2pPr>
            <a:lvl3pPr marL="755934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3pPr>
            <a:lvl4pPr marL="1133901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4pPr>
            <a:lvl5pPr marL="1511869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Sub-Heading</a:t>
            </a: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12F9900A-F065-834F-84D6-262DF18F0421}"/>
              </a:ext>
            </a:extLst>
          </p:cNvPr>
          <p:cNvSpPr/>
          <p:nvPr userDrawn="1"/>
        </p:nvSpPr>
        <p:spPr>
          <a:xfrm>
            <a:off x="4638259" y="5541316"/>
            <a:ext cx="1833622" cy="810404"/>
          </a:xfrm>
          <a:custGeom>
            <a:avLst/>
            <a:gdLst>
              <a:gd name="connsiteX0" fmla="*/ 5426896 w 11332213"/>
              <a:gd name="connsiteY0" fmla="*/ 0 h 5008483"/>
              <a:gd name="connsiteX1" fmla="*/ 6133050 w 11332213"/>
              <a:gd name="connsiteY1" fmla="*/ 0 h 5008483"/>
              <a:gd name="connsiteX2" fmla="*/ 6133050 w 11332213"/>
              <a:gd name="connsiteY2" fmla="*/ 3 h 5008483"/>
              <a:gd name="connsiteX3" fmla="*/ 11332213 w 11332213"/>
              <a:gd name="connsiteY3" fmla="*/ 3 h 5008483"/>
              <a:gd name="connsiteX4" fmla="*/ 11330326 w 11332213"/>
              <a:gd name="connsiteY4" fmla="*/ 37406 h 5008483"/>
              <a:gd name="connsiteX5" fmla="*/ 10575758 w 11332213"/>
              <a:gd name="connsiteY5" fmla="*/ 2305541 h 5008483"/>
              <a:gd name="connsiteX6" fmla="*/ 10433608 w 11332213"/>
              <a:gd name="connsiteY6" fmla="*/ 2526432 h 5008483"/>
              <a:gd name="connsiteX7" fmla="*/ 10436809 w 11332213"/>
              <a:gd name="connsiteY7" fmla="*/ 2526432 h 5008483"/>
              <a:gd name="connsiteX8" fmla="*/ 10322366 w 11332213"/>
              <a:gd name="connsiteY8" fmla="*/ 2694743 h 5008483"/>
              <a:gd name="connsiteX9" fmla="*/ 6397432 w 11332213"/>
              <a:gd name="connsiteY9" fmla="*/ 4983631 h 5008483"/>
              <a:gd name="connsiteX10" fmla="*/ 5905318 w 11332213"/>
              <a:gd name="connsiteY10" fmla="*/ 5008480 h 5008483"/>
              <a:gd name="connsiteX11" fmla="*/ 5905318 w 11332213"/>
              <a:gd name="connsiteY11" fmla="*/ 5008483 h 5008483"/>
              <a:gd name="connsiteX12" fmla="*/ 5199163 w 11332213"/>
              <a:gd name="connsiteY12" fmla="*/ 5008483 h 5008483"/>
              <a:gd name="connsiteX13" fmla="*/ 5199163 w 11332213"/>
              <a:gd name="connsiteY13" fmla="*/ 5008480 h 5008483"/>
              <a:gd name="connsiteX14" fmla="*/ 0 w 11332213"/>
              <a:gd name="connsiteY14" fmla="*/ 5008480 h 5008483"/>
              <a:gd name="connsiteX15" fmla="*/ 1887 w 11332213"/>
              <a:gd name="connsiteY15" fmla="*/ 4971077 h 5008483"/>
              <a:gd name="connsiteX16" fmla="*/ 815394 w 11332213"/>
              <a:gd name="connsiteY16" fmla="*/ 2607114 h 5008483"/>
              <a:gd name="connsiteX17" fmla="*/ 833803 w 11332213"/>
              <a:gd name="connsiteY17" fmla="*/ 2579140 h 5008483"/>
              <a:gd name="connsiteX18" fmla="*/ 879503 w 11332213"/>
              <a:gd name="connsiteY18" fmla="*/ 2505436 h 5008483"/>
              <a:gd name="connsiteX19" fmla="*/ 4934782 w 11332213"/>
              <a:gd name="connsiteY19" fmla="*/ 24852 h 5008483"/>
              <a:gd name="connsiteX20" fmla="*/ 5426896 w 11332213"/>
              <a:gd name="connsiteY20" fmla="*/ 3 h 500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32213" h="5008483">
                <a:moveTo>
                  <a:pt x="5426896" y="0"/>
                </a:moveTo>
                <a:lnTo>
                  <a:pt x="6133050" y="0"/>
                </a:lnTo>
                <a:lnTo>
                  <a:pt x="6133050" y="3"/>
                </a:lnTo>
                <a:lnTo>
                  <a:pt x="11332213" y="3"/>
                </a:lnTo>
                <a:lnTo>
                  <a:pt x="11330326" y="37406"/>
                </a:lnTo>
                <a:cubicBezTo>
                  <a:pt x="11246722" y="860639"/>
                  <a:pt x="10981656" y="1630227"/>
                  <a:pt x="10575758" y="2305541"/>
                </a:cubicBezTo>
                <a:lnTo>
                  <a:pt x="10433608" y="2526432"/>
                </a:lnTo>
                <a:lnTo>
                  <a:pt x="10436809" y="2526432"/>
                </a:lnTo>
                <a:lnTo>
                  <a:pt x="10322366" y="2694743"/>
                </a:lnTo>
                <a:cubicBezTo>
                  <a:pt x="9427334" y="3953341"/>
                  <a:pt x="8016078" y="4819248"/>
                  <a:pt x="6397432" y="4983631"/>
                </a:cubicBezTo>
                <a:lnTo>
                  <a:pt x="5905318" y="5008480"/>
                </a:lnTo>
                <a:lnTo>
                  <a:pt x="5905318" y="5008483"/>
                </a:lnTo>
                <a:lnTo>
                  <a:pt x="5199163" y="5008483"/>
                </a:lnTo>
                <a:lnTo>
                  <a:pt x="5199163" y="5008480"/>
                </a:lnTo>
                <a:lnTo>
                  <a:pt x="0" y="5008480"/>
                </a:lnTo>
                <a:lnTo>
                  <a:pt x="1887" y="4971077"/>
                </a:lnTo>
                <a:cubicBezTo>
                  <a:pt x="89472" y="4108643"/>
                  <a:pt x="376213" y="3305084"/>
                  <a:pt x="815394" y="2607114"/>
                </a:cubicBezTo>
                <a:lnTo>
                  <a:pt x="833803" y="2579140"/>
                </a:lnTo>
                <a:lnTo>
                  <a:pt x="879503" y="2505436"/>
                </a:lnTo>
                <a:cubicBezTo>
                  <a:pt x="1764272" y="1143487"/>
                  <a:pt x="3235203" y="197454"/>
                  <a:pt x="4934782" y="24852"/>
                </a:cubicBezTo>
                <a:lnTo>
                  <a:pt x="5426896" y="3"/>
                </a:lnTo>
                <a:close/>
              </a:path>
            </a:pathLst>
          </a:custGeom>
          <a:solidFill>
            <a:srgbClr val="F5C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DBD3BAE8-ADE7-0F4F-9DBB-A725628CA91E}"/>
              </a:ext>
            </a:extLst>
          </p:cNvPr>
          <p:cNvSpPr/>
          <p:nvPr userDrawn="1"/>
        </p:nvSpPr>
        <p:spPr>
          <a:xfrm>
            <a:off x="5340761" y="6001322"/>
            <a:ext cx="1138858" cy="505991"/>
          </a:xfrm>
          <a:custGeom>
            <a:avLst/>
            <a:gdLst>
              <a:gd name="connsiteX0" fmla="*/ 5426896 w 11332213"/>
              <a:gd name="connsiteY0" fmla="*/ 0 h 5008483"/>
              <a:gd name="connsiteX1" fmla="*/ 6133050 w 11332213"/>
              <a:gd name="connsiteY1" fmla="*/ 0 h 5008483"/>
              <a:gd name="connsiteX2" fmla="*/ 6133050 w 11332213"/>
              <a:gd name="connsiteY2" fmla="*/ 3 h 5008483"/>
              <a:gd name="connsiteX3" fmla="*/ 11332213 w 11332213"/>
              <a:gd name="connsiteY3" fmla="*/ 3 h 5008483"/>
              <a:gd name="connsiteX4" fmla="*/ 11330326 w 11332213"/>
              <a:gd name="connsiteY4" fmla="*/ 37406 h 5008483"/>
              <a:gd name="connsiteX5" fmla="*/ 10575758 w 11332213"/>
              <a:gd name="connsiteY5" fmla="*/ 2305541 h 5008483"/>
              <a:gd name="connsiteX6" fmla="*/ 10433608 w 11332213"/>
              <a:gd name="connsiteY6" fmla="*/ 2526432 h 5008483"/>
              <a:gd name="connsiteX7" fmla="*/ 10436809 w 11332213"/>
              <a:gd name="connsiteY7" fmla="*/ 2526432 h 5008483"/>
              <a:gd name="connsiteX8" fmla="*/ 10322366 w 11332213"/>
              <a:gd name="connsiteY8" fmla="*/ 2694743 h 5008483"/>
              <a:gd name="connsiteX9" fmla="*/ 6397432 w 11332213"/>
              <a:gd name="connsiteY9" fmla="*/ 4983631 h 5008483"/>
              <a:gd name="connsiteX10" fmla="*/ 5905318 w 11332213"/>
              <a:gd name="connsiteY10" fmla="*/ 5008480 h 5008483"/>
              <a:gd name="connsiteX11" fmla="*/ 5905318 w 11332213"/>
              <a:gd name="connsiteY11" fmla="*/ 5008483 h 5008483"/>
              <a:gd name="connsiteX12" fmla="*/ 5199163 w 11332213"/>
              <a:gd name="connsiteY12" fmla="*/ 5008483 h 5008483"/>
              <a:gd name="connsiteX13" fmla="*/ 5199163 w 11332213"/>
              <a:gd name="connsiteY13" fmla="*/ 5008480 h 5008483"/>
              <a:gd name="connsiteX14" fmla="*/ 0 w 11332213"/>
              <a:gd name="connsiteY14" fmla="*/ 5008480 h 5008483"/>
              <a:gd name="connsiteX15" fmla="*/ 1887 w 11332213"/>
              <a:gd name="connsiteY15" fmla="*/ 4971077 h 5008483"/>
              <a:gd name="connsiteX16" fmla="*/ 815394 w 11332213"/>
              <a:gd name="connsiteY16" fmla="*/ 2607114 h 5008483"/>
              <a:gd name="connsiteX17" fmla="*/ 833803 w 11332213"/>
              <a:gd name="connsiteY17" fmla="*/ 2579140 h 5008483"/>
              <a:gd name="connsiteX18" fmla="*/ 879503 w 11332213"/>
              <a:gd name="connsiteY18" fmla="*/ 2505436 h 5008483"/>
              <a:gd name="connsiteX19" fmla="*/ 4934782 w 11332213"/>
              <a:gd name="connsiteY19" fmla="*/ 24852 h 5008483"/>
              <a:gd name="connsiteX20" fmla="*/ 5426896 w 11332213"/>
              <a:gd name="connsiteY20" fmla="*/ 3 h 500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32213" h="5008483">
                <a:moveTo>
                  <a:pt x="5426896" y="0"/>
                </a:moveTo>
                <a:lnTo>
                  <a:pt x="6133050" y="0"/>
                </a:lnTo>
                <a:lnTo>
                  <a:pt x="6133050" y="3"/>
                </a:lnTo>
                <a:lnTo>
                  <a:pt x="11332213" y="3"/>
                </a:lnTo>
                <a:lnTo>
                  <a:pt x="11330326" y="37406"/>
                </a:lnTo>
                <a:cubicBezTo>
                  <a:pt x="11246722" y="860639"/>
                  <a:pt x="10981656" y="1630227"/>
                  <a:pt x="10575758" y="2305541"/>
                </a:cubicBezTo>
                <a:lnTo>
                  <a:pt x="10433608" y="2526432"/>
                </a:lnTo>
                <a:lnTo>
                  <a:pt x="10436809" y="2526432"/>
                </a:lnTo>
                <a:lnTo>
                  <a:pt x="10322366" y="2694743"/>
                </a:lnTo>
                <a:cubicBezTo>
                  <a:pt x="9427334" y="3953341"/>
                  <a:pt x="8016078" y="4819248"/>
                  <a:pt x="6397432" y="4983631"/>
                </a:cubicBezTo>
                <a:lnTo>
                  <a:pt x="5905318" y="5008480"/>
                </a:lnTo>
                <a:lnTo>
                  <a:pt x="5905318" y="5008483"/>
                </a:lnTo>
                <a:lnTo>
                  <a:pt x="5199163" y="5008483"/>
                </a:lnTo>
                <a:lnTo>
                  <a:pt x="5199163" y="5008480"/>
                </a:lnTo>
                <a:lnTo>
                  <a:pt x="0" y="5008480"/>
                </a:lnTo>
                <a:lnTo>
                  <a:pt x="1887" y="4971077"/>
                </a:lnTo>
                <a:cubicBezTo>
                  <a:pt x="89472" y="4108643"/>
                  <a:pt x="376213" y="3305084"/>
                  <a:pt x="815394" y="2607114"/>
                </a:cubicBezTo>
                <a:lnTo>
                  <a:pt x="833803" y="2579140"/>
                </a:lnTo>
                <a:lnTo>
                  <a:pt x="879503" y="2505436"/>
                </a:lnTo>
                <a:cubicBezTo>
                  <a:pt x="1764272" y="1143487"/>
                  <a:pt x="3235203" y="197454"/>
                  <a:pt x="4934782" y="24852"/>
                </a:cubicBezTo>
                <a:lnTo>
                  <a:pt x="5426896" y="3"/>
                </a:lnTo>
                <a:close/>
              </a:path>
            </a:pathLst>
          </a:custGeom>
          <a:noFill/>
          <a:ln>
            <a:solidFill>
              <a:srgbClr val="0851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4B09969A-252E-B144-943A-3C448F3352B0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9366" y="3252847"/>
            <a:ext cx="6828816" cy="3900674"/>
          </a:xfrm>
          <a:custGeom>
            <a:avLst/>
            <a:gdLst>
              <a:gd name="connsiteX0" fmla="*/ 2229678 w 6828816"/>
              <a:gd name="connsiteY0" fmla="*/ 0 h 3900674"/>
              <a:gd name="connsiteX1" fmla="*/ 2779640 w 6828816"/>
              <a:gd name="connsiteY1" fmla="*/ 0 h 3900674"/>
              <a:gd name="connsiteX2" fmla="*/ 2779640 w 6828816"/>
              <a:gd name="connsiteY2" fmla="*/ 2 h 3900674"/>
              <a:gd name="connsiteX3" fmla="*/ 6828816 w 6828816"/>
              <a:gd name="connsiteY3" fmla="*/ 2 h 3900674"/>
              <a:gd name="connsiteX4" fmla="*/ 6827346 w 6828816"/>
              <a:gd name="connsiteY4" fmla="*/ 29132 h 3900674"/>
              <a:gd name="connsiteX5" fmla="*/ 6239679 w 6828816"/>
              <a:gd name="connsiteY5" fmla="*/ 1795587 h 3900674"/>
              <a:gd name="connsiteX6" fmla="*/ 6128971 w 6828816"/>
              <a:gd name="connsiteY6" fmla="*/ 1967619 h 3900674"/>
              <a:gd name="connsiteX7" fmla="*/ 6131464 w 6828816"/>
              <a:gd name="connsiteY7" fmla="*/ 1967619 h 3900674"/>
              <a:gd name="connsiteX8" fmla="*/ 6042334 w 6828816"/>
              <a:gd name="connsiteY8" fmla="*/ 2098702 h 3900674"/>
              <a:gd name="connsiteX9" fmla="*/ 5906982 w 6828816"/>
              <a:gd name="connsiteY9" fmla="*/ 2278850 h 3900674"/>
              <a:gd name="connsiteX10" fmla="*/ 5898935 w 6828816"/>
              <a:gd name="connsiteY10" fmla="*/ 2288469 h 3900674"/>
              <a:gd name="connsiteX11" fmla="*/ 5611259 w 6828816"/>
              <a:gd name="connsiteY11" fmla="*/ 2288469 h 3900674"/>
              <a:gd name="connsiteX12" fmla="*/ 5611259 w 6828816"/>
              <a:gd name="connsiteY12" fmla="*/ 2288468 h 3900674"/>
              <a:gd name="connsiteX13" fmla="*/ 5496998 w 6828816"/>
              <a:gd name="connsiteY13" fmla="*/ 2288468 h 3900674"/>
              <a:gd name="connsiteX14" fmla="*/ 5496998 w 6828816"/>
              <a:gd name="connsiteY14" fmla="*/ 2288469 h 3900674"/>
              <a:gd name="connsiteX15" fmla="*/ 5417371 w 6828816"/>
              <a:gd name="connsiteY15" fmla="*/ 2292489 h 3900674"/>
              <a:gd name="connsiteX16" fmla="*/ 4761202 w 6828816"/>
              <a:gd name="connsiteY16" fmla="*/ 2693863 h 3900674"/>
              <a:gd name="connsiteX17" fmla="*/ 4753808 w 6828816"/>
              <a:gd name="connsiteY17" fmla="*/ 2705789 h 3900674"/>
              <a:gd name="connsiteX18" fmla="*/ 4750829 w 6828816"/>
              <a:gd name="connsiteY18" fmla="*/ 2710316 h 3900674"/>
              <a:gd name="connsiteX19" fmla="*/ 4619199 w 6828816"/>
              <a:gd name="connsiteY19" fmla="*/ 3092820 h 3900674"/>
              <a:gd name="connsiteX20" fmla="*/ 4618893 w 6828816"/>
              <a:gd name="connsiteY20" fmla="*/ 3098872 h 3900674"/>
              <a:gd name="connsiteX21" fmla="*/ 5045558 w 6828816"/>
              <a:gd name="connsiteY21" fmla="*/ 3098872 h 3900674"/>
              <a:gd name="connsiteX22" fmla="*/ 4916721 w 6828816"/>
              <a:gd name="connsiteY22" fmla="*/ 3189475 h 3900674"/>
              <a:gd name="connsiteX23" fmla="*/ 2985545 w 6828816"/>
              <a:gd name="connsiteY23" fmla="*/ 3881319 h 3900674"/>
              <a:gd name="connsiteX24" fmla="*/ 2602280 w 6828816"/>
              <a:gd name="connsiteY24" fmla="*/ 3900672 h 3900674"/>
              <a:gd name="connsiteX25" fmla="*/ 2602280 w 6828816"/>
              <a:gd name="connsiteY25" fmla="*/ 3900674 h 3900674"/>
              <a:gd name="connsiteX26" fmla="*/ 2052317 w 6828816"/>
              <a:gd name="connsiteY26" fmla="*/ 3900674 h 3900674"/>
              <a:gd name="connsiteX27" fmla="*/ 2052317 w 6828816"/>
              <a:gd name="connsiteY27" fmla="*/ 3900672 h 3900674"/>
              <a:gd name="connsiteX28" fmla="*/ 0 w 6828816"/>
              <a:gd name="connsiteY28" fmla="*/ 3900672 h 3900674"/>
              <a:gd name="connsiteX29" fmla="*/ 0 w 6828816"/>
              <a:gd name="connsiteY29" fmla="*/ 657260 h 3900674"/>
              <a:gd name="connsiteX30" fmla="*/ 29292 w 6828816"/>
              <a:gd name="connsiteY30" fmla="*/ 637957 h 3900674"/>
              <a:gd name="connsiteX31" fmla="*/ 1846414 w 6828816"/>
              <a:gd name="connsiteY31" fmla="*/ 19355 h 3900674"/>
              <a:gd name="connsiteX32" fmla="*/ 2229678 w 6828816"/>
              <a:gd name="connsiteY32" fmla="*/ 2 h 3900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828816" h="3900674">
                <a:moveTo>
                  <a:pt x="2229678" y="0"/>
                </a:moveTo>
                <a:lnTo>
                  <a:pt x="2779640" y="0"/>
                </a:lnTo>
                <a:lnTo>
                  <a:pt x="2779640" y="2"/>
                </a:lnTo>
                <a:lnTo>
                  <a:pt x="6828816" y="2"/>
                </a:lnTo>
                <a:lnTo>
                  <a:pt x="6827346" y="29132"/>
                </a:lnTo>
                <a:cubicBezTo>
                  <a:pt x="6762234" y="670277"/>
                  <a:pt x="6555798" y="1269643"/>
                  <a:pt x="6239679" y="1795587"/>
                </a:cubicBezTo>
                <a:lnTo>
                  <a:pt x="6128971" y="1967619"/>
                </a:lnTo>
                <a:lnTo>
                  <a:pt x="6131464" y="1967619"/>
                </a:lnTo>
                <a:lnTo>
                  <a:pt x="6042334" y="2098702"/>
                </a:lnTo>
                <a:cubicBezTo>
                  <a:pt x="5998768" y="2159966"/>
                  <a:pt x="5953631" y="2220034"/>
                  <a:pt x="5906982" y="2278850"/>
                </a:cubicBezTo>
                <a:lnTo>
                  <a:pt x="5898935" y="2288469"/>
                </a:lnTo>
                <a:lnTo>
                  <a:pt x="5611259" y="2288469"/>
                </a:lnTo>
                <a:lnTo>
                  <a:pt x="5611259" y="2288468"/>
                </a:lnTo>
                <a:lnTo>
                  <a:pt x="5496998" y="2288468"/>
                </a:lnTo>
                <a:lnTo>
                  <a:pt x="5496998" y="2288469"/>
                </a:lnTo>
                <a:lnTo>
                  <a:pt x="5417371" y="2292489"/>
                </a:lnTo>
                <a:cubicBezTo>
                  <a:pt x="5142369" y="2320417"/>
                  <a:pt x="4904363" y="2473492"/>
                  <a:pt x="4761202" y="2693863"/>
                </a:cubicBezTo>
                <a:lnTo>
                  <a:pt x="4753808" y="2705789"/>
                </a:lnTo>
                <a:lnTo>
                  <a:pt x="4750829" y="2710316"/>
                </a:lnTo>
                <a:cubicBezTo>
                  <a:pt x="4679767" y="2823252"/>
                  <a:pt x="4633370" y="2953272"/>
                  <a:pt x="4619199" y="3092820"/>
                </a:cubicBezTo>
                <a:lnTo>
                  <a:pt x="4618893" y="3098872"/>
                </a:lnTo>
                <a:lnTo>
                  <a:pt x="5045558" y="3098872"/>
                </a:lnTo>
                <a:lnTo>
                  <a:pt x="4916721" y="3189475"/>
                </a:lnTo>
                <a:cubicBezTo>
                  <a:pt x="4352640" y="3564422"/>
                  <a:pt x="3694645" y="3809306"/>
                  <a:pt x="2985545" y="3881319"/>
                </a:cubicBezTo>
                <a:lnTo>
                  <a:pt x="2602280" y="3900672"/>
                </a:lnTo>
                <a:lnTo>
                  <a:pt x="2602280" y="3900674"/>
                </a:lnTo>
                <a:lnTo>
                  <a:pt x="2052317" y="3900674"/>
                </a:lnTo>
                <a:lnTo>
                  <a:pt x="2052317" y="3900672"/>
                </a:lnTo>
                <a:lnTo>
                  <a:pt x="0" y="3900672"/>
                </a:lnTo>
                <a:lnTo>
                  <a:pt x="0" y="657260"/>
                </a:lnTo>
                <a:lnTo>
                  <a:pt x="29292" y="637957"/>
                </a:lnTo>
                <a:cubicBezTo>
                  <a:pt x="567278" y="304370"/>
                  <a:pt x="1184586" y="86568"/>
                  <a:pt x="1846414" y="19355"/>
                </a:cubicBezTo>
                <a:lnTo>
                  <a:pt x="2229678" y="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C3A72105-E7E4-D24C-ABD3-95933FDAB9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79381" y="10245992"/>
            <a:ext cx="300672" cy="2665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555C66"/>
                </a:solidFill>
                <a:latin typeface="Avenir" panose="02000503020000020003" pitchFamily="2" charset="0"/>
              </a:defRPr>
            </a:lvl1pPr>
          </a:lstStyle>
          <a:p>
            <a:fld id="{CB2079F2-58AF-ED44-82D7-E04B2F6FD6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B95E34A-C603-1641-B33A-866E5C16CC36}"/>
              </a:ext>
            </a:extLst>
          </p:cNvPr>
          <p:cNvSpPr/>
          <p:nvPr userDrawn="1"/>
        </p:nvSpPr>
        <p:spPr>
          <a:xfrm rot="16200000">
            <a:off x="5677889" y="8228841"/>
            <a:ext cx="317349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800" dirty="0">
                <a:solidFill>
                  <a:srgbClr val="406F70"/>
                </a:solidFill>
              </a:rPr>
              <a:t>INNOVATION FOR THE FOOD SERVICE SECTOR</a:t>
            </a:r>
          </a:p>
        </p:txBody>
      </p:sp>
      <p:pic>
        <p:nvPicPr>
          <p:cNvPr id="36" name="Picture 35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AB7707-2097-6346-814F-82407B361A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3675" y="9997251"/>
            <a:ext cx="127388" cy="168524"/>
          </a:xfrm>
          <a:prstGeom prst="rect">
            <a:avLst/>
          </a:prstGeom>
        </p:spPr>
      </p:pic>
      <p:sp>
        <p:nvSpPr>
          <p:cNvPr id="37" name="Text Placeholder 32">
            <a:extLst>
              <a:ext uri="{FF2B5EF4-FFF2-40B4-BE49-F238E27FC236}">
                <a16:creationId xmlns:a16="http://schemas.microsoft.com/office/drawing/2014/main" id="{23B01474-A877-7848-9221-8AA4FA32A0A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79417" y="7613527"/>
            <a:ext cx="6400839" cy="2293798"/>
          </a:xfrm>
        </p:spPr>
        <p:txBody>
          <a:bodyPr numCol="2" spcCol="288000" anchor="t">
            <a:no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None/>
              <a:defRPr sz="1050" b="0" i="0">
                <a:solidFill>
                  <a:srgbClr val="5E5E5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77967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2pPr>
            <a:lvl3pPr marL="755934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3pPr>
            <a:lvl4pPr marL="1133901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4pPr>
            <a:lvl5pPr marL="1511869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to type (2 </a:t>
            </a:r>
            <a:r>
              <a:rPr lang="en-GB" dirty="0" err="1"/>
              <a:t>colums</a:t>
            </a:r>
            <a:r>
              <a:rPr lang="en-GB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691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photo /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6E5D02D4-91AC-024E-99B1-34CF9DEEF11F}"/>
              </a:ext>
            </a:extLst>
          </p:cNvPr>
          <p:cNvSpPr/>
          <p:nvPr userDrawn="1"/>
        </p:nvSpPr>
        <p:spPr>
          <a:xfrm>
            <a:off x="311774" y="1926077"/>
            <a:ext cx="3820839" cy="8120852"/>
          </a:xfrm>
          <a:prstGeom prst="rect">
            <a:avLst/>
          </a:prstGeom>
          <a:solidFill>
            <a:srgbClr val="085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83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07A9441-6716-754E-943E-D72272769F80}"/>
              </a:ext>
            </a:extLst>
          </p:cNvPr>
          <p:cNvSpPr/>
          <p:nvPr userDrawn="1"/>
        </p:nvSpPr>
        <p:spPr>
          <a:xfrm>
            <a:off x="311775" y="295182"/>
            <a:ext cx="2205040" cy="2253466"/>
          </a:xfrm>
          <a:prstGeom prst="rect">
            <a:avLst/>
          </a:prstGeom>
          <a:solidFill>
            <a:srgbClr val="085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83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50F06ECE-A3E6-3F4F-9CD4-6F629F38423F}"/>
              </a:ext>
            </a:extLst>
          </p:cNvPr>
          <p:cNvSpPr/>
          <p:nvPr userDrawn="1"/>
        </p:nvSpPr>
        <p:spPr>
          <a:xfrm rot="16200000">
            <a:off x="1444155" y="1367842"/>
            <a:ext cx="3844444" cy="1699124"/>
          </a:xfrm>
          <a:custGeom>
            <a:avLst/>
            <a:gdLst>
              <a:gd name="connsiteX0" fmla="*/ 5426896 w 11332213"/>
              <a:gd name="connsiteY0" fmla="*/ 0 h 5008483"/>
              <a:gd name="connsiteX1" fmla="*/ 6133050 w 11332213"/>
              <a:gd name="connsiteY1" fmla="*/ 0 h 5008483"/>
              <a:gd name="connsiteX2" fmla="*/ 6133050 w 11332213"/>
              <a:gd name="connsiteY2" fmla="*/ 3 h 5008483"/>
              <a:gd name="connsiteX3" fmla="*/ 11332213 w 11332213"/>
              <a:gd name="connsiteY3" fmla="*/ 3 h 5008483"/>
              <a:gd name="connsiteX4" fmla="*/ 11330326 w 11332213"/>
              <a:gd name="connsiteY4" fmla="*/ 37406 h 5008483"/>
              <a:gd name="connsiteX5" fmla="*/ 10575758 w 11332213"/>
              <a:gd name="connsiteY5" fmla="*/ 2305541 h 5008483"/>
              <a:gd name="connsiteX6" fmla="*/ 10433608 w 11332213"/>
              <a:gd name="connsiteY6" fmla="*/ 2526432 h 5008483"/>
              <a:gd name="connsiteX7" fmla="*/ 10436809 w 11332213"/>
              <a:gd name="connsiteY7" fmla="*/ 2526432 h 5008483"/>
              <a:gd name="connsiteX8" fmla="*/ 10322366 w 11332213"/>
              <a:gd name="connsiteY8" fmla="*/ 2694743 h 5008483"/>
              <a:gd name="connsiteX9" fmla="*/ 6397432 w 11332213"/>
              <a:gd name="connsiteY9" fmla="*/ 4983631 h 5008483"/>
              <a:gd name="connsiteX10" fmla="*/ 5905318 w 11332213"/>
              <a:gd name="connsiteY10" fmla="*/ 5008480 h 5008483"/>
              <a:gd name="connsiteX11" fmla="*/ 5905318 w 11332213"/>
              <a:gd name="connsiteY11" fmla="*/ 5008483 h 5008483"/>
              <a:gd name="connsiteX12" fmla="*/ 5199163 w 11332213"/>
              <a:gd name="connsiteY12" fmla="*/ 5008483 h 5008483"/>
              <a:gd name="connsiteX13" fmla="*/ 5199163 w 11332213"/>
              <a:gd name="connsiteY13" fmla="*/ 5008480 h 5008483"/>
              <a:gd name="connsiteX14" fmla="*/ 0 w 11332213"/>
              <a:gd name="connsiteY14" fmla="*/ 5008480 h 5008483"/>
              <a:gd name="connsiteX15" fmla="*/ 1887 w 11332213"/>
              <a:gd name="connsiteY15" fmla="*/ 4971077 h 5008483"/>
              <a:gd name="connsiteX16" fmla="*/ 815394 w 11332213"/>
              <a:gd name="connsiteY16" fmla="*/ 2607114 h 5008483"/>
              <a:gd name="connsiteX17" fmla="*/ 833803 w 11332213"/>
              <a:gd name="connsiteY17" fmla="*/ 2579140 h 5008483"/>
              <a:gd name="connsiteX18" fmla="*/ 879503 w 11332213"/>
              <a:gd name="connsiteY18" fmla="*/ 2505436 h 5008483"/>
              <a:gd name="connsiteX19" fmla="*/ 4934782 w 11332213"/>
              <a:gd name="connsiteY19" fmla="*/ 24852 h 5008483"/>
              <a:gd name="connsiteX20" fmla="*/ 5426896 w 11332213"/>
              <a:gd name="connsiteY20" fmla="*/ 3 h 500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32213" h="5008483">
                <a:moveTo>
                  <a:pt x="5426896" y="0"/>
                </a:moveTo>
                <a:lnTo>
                  <a:pt x="6133050" y="0"/>
                </a:lnTo>
                <a:lnTo>
                  <a:pt x="6133050" y="3"/>
                </a:lnTo>
                <a:lnTo>
                  <a:pt x="11332213" y="3"/>
                </a:lnTo>
                <a:lnTo>
                  <a:pt x="11330326" y="37406"/>
                </a:lnTo>
                <a:cubicBezTo>
                  <a:pt x="11246722" y="860639"/>
                  <a:pt x="10981656" y="1630227"/>
                  <a:pt x="10575758" y="2305541"/>
                </a:cubicBezTo>
                <a:lnTo>
                  <a:pt x="10433608" y="2526432"/>
                </a:lnTo>
                <a:lnTo>
                  <a:pt x="10436809" y="2526432"/>
                </a:lnTo>
                <a:lnTo>
                  <a:pt x="10322366" y="2694743"/>
                </a:lnTo>
                <a:cubicBezTo>
                  <a:pt x="9427334" y="3953341"/>
                  <a:pt x="8016078" y="4819248"/>
                  <a:pt x="6397432" y="4983631"/>
                </a:cubicBezTo>
                <a:lnTo>
                  <a:pt x="5905318" y="5008480"/>
                </a:lnTo>
                <a:lnTo>
                  <a:pt x="5905318" y="5008483"/>
                </a:lnTo>
                <a:lnTo>
                  <a:pt x="5199163" y="5008483"/>
                </a:lnTo>
                <a:lnTo>
                  <a:pt x="5199163" y="5008480"/>
                </a:lnTo>
                <a:lnTo>
                  <a:pt x="0" y="5008480"/>
                </a:lnTo>
                <a:lnTo>
                  <a:pt x="1887" y="4971077"/>
                </a:lnTo>
                <a:cubicBezTo>
                  <a:pt x="89472" y="4108643"/>
                  <a:pt x="376213" y="3305084"/>
                  <a:pt x="815394" y="2607114"/>
                </a:cubicBezTo>
                <a:lnTo>
                  <a:pt x="833803" y="2579140"/>
                </a:lnTo>
                <a:lnTo>
                  <a:pt x="879503" y="2505436"/>
                </a:lnTo>
                <a:cubicBezTo>
                  <a:pt x="1764272" y="1143487"/>
                  <a:pt x="3235203" y="197454"/>
                  <a:pt x="4934782" y="24852"/>
                </a:cubicBezTo>
                <a:lnTo>
                  <a:pt x="5426896" y="3"/>
                </a:lnTo>
                <a:close/>
              </a:path>
            </a:pathLst>
          </a:custGeom>
          <a:solidFill>
            <a:srgbClr val="085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D4326E-C28F-EA41-956F-62D40115C70B}"/>
              </a:ext>
            </a:extLst>
          </p:cNvPr>
          <p:cNvSpPr/>
          <p:nvPr userDrawn="1"/>
        </p:nvSpPr>
        <p:spPr>
          <a:xfrm>
            <a:off x="312554" y="6594760"/>
            <a:ext cx="23920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www.</a:t>
            </a:r>
            <a:r>
              <a:rPr lang="en-US" sz="14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revalorise</a:t>
            </a:r>
            <a:r>
              <a:rPr lang="en-US" sz="14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.eu</a:t>
            </a:r>
          </a:p>
        </p:txBody>
      </p:sp>
      <p:sp>
        <p:nvSpPr>
          <p:cNvPr id="18" name="Picture Placeholder 160">
            <a:extLst>
              <a:ext uri="{FF2B5EF4-FFF2-40B4-BE49-F238E27FC236}">
                <a16:creationId xmlns:a16="http://schemas.microsoft.com/office/drawing/2014/main" id="{86662F4A-2958-6046-BF7A-0ADBD4641E43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-46829" y="4139626"/>
            <a:ext cx="6505378" cy="5218044"/>
          </a:xfrm>
          <a:custGeom>
            <a:avLst/>
            <a:gdLst>
              <a:gd name="connsiteX0" fmla="*/ 0 w 6505378"/>
              <a:gd name="connsiteY0" fmla="*/ 0 h 5218044"/>
              <a:gd name="connsiteX1" fmla="*/ 6502047 w 6505378"/>
              <a:gd name="connsiteY1" fmla="*/ 0 h 5218044"/>
              <a:gd name="connsiteX2" fmla="*/ 6502047 w 6505378"/>
              <a:gd name="connsiteY2" fmla="*/ 606777 h 5218044"/>
              <a:gd name="connsiteX3" fmla="*/ 6405870 w 6505378"/>
              <a:gd name="connsiteY3" fmla="*/ 606777 h 5218044"/>
              <a:gd name="connsiteX4" fmla="*/ 6405870 w 6505378"/>
              <a:gd name="connsiteY4" fmla="*/ 2292425 h 5218044"/>
              <a:gd name="connsiteX5" fmla="*/ 6505378 w 6505378"/>
              <a:gd name="connsiteY5" fmla="*/ 2292425 h 5218044"/>
              <a:gd name="connsiteX6" fmla="*/ 6505378 w 6505378"/>
              <a:gd name="connsiteY6" fmla="*/ 5025870 h 5218044"/>
              <a:gd name="connsiteX7" fmla="*/ 6502047 w 6505378"/>
              <a:gd name="connsiteY7" fmla="*/ 5025870 h 5218044"/>
              <a:gd name="connsiteX8" fmla="*/ 6502047 w 6505378"/>
              <a:gd name="connsiteY8" fmla="*/ 5218044 h 5218044"/>
              <a:gd name="connsiteX9" fmla="*/ 0 w 6505378"/>
              <a:gd name="connsiteY9" fmla="*/ 5218044 h 5218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05378" h="5218044">
                <a:moveTo>
                  <a:pt x="0" y="0"/>
                </a:moveTo>
                <a:lnTo>
                  <a:pt x="6502047" y="0"/>
                </a:lnTo>
                <a:lnTo>
                  <a:pt x="6502047" y="606777"/>
                </a:lnTo>
                <a:lnTo>
                  <a:pt x="6405870" y="606777"/>
                </a:lnTo>
                <a:lnTo>
                  <a:pt x="6405870" y="2292425"/>
                </a:lnTo>
                <a:lnTo>
                  <a:pt x="6505378" y="2292425"/>
                </a:lnTo>
                <a:lnTo>
                  <a:pt x="6505378" y="5025870"/>
                </a:lnTo>
                <a:lnTo>
                  <a:pt x="6502047" y="5025870"/>
                </a:lnTo>
                <a:lnTo>
                  <a:pt x="6502047" y="5218044"/>
                </a:lnTo>
                <a:lnTo>
                  <a:pt x="0" y="5218044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91EACE2A-6543-A149-B269-5D0C4E3672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75928" y="2985395"/>
            <a:ext cx="785328" cy="1056986"/>
          </a:xfrm>
        </p:spPr>
        <p:txBody>
          <a:bodyPr anchor="t">
            <a:normAutofit/>
          </a:bodyPr>
          <a:lstStyle>
            <a:lvl1pPr marL="0" indent="0" algn="r">
              <a:buNone/>
              <a:defRPr sz="9600" b="1" i="0" baseline="0">
                <a:solidFill>
                  <a:srgbClr val="F5C05B"/>
                </a:solidFill>
                <a:latin typeface="Times" pitchFamily="2" charset="0"/>
                <a:ea typeface="Times" pitchFamily="2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1ADA1016-8400-5445-8282-53067C1FE0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3736" y="1053034"/>
            <a:ext cx="2003444" cy="936605"/>
          </a:xfrm>
        </p:spPr>
        <p:txBody>
          <a:bodyPr anchor="t">
            <a:normAutofit/>
          </a:bodyPr>
          <a:lstStyle>
            <a:lvl1pPr marL="0" indent="0" algn="l">
              <a:buNone/>
              <a:defRPr sz="9600" b="1" i="0" baseline="0">
                <a:solidFill>
                  <a:srgbClr val="F5C05B"/>
                </a:solidFill>
                <a:latin typeface="Times" pitchFamily="2" charset="0"/>
                <a:ea typeface="Times" pitchFamily="2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32" name="Graphic 4">
            <a:extLst>
              <a:ext uri="{FF2B5EF4-FFF2-40B4-BE49-F238E27FC236}">
                <a16:creationId xmlns:a16="http://schemas.microsoft.com/office/drawing/2014/main" id="{23C66491-3FA9-3040-8A57-CE188476EB20}"/>
              </a:ext>
            </a:extLst>
          </p:cNvPr>
          <p:cNvSpPr/>
          <p:nvPr userDrawn="1"/>
        </p:nvSpPr>
        <p:spPr>
          <a:xfrm rot="10800000">
            <a:off x="6359047" y="4746403"/>
            <a:ext cx="199003" cy="1685648"/>
          </a:xfrm>
          <a:custGeom>
            <a:avLst/>
            <a:gdLst>
              <a:gd name="connsiteX0" fmla="*/ 0 w 30700"/>
              <a:gd name="connsiteY0" fmla="*/ 0 h 260044"/>
              <a:gd name="connsiteX1" fmla="*/ 30701 w 30700"/>
              <a:gd name="connsiteY1" fmla="*/ 0 h 260044"/>
              <a:gd name="connsiteX2" fmla="*/ 30701 w 30700"/>
              <a:gd name="connsiteY2" fmla="*/ 260044 h 260044"/>
              <a:gd name="connsiteX3" fmla="*/ 0 w 30700"/>
              <a:gd name="connsiteY3" fmla="*/ 260044 h 26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00" h="260044">
                <a:moveTo>
                  <a:pt x="0" y="0"/>
                </a:moveTo>
                <a:lnTo>
                  <a:pt x="30701" y="0"/>
                </a:lnTo>
                <a:lnTo>
                  <a:pt x="30701" y="260044"/>
                </a:lnTo>
                <a:lnTo>
                  <a:pt x="0" y="260044"/>
                </a:lnTo>
                <a:close/>
              </a:path>
            </a:pathLst>
          </a:custGeom>
          <a:solidFill>
            <a:srgbClr val="F5C05B"/>
          </a:solidFill>
          <a:ln w="237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Text Placeholder 23">
            <a:extLst>
              <a:ext uri="{FF2B5EF4-FFF2-40B4-BE49-F238E27FC236}">
                <a16:creationId xmlns:a16="http://schemas.microsoft.com/office/drawing/2014/main" id="{3D419407-27C0-B847-93AE-148AAA93DFA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63736" y="1051151"/>
            <a:ext cx="3288612" cy="2623117"/>
          </a:xfrm>
        </p:spPr>
        <p:txBody>
          <a:bodyPr anchor="ctr">
            <a:normAutofit/>
          </a:bodyPr>
          <a:lstStyle>
            <a:lvl1pPr marL="0" indent="0" algn="ctr">
              <a:lnSpc>
                <a:spcPts val="1760"/>
              </a:lnSpc>
              <a:spcBef>
                <a:spcPts val="0"/>
              </a:spcBef>
              <a:buNone/>
              <a:defRPr sz="1600" b="0" i="1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Quote</a:t>
            </a:r>
          </a:p>
        </p:txBody>
      </p: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4B1D0B1D-86C9-D04B-99B0-0BB3020BA3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79381" y="10245992"/>
            <a:ext cx="300672" cy="2665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555C66"/>
                </a:solidFill>
                <a:latin typeface="Avenir" panose="02000503020000020003" pitchFamily="2" charset="0"/>
              </a:defRPr>
            </a:lvl1pPr>
          </a:lstStyle>
          <a:p>
            <a:fld id="{CB2079F2-58AF-ED44-82D7-E04B2F6FD6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5E88A21-C349-8447-B4C9-DE4DBDAA0766}"/>
              </a:ext>
            </a:extLst>
          </p:cNvPr>
          <p:cNvSpPr/>
          <p:nvPr userDrawn="1"/>
        </p:nvSpPr>
        <p:spPr>
          <a:xfrm rot="16200000">
            <a:off x="5677889" y="8228841"/>
            <a:ext cx="317349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800" dirty="0">
                <a:solidFill>
                  <a:srgbClr val="406F70"/>
                </a:solidFill>
              </a:rPr>
              <a:t>INNOVATION FOR THE FOOD SERVICE SECTOR</a:t>
            </a:r>
          </a:p>
        </p:txBody>
      </p:sp>
      <p:pic>
        <p:nvPicPr>
          <p:cNvPr id="42" name="Picture 41" descr="A picture containing drawing&#10;&#10;Description automatically generated">
            <a:extLst>
              <a:ext uri="{FF2B5EF4-FFF2-40B4-BE49-F238E27FC236}">
                <a16:creationId xmlns:a16="http://schemas.microsoft.com/office/drawing/2014/main" id="{4EDA062A-2E8D-1144-82F1-696A739B42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3675" y="9997251"/>
            <a:ext cx="127388" cy="16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232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2 photo /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32">
            <a:extLst>
              <a:ext uri="{FF2B5EF4-FFF2-40B4-BE49-F238E27FC236}">
                <a16:creationId xmlns:a16="http://schemas.microsoft.com/office/drawing/2014/main" id="{B2B1E851-FDDE-8B41-8E62-03836CA3C6A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76417" y="4685435"/>
            <a:ext cx="2552544" cy="1289281"/>
          </a:xfrm>
        </p:spPr>
        <p:txBody>
          <a:bodyPr>
            <a:noAutofit/>
          </a:bodyPr>
          <a:lstStyle>
            <a:lvl1pPr marL="0" indent="0" algn="l">
              <a:lnSpc>
                <a:spcPts val="2580"/>
              </a:lnSpc>
              <a:spcBef>
                <a:spcPts val="0"/>
              </a:spcBef>
              <a:buNone/>
              <a:defRPr sz="2400" b="1" i="0">
                <a:solidFill>
                  <a:srgbClr val="0851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77967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2pPr>
            <a:lvl3pPr marL="755934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3pPr>
            <a:lvl4pPr marL="1133901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4pPr>
            <a:lvl5pPr marL="1511869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YOUR</a:t>
            </a:r>
          </a:p>
          <a:p>
            <a:pPr lvl="0"/>
            <a:r>
              <a:rPr lang="en-GB" dirty="0"/>
              <a:t>HEADING</a:t>
            </a:r>
            <a:endParaRPr lang="en-US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4238B1B-28E2-3944-9DB9-2ACCDD35C6CE}"/>
              </a:ext>
            </a:extLst>
          </p:cNvPr>
          <p:cNvCxnSpPr>
            <a:cxnSpLocks/>
          </p:cNvCxnSpPr>
          <p:nvPr userDrawn="1"/>
        </p:nvCxnSpPr>
        <p:spPr>
          <a:xfrm>
            <a:off x="3414415" y="4380314"/>
            <a:ext cx="0" cy="1899521"/>
          </a:xfrm>
          <a:prstGeom prst="line">
            <a:avLst/>
          </a:prstGeom>
          <a:ln w="28575">
            <a:solidFill>
              <a:srgbClr val="F5C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6A6936A-3064-DD4B-B2B2-A3B5ADBEAE2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779844" y="4685435"/>
            <a:ext cx="3200412" cy="1289281"/>
          </a:xfrm>
        </p:spPr>
        <p:txBody>
          <a:bodyPr numCol="1" spcCol="288000" anchor="t">
            <a:noAutofit/>
          </a:bodyPr>
          <a:lstStyle>
            <a:lvl1pPr marL="0" marR="0" indent="0" algn="just" defTabSz="20729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 i="1">
                <a:solidFill>
                  <a:srgbClr val="555C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77967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2pPr>
            <a:lvl3pPr marL="755934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3pPr>
            <a:lvl4pPr marL="1133901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4pPr>
            <a:lvl5pPr marL="1511869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marL="0" marR="0" lvl="0" indent="0" algn="just" defTabSz="20729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IE" dirty="0"/>
              <a:t>Sub-Heading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FDAFE7B2-261B-464E-9834-8292222482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79381" y="10245992"/>
            <a:ext cx="300672" cy="2665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555C66"/>
                </a:solidFill>
                <a:latin typeface="Avenir" panose="02000503020000020003" pitchFamily="2" charset="0"/>
              </a:defRPr>
            </a:lvl1pPr>
          </a:lstStyle>
          <a:p>
            <a:fld id="{CB2079F2-58AF-ED44-82D7-E04B2F6FD6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C366E73-2A1C-444E-B832-8F3FE836DABD}"/>
              </a:ext>
            </a:extLst>
          </p:cNvPr>
          <p:cNvSpPr/>
          <p:nvPr userDrawn="1"/>
        </p:nvSpPr>
        <p:spPr>
          <a:xfrm rot="16200000">
            <a:off x="5677889" y="8228841"/>
            <a:ext cx="317349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800" dirty="0">
                <a:solidFill>
                  <a:srgbClr val="406F70"/>
                </a:solidFill>
              </a:rPr>
              <a:t>INNOVATION FOR THE FOOD SERVICE SECTOR</a:t>
            </a:r>
          </a:p>
        </p:txBody>
      </p:sp>
      <p:pic>
        <p:nvPicPr>
          <p:cNvPr id="36" name="Picture 35" descr="A picture containing drawing&#10;&#10;Description automatically generated">
            <a:extLst>
              <a:ext uri="{FF2B5EF4-FFF2-40B4-BE49-F238E27FC236}">
                <a16:creationId xmlns:a16="http://schemas.microsoft.com/office/drawing/2014/main" id="{16C518C2-774D-2840-A236-B42C8FA140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3675" y="9997251"/>
            <a:ext cx="127388" cy="168524"/>
          </a:xfrm>
          <a:prstGeom prst="rect">
            <a:avLst/>
          </a:prstGeom>
        </p:spPr>
      </p:pic>
      <p:sp>
        <p:nvSpPr>
          <p:cNvPr id="43" name="Freeform 42">
            <a:extLst>
              <a:ext uri="{FF2B5EF4-FFF2-40B4-BE49-F238E27FC236}">
                <a16:creationId xmlns:a16="http://schemas.microsoft.com/office/drawing/2014/main" id="{69E74D20-0DB6-1044-9A83-6BE0AF436A1D}"/>
              </a:ext>
            </a:extLst>
          </p:cNvPr>
          <p:cNvSpPr/>
          <p:nvPr userDrawn="1"/>
        </p:nvSpPr>
        <p:spPr>
          <a:xfrm>
            <a:off x="4618893" y="2288468"/>
            <a:ext cx="1833622" cy="810404"/>
          </a:xfrm>
          <a:custGeom>
            <a:avLst/>
            <a:gdLst>
              <a:gd name="connsiteX0" fmla="*/ 5426896 w 11332213"/>
              <a:gd name="connsiteY0" fmla="*/ 0 h 5008483"/>
              <a:gd name="connsiteX1" fmla="*/ 6133050 w 11332213"/>
              <a:gd name="connsiteY1" fmla="*/ 0 h 5008483"/>
              <a:gd name="connsiteX2" fmla="*/ 6133050 w 11332213"/>
              <a:gd name="connsiteY2" fmla="*/ 3 h 5008483"/>
              <a:gd name="connsiteX3" fmla="*/ 11332213 w 11332213"/>
              <a:gd name="connsiteY3" fmla="*/ 3 h 5008483"/>
              <a:gd name="connsiteX4" fmla="*/ 11330326 w 11332213"/>
              <a:gd name="connsiteY4" fmla="*/ 37406 h 5008483"/>
              <a:gd name="connsiteX5" fmla="*/ 10575758 w 11332213"/>
              <a:gd name="connsiteY5" fmla="*/ 2305541 h 5008483"/>
              <a:gd name="connsiteX6" fmla="*/ 10433608 w 11332213"/>
              <a:gd name="connsiteY6" fmla="*/ 2526432 h 5008483"/>
              <a:gd name="connsiteX7" fmla="*/ 10436809 w 11332213"/>
              <a:gd name="connsiteY7" fmla="*/ 2526432 h 5008483"/>
              <a:gd name="connsiteX8" fmla="*/ 10322366 w 11332213"/>
              <a:gd name="connsiteY8" fmla="*/ 2694743 h 5008483"/>
              <a:gd name="connsiteX9" fmla="*/ 6397432 w 11332213"/>
              <a:gd name="connsiteY9" fmla="*/ 4983631 h 5008483"/>
              <a:gd name="connsiteX10" fmla="*/ 5905318 w 11332213"/>
              <a:gd name="connsiteY10" fmla="*/ 5008480 h 5008483"/>
              <a:gd name="connsiteX11" fmla="*/ 5905318 w 11332213"/>
              <a:gd name="connsiteY11" fmla="*/ 5008483 h 5008483"/>
              <a:gd name="connsiteX12" fmla="*/ 5199163 w 11332213"/>
              <a:gd name="connsiteY12" fmla="*/ 5008483 h 5008483"/>
              <a:gd name="connsiteX13" fmla="*/ 5199163 w 11332213"/>
              <a:gd name="connsiteY13" fmla="*/ 5008480 h 5008483"/>
              <a:gd name="connsiteX14" fmla="*/ 0 w 11332213"/>
              <a:gd name="connsiteY14" fmla="*/ 5008480 h 5008483"/>
              <a:gd name="connsiteX15" fmla="*/ 1887 w 11332213"/>
              <a:gd name="connsiteY15" fmla="*/ 4971077 h 5008483"/>
              <a:gd name="connsiteX16" fmla="*/ 815394 w 11332213"/>
              <a:gd name="connsiteY16" fmla="*/ 2607114 h 5008483"/>
              <a:gd name="connsiteX17" fmla="*/ 833803 w 11332213"/>
              <a:gd name="connsiteY17" fmla="*/ 2579140 h 5008483"/>
              <a:gd name="connsiteX18" fmla="*/ 879503 w 11332213"/>
              <a:gd name="connsiteY18" fmla="*/ 2505436 h 5008483"/>
              <a:gd name="connsiteX19" fmla="*/ 4934782 w 11332213"/>
              <a:gd name="connsiteY19" fmla="*/ 24852 h 5008483"/>
              <a:gd name="connsiteX20" fmla="*/ 5426896 w 11332213"/>
              <a:gd name="connsiteY20" fmla="*/ 3 h 500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32213" h="5008483">
                <a:moveTo>
                  <a:pt x="5426896" y="0"/>
                </a:moveTo>
                <a:lnTo>
                  <a:pt x="6133050" y="0"/>
                </a:lnTo>
                <a:lnTo>
                  <a:pt x="6133050" y="3"/>
                </a:lnTo>
                <a:lnTo>
                  <a:pt x="11332213" y="3"/>
                </a:lnTo>
                <a:lnTo>
                  <a:pt x="11330326" y="37406"/>
                </a:lnTo>
                <a:cubicBezTo>
                  <a:pt x="11246722" y="860639"/>
                  <a:pt x="10981656" y="1630227"/>
                  <a:pt x="10575758" y="2305541"/>
                </a:cubicBezTo>
                <a:lnTo>
                  <a:pt x="10433608" y="2526432"/>
                </a:lnTo>
                <a:lnTo>
                  <a:pt x="10436809" y="2526432"/>
                </a:lnTo>
                <a:lnTo>
                  <a:pt x="10322366" y="2694743"/>
                </a:lnTo>
                <a:cubicBezTo>
                  <a:pt x="9427334" y="3953341"/>
                  <a:pt x="8016078" y="4819248"/>
                  <a:pt x="6397432" y="4983631"/>
                </a:cubicBezTo>
                <a:lnTo>
                  <a:pt x="5905318" y="5008480"/>
                </a:lnTo>
                <a:lnTo>
                  <a:pt x="5905318" y="5008483"/>
                </a:lnTo>
                <a:lnTo>
                  <a:pt x="5199163" y="5008483"/>
                </a:lnTo>
                <a:lnTo>
                  <a:pt x="5199163" y="5008480"/>
                </a:lnTo>
                <a:lnTo>
                  <a:pt x="0" y="5008480"/>
                </a:lnTo>
                <a:lnTo>
                  <a:pt x="1887" y="4971077"/>
                </a:lnTo>
                <a:cubicBezTo>
                  <a:pt x="89472" y="4108643"/>
                  <a:pt x="376213" y="3305084"/>
                  <a:pt x="815394" y="2607114"/>
                </a:cubicBezTo>
                <a:lnTo>
                  <a:pt x="833803" y="2579140"/>
                </a:lnTo>
                <a:lnTo>
                  <a:pt x="879503" y="2505436"/>
                </a:lnTo>
                <a:cubicBezTo>
                  <a:pt x="1764272" y="1143487"/>
                  <a:pt x="3235203" y="197454"/>
                  <a:pt x="4934782" y="24852"/>
                </a:cubicBezTo>
                <a:lnTo>
                  <a:pt x="5426896" y="3"/>
                </a:lnTo>
                <a:close/>
              </a:path>
            </a:pathLst>
          </a:custGeom>
          <a:solidFill>
            <a:srgbClr val="406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416AB22D-735B-8149-8C19-008DEE0AA0D5}"/>
              </a:ext>
            </a:extLst>
          </p:cNvPr>
          <p:cNvSpPr/>
          <p:nvPr userDrawn="1"/>
        </p:nvSpPr>
        <p:spPr>
          <a:xfrm>
            <a:off x="5689958" y="2875843"/>
            <a:ext cx="1138858" cy="505991"/>
          </a:xfrm>
          <a:custGeom>
            <a:avLst/>
            <a:gdLst>
              <a:gd name="connsiteX0" fmla="*/ 5426896 w 11332213"/>
              <a:gd name="connsiteY0" fmla="*/ 0 h 5008483"/>
              <a:gd name="connsiteX1" fmla="*/ 6133050 w 11332213"/>
              <a:gd name="connsiteY1" fmla="*/ 0 h 5008483"/>
              <a:gd name="connsiteX2" fmla="*/ 6133050 w 11332213"/>
              <a:gd name="connsiteY2" fmla="*/ 3 h 5008483"/>
              <a:gd name="connsiteX3" fmla="*/ 11332213 w 11332213"/>
              <a:gd name="connsiteY3" fmla="*/ 3 h 5008483"/>
              <a:gd name="connsiteX4" fmla="*/ 11330326 w 11332213"/>
              <a:gd name="connsiteY4" fmla="*/ 37406 h 5008483"/>
              <a:gd name="connsiteX5" fmla="*/ 10575758 w 11332213"/>
              <a:gd name="connsiteY5" fmla="*/ 2305541 h 5008483"/>
              <a:gd name="connsiteX6" fmla="*/ 10433608 w 11332213"/>
              <a:gd name="connsiteY6" fmla="*/ 2526432 h 5008483"/>
              <a:gd name="connsiteX7" fmla="*/ 10436809 w 11332213"/>
              <a:gd name="connsiteY7" fmla="*/ 2526432 h 5008483"/>
              <a:gd name="connsiteX8" fmla="*/ 10322366 w 11332213"/>
              <a:gd name="connsiteY8" fmla="*/ 2694743 h 5008483"/>
              <a:gd name="connsiteX9" fmla="*/ 6397432 w 11332213"/>
              <a:gd name="connsiteY9" fmla="*/ 4983631 h 5008483"/>
              <a:gd name="connsiteX10" fmla="*/ 5905318 w 11332213"/>
              <a:gd name="connsiteY10" fmla="*/ 5008480 h 5008483"/>
              <a:gd name="connsiteX11" fmla="*/ 5905318 w 11332213"/>
              <a:gd name="connsiteY11" fmla="*/ 5008483 h 5008483"/>
              <a:gd name="connsiteX12" fmla="*/ 5199163 w 11332213"/>
              <a:gd name="connsiteY12" fmla="*/ 5008483 h 5008483"/>
              <a:gd name="connsiteX13" fmla="*/ 5199163 w 11332213"/>
              <a:gd name="connsiteY13" fmla="*/ 5008480 h 5008483"/>
              <a:gd name="connsiteX14" fmla="*/ 0 w 11332213"/>
              <a:gd name="connsiteY14" fmla="*/ 5008480 h 5008483"/>
              <a:gd name="connsiteX15" fmla="*/ 1887 w 11332213"/>
              <a:gd name="connsiteY15" fmla="*/ 4971077 h 5008483"/>
              <a:gd name="connsiteX16" fmla="*/ 815394 w 11332213"/>
              <a:gd name="connsiteY16" fmla="*/ 2607114 h 5008483"/>
              <a:gd name="connsiteX17" fmla="*/ 833803 w 11332213"/>
              <a:gd name="connsiteY17" fmla="*/ 2579140 h 5008483"/>
              <a:gd name="connsiteX18" fmla="*/ 879503 w 11332213"/>
              <a:gd name="connsiteY18" fmla="*/ 2505436 h 5008483"/>
              <a:gd name="connsiteX19" fmla="*/ 4934782 w 11332213"/>
              <a:gd name="connsiteY19" fmla="*/ 24852 h 5008483"/>
              <a:gd name="connsiteX20" fmla="*/ 5426896 w 11332213"/>
              <a:gd name="connsiteY20" fmla="*/ 3 h 500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32213" h="5008483">
                <a:moveTo>
                  <a:pt x="5426896" y="0"/>
                </a:moveTo>
                <a:lnTo>
                  <a:pt x="6133050" y="0"/>
                </a:lnTo>
                <a:lnTo>
                  <a:pt x="6133050" y="3"/>
                </a:lnTo>
                <a:lnTo>
                  <a:pt x="11332213" y="3"/>
                </a:lnTo>
                <a:lnTo>
                  <a:pt x="11330326" y="37406"/>
                </a:lnTo>
                <a:cubicBezTo>
                  <a:pt x="11246722" y="860639"/>
                  <a:pt x="10981656" y="1630227"/>
                  <a:pt x="10575758" y="2305541"/>
                </a:cubicBezTo>
                <a:lnTo>
                  <a:pt x="10433608" y="2526432"/>
                </a:lnTo>
                <a:lnTo>
                  <a:pt x="10436809" y="2526432"/>
                </a:lnTo>
                <a:lnTo>
                  <a:pt x="10322366" y="2694743"/>
                </a:lnTo>
                <a:cubicBezTo>
                  <a:pt x="9427334" y="3953341"/>
                  <a:pt x="8016078" y="4819248"/>
                  <a:pt x="6397432" y="4983631"/>
                </a:cubicBezTo>
                <a:lnTo>
                  <a:pt x="5905318" y="5008480"/>
                </a:lnTo>
                <a:lnTo>
                  <a:pt x="5905318" y="5008483"/>
                </a:lnTo>
                <a:lnTo>
                  <a:pt x="5199163" y="5008483"/>
                </a:lnTo>
                <a:lnTo>
                  <a:pt x="5199163" y="5008480"/>
                </a:lnTo>
                <a:lnTo>
                  <a:pt x="0" y="5008480"/>
                </a:lnTo>
                <a:lnTo>
                  <a:pt x="1887" y="4971077"/>
                </a:lnTo>
                <a:cubicBezTo>
                  <a:pt x="89472" y="4108643"/>
                  <a:pt x="376213" y="3305084"/>
                  <a:pt x="815394" y="2607114"/>
                </a:cubicBezTo>
                <a:lnTo>
                  <a:pt x="833803" y="2579140"/>
                </a:lnTo>
                <a:lnTo>
                  <a:pt x="879503" y="2505436"/>
                </a:lnTo>
                <a:cubicBezTo>
                  <a:pt x="1764272" y="1143487"/>
                  <a:pt x="3235203" y="197454"/>
                  <a:pt x="4934782" y="24852"/>
                </a:cubicBezTo>
                <a:lnTo>
                  <a:pt x="5426896" y="3"/>
                </a:lnTo>
                <a:close/>
              </a:path>
            </a:pathLst>
          </a:custGeom>
          <a:noFill/>
          <a:ln>
            <a:solidFill>
              <a:srgbClr val="F5C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4D4D3F72-6B2E-4448-8BF3-B36E5CEB00C8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0" y="-1"/>
            <a:ext cx="6828816" cy="3900674"/>
          </a:xfrm>
          <a:custGeom>
            <a:avLst/>
            <a:gdLst>
              <a:gd name="connsiteX0" fmla="*/ 2229678 w 6828816"/>
              <a:gd name="connsiteY0" fmla="*/ 0 h 3900674"/>
              <a:gd name="connsiteX1" fmla="*/ 2779640 w 6828816"/>
              <a:gd name="connsiteY1" fmla="*/ 0 h 3900674"/>
              <a:gd name="connsiteX2" fmla="*/ 2779640 w 6828816"/>
              <a:gd name="connsiteY2" fmla="*/ 2 h 3900674"/>
              <a:gd name="connsiteX3" fmla="*/ 6828816 w 6828816"/>
              <a:gd name="connsiteY3" fmla="*/ 2 h 3900674"/>
              <a:gd name="connsiteX4" fmla="*/ 6827346 w 6828816"/>
              <a:gd name="connsiteY4" fmla="*/ 29132 h 3900674"/>
              <a:gd name="connsiteX5" fmla="*/ 6239679 w 6828816"/>
              <a:gd name="connsiteY5" fmla="*/ 1795587 h 3900674"/>
              <a:gd name="connsiteX6" fmla="*/ 6128971 w 6828816"/>
              <a:gd name="connsiteY6" fmla="*/ 1967619 h 3900674"/>
              <a:gd name="connsiteX7" fmla="*/ 6131464 w 6828816"/>
              <a:gd name="connsiteY7" fmla="*/ 1967619 h 3900674"/>
              <a:gd name="connsiteX8" fmla="*/ 6042334 w 6828816"/>
              <a:gd name="connsiteY8" fmla="*/ 2098702 h 3900674"/>
              <a:gd name="connsiteX9" fmla="*/ 5906982 w 6828816"/>
              <a:gd name="connsiteY9" fmla="*/ 2278850 h 3900674"/>
              <a:gd name="connsiteX10" fmla="*/ 5898935 w 6828816"/>
              <a:gd name="connsiteY10" fmla="*/ 2288469 h 3900674"/>
              <a:gd name="connsiteX11" fmla="*/ 5611259 w 6828816"/>
              <a:gd name="connsiteY11" fmla="*/ 2288469 h 3900674"/>
              <a:gd name="connsiteX12" fmla="*/ 5611259 w 6828816"/>
              <a:gd name="connsiteY12" fmla="*/ 2288468 h 3900674"/>
              <a:gd name="connsiteX13" fmla="*/ 5496998 w 6828816"/>
              <a:gd name="connsiteY13" fmla="*/ 2288468 h 3900674"/>
              <a:gd name="connsiteX14" fmla="*/ 5496998 w 6828816"/>
              <a:gd name="connsiteY14" fmla="*/ 2288469 h 3900674"/>
              <a:gd name="connsiteX15" fmla="*/ 5417371 w 6828816"/>
              <a:gd name="connsiteY15" fmla="*/ 2292489 h 3900674"/>
              <a:gd name="connsiteX16" fmla="*/ 4761202 w 6828816"/>
              <a:gd name="connsiteY16" fmla="*/ 2693863 h 3900674"/>
              <a:gd name="connsiteX17" fmla="*/ 4753808 w 6828816"/>
              <a:gd name="connsiteY17" fmla="*/ 2705789 h 3900674"/>
              <a:gd name="connsiteX18" fmla="*/ 4750829 w 6828816"/>
              <a:gd name="connsiteY18" fmla="*/ 2710316 h 3900674"/>
              <a:gd name="connsiteX19" fmla="*/ 4619199 w 6828816"/>
              <a:gd name="connsiteY19" fmla="*/ 3092820 h 3900674"/>
              <a:gd name="connsiteX20" fmla="*/ 4618893 w 6828816"/>
              <a:gd name="connsiteY20" fmla="*/ 3098872 h 3900674"/>
              <a:gd name="connsiteX21" fmla="*/ 5045558 w 6828816"/>
              <a:gd name="connsiteY21" fmla="*/ 3098872 h 3900674"/>
              <a:gd name="connsiteX22" fmla="*/ 4916721 w 6828816"/>
              <a:gd name="connsiteY22" fmla="*/ 3189475 h 3900674"/>
              <a:gd name="connsiteX23" fmla="*/ 2985545 w 6828816"/>
              <a:gd name="connsiteY23" fmla="*/ 3881319 h 3900674"/>
              <a:gd name="connsiteX24" fmla="*/ 2602280 w 6828816"/>
              <a:gd name="connsiteY24" fmla="*/ 3900672 h 3900674"/>
              <a:gd name="connsiteX25" fmla="*/ 2602280 w 6828816"/>
              <a:gd name="connsiteY25" fmla="*/ 3900674 h 3900674"/>
              <a:gd name="connsiteX26" fmla="*/ 2052317 w 6828816"/>
              <a:gd name="connsiteY26" fmla="*/ 3900674 h 3900674"/>
              <a:gd name="connsiteX27" fmla="*/ 2052317 w 6828816"/>
              <a:gd name="connsiteY27" fmla="*/ 3900672 h 3900674"/>
              <a:gd name="connsiteX28" fmla="*/ 0 w 6828816"/>
              <a:gd name="connsiteY28" fmla="*/ 3900672 h 3900674"/>
              <a:gd name="connsiteX29" fmla="*/ 0 w 6828816"/>
              <a:gd name="connsiteY29" fmla="*/ 657260 h 3900674"/>
              <a:gd name="connsiteX30" fmla="*/ 29292 w 6828816"/>
              <a:gd name="connsiteY30" fmla="*/ 637957 h 3900674"/>
              <a:gd name="connsiteX31" fmla="*/ 1846414 w 6828816"/>
              <a:gd name="connsiteY31" fmla="*/ 19355 h 3900674"/>
              <a:gd name="connsiteX32" fmla="*/ 2229678 w 6828816"/>
              <a:gd name="connsiteY32" fmla="*/ 2 h 3900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828816" h="3900674">
                <a:moveTo>
                  <a:pt x="2229678" y="0"/>
                </a:moveTo>
                <a:lnTo>
                  <a:pt x="2779640" y="0"/>
                </a:lnTo>
                <a:lnTo>
                  <a:pt x="2779640" y="2"/>
                </a:lnTo>
                <a:lnTo>
                  <a:pt x="6828816" y="2"/>
                </a:lnTo>
                <a:lnTo>
                  <a:pt x="6827346" y="29132"/>
                </a:lnTo>
                <a:cubicBezTo>
                  <a:pt x="6762234" y="670277"/>
                  <a:pt x="6555798" y="1269643"/>
                  <a:pt x="6239679" y="1795587"/>
                </a:cubicBezTo>
                <a:lnTo>
                  <a:pt x="6128971" y="1967619"/>
                </a:lnTo>
                <a:lnTo>
                  <a:pt x="6131464" y="1967619"/>
                </a:lnTo>
                <a:lnTo>
                  <a:pt x="6042334" y="2098702"/>
                </a:lnTo>
                <a:cubicBezTo>
                  <a:pt x="5998768" y="2159966"/>
                  <a:pt x="5953631" y="2220034"/>
                  <a:pt x="5906982" y="2278850"/>
                </a:cubicBezTo>
                <a:lnTo>
                  <a:pt x="5898935" y="2288469"/>
                </a:lnTo>
                <a:lnTo>
                  <a:pt x="5611259" y="2288469"/>
                </a:lnTo>
                <a:lnTo>
                  <a:pt x="5611259" y="2288468"/>
                </a:lnTo>
                <a:lnTo>
                  <a:pt x="5496998" y="2288468"/>
                </a:lnTo>
                <a:lnTo>
                  <a:pt x="5496998" y="2288469"/>
                </a:lnTo>
                <a:lnTo>
                  <a:pt x="5417371" y="2292489"/>
                </a:lnTo>
                <a:cubicBezTo>
                  <a:pt x="5142369" y="2320417"/>
                  <a:pt x="4904363" y="2473492"/>
                  <a:pt x="4761202" y="2693863"/>
                </a:cubicBezTo>
                <a:lnTo>
                  <a:pt x="4753808" y="2705789"/>
                </a:lnTo>
                <a:lnTo>
                  <a:pt x="4750829" y="2710316"/>
                </a:lnTo>
                <a:cubicBezTo>
                  <a:pt x="4679767" y="2823252"/>
                  <a:pt x="4633370" y="2953272"/>
                  <a:pt x="4619199" y="3092820"/>
                </a:cubicBezTo>
                <a:lnTo>
                  <a:pt x="4618893" y="3098872"/>
                </a:lnTo>
                <a:lnTo>
                  <a:pt x="5045558" y="3098872"/>
                </a:lnTo>
                <a:lnTo>
                  <a:pt x="4916721" y="3189475"/>
                </a:lnTo>
                <a:cubicBezTo>
                  <a:pt x="4352640" y="3564422"/>
                  <a:pt x="3694645" y="3809306"/>
                  <a:pt x="2985545" y="3881319"/>
                </a:cubicBezTo>
                <a:lnTo>
                  <a:pt x="2602280" y="3900672"/>
                </a:lnTo>
                <a:lnTo>
                  <a:pt x="2602280" y="3900674"/>
                </a:lnTo>
                <a:lnTo>
                  <a:pt x="2052317" y="3900674"/>
                </a:lnTo>
                <a:lnTo>
                  <a:pt x="2052317" y="3900672"/>
                </a:lnTo>
                <a:lnTo>
                  <a:pt x="0" y="3900672"/>
                </a:lnTo>
                <a:lnTo>
                  <a:pt x="0" y="657260"/>
                </a:lnTo>
                <a:lnTo>
                  <a:pt x="29292" y="637957"/>
                </a:lnTo>
                <a:cubicBezTo>
                  <a:pt x="567278" y="304370"/>
                  <a:pt x="1184586" y="86568"/>
                  <a:pt x="1846414" y="19355"/>
                </a:cubicBezTo>
                <a:lnTo>
                  <a:pt x="2229678" y="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46" name="Text Placeholder 32">
            <a:extLst>
              <a:ext uri="{FF2B5EF4-FFF2-40B4-BE49-F238E27FC236}">
                <a16:creationId xmlns:a16="http://schemas.microsoft.com/office/drawing/2014/main" id="{3FC1F424-C6A5-5646-A991-400A574C75B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79417" y="6733829"/>
            <a:ext cx="6400839" cy="3173496"/>
          </a:xfrm>
        </p:spPr>
        <p:txBody>
          <a:bodyPr numCol="2" spcCol="288000" anchor="t">
            <a:no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None/>
              <a:defRPr sz="1050" b="0" i="0">
                <a:solidFill>
                  <a:srgbClr val="5E5E5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77967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2pPr>
            <a:lvl3pPr marL="755934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3pPr>
            <a:lvl4pPr marL="1133901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4pPr>
            <a:lvl5pPr marL="1511869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to type (2 </a:t>
            </a:r>
            <a:r>
              <a:rPr lang="en-GB" dirty="0" err="1"/>
              <a:t>colums</a:t>
            </a:r>
            <a:r>
              <a:rPr lang="en-GB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273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848AD-6592-B642-AC77-A3318D8B851F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58B29-4516-0E41-9E10-164871924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82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31" r:id="rId2"/>
    <p:sldLayoutId id="2147483733" r:id="rId3"/>
    <p:sldLayoutId id="2147483732" r:id="rId4"/>
    <p:sldLayoutId id="2147483735" r:id="rId5"/>
    <p:sldLayoutId id="2147483734" r:id="rId6"/>
    <p:sldLayoutId id="2147483723" r:id="rId7"/>
    <p:sldLayoutId id="2147483727" r:id="rId8"/>
    <p:sldLayoutId id="2147483702" r:id="rId9"/>
    <p:sldLayoutId id="2147483725" r:id="rId10"/>
    <p:sldLayoutId id="2147483724" r:id="rId11"/>
    <p:sldLayoutId id="2147483729" r:id="rId12"/>
    <p:sldLayoutId id="2147483730" r:id="rId13"/>
    <p:sldLayoutId id="2147483728" r:id="rId14"/>
    <p:sldLayoutId id="2147483722" r:id="rId15"/>
    <p:sldLayoutId id="2147483721" r:id="rId16"/>
    <p:sldLayoutId id="2147483726" r:id="rId17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assets.wwf.org.uk/downloads/wwf_catering_full_report.pdf?_ga=2.260765005.179122158.1561971478-1152898316.1561547209" TargetMode="External"/><Relationship Id="rId2" Type="http://schemas.openxmlformats.org/officeDocument/2006/relationships/hyperlink" Target="https://www.in.gr/wp-content/uploads/2021/03/COVID-19_Study_-_European_Food_Behaviours_-_Report.pdf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s://ec.europa.eu/info/sites/default/files/conferences/food2030_2017/4.1.2_food_in_a_green_light-cathy_maguire_eea_0.pdf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rishtimes.com/news/environment/reuse-repair-recycle-circular-economy-legislation-set-to-have-huge-impact-1.4597151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oodinnovation.how/wp-content/uploads/2021/08/83-Organic-Dairy-Vending-Machines.pdf" TargetMode="External"/><Relationship Id="rId3" Type="http://schemas.openxmlformats.org/officeDocument/2006/relationships/hyperlink" Target="https://www.foodinnovation.how/wp-content/uploads/2021/08/46-Ecological-Didactic-Farm-1.pdf" TargetMode="External"/><Relationship Id="rId7" Type="http://schemas.openxmlformats.org/officeDocument/2006/relationships/hyperlink" Target="https://www.foodinnovation.how/wp-content/uploads/2021/08/94-Simply-Green.pdf" TargetMode="External"/><Relationship Id="rId2" Type="http://schemas.openxmlformats.org/officeDocument/2006/relationships/hyperlink" Target="https://www.foodinnovation.how/wp-content/uploads/2021/08/43-Gourmet-Bag-Project.pdf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telegraph.co.uk/food-and-drink/features/carbon-neutral-restaurants-future-dining/" TargetMode="External"/><Relationship Id="rId5" Type="http://schemas.openxmlformats.org/officeDocument/2006/relationships/hyperlink" Target="https://myemissions.green/food-carbon-footprint-calculator/" TargetMode="External"/><Relationship Id="rId4" Type="http://schemas.openxmlformats.org/officeDocument/2006/relationships/hyperlink" Target="https://www.evocco.com/about" TargetMode="External"/><Relationship Id="rId9" Type="http://schemas.openxmlformats.org/officeDocument/2006/relationships/hyperlink" Target="https://www.foodinnovation.how/wp-content/uploads/2021/08/102-Baked-In-Brick.pdf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Ste%20del%20prehranske%20verige%20-%20Klju&#269;na%20dejstva%20in%20&#353;tevilke%20o%20verigi%20preskrbe%20s%20hrano%20v%20Evropski%20uniji%20-%20European%20Sources%20Online" TargetMode="External"/><Relationship Id="rId3" Type="http://schemas.openxmlformats.org/officeDocument/2006/relationships/hyperlink" Target="https://ourworldindata.org/food-ghg-emissions" TargetMode="External"/><Relationship Id="rId7" Type="http://schemas.openxmlformats.org/officeDocument/2006/relationships/hyperlink" Target="https://lovefoodhatewaste.com/fwaw" TargetMode="External"/><Relationship Id="rId2" Type="http://schemas.openxmlformats.org/officeDocument/2006/relationships/hyperlink" Target="http://www.fao.org/3/a0701e/a0701e00.htm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ec.europa.eu/eurostat/statistics-explained/index.php?title=Agricultural_production_-_crops" TargetMode="External"/><Relationship Id="rId11" Type="http://schemas.openxmlformats.org/officeDocument/2006/relationships/image" Target="../media/image16.jpeg"/><Relationship Id="rId5" Type="http://schemas.openxmlformats.org/officeDocument/2006/relationships/hyperlink" Target="https://bbsrc.ukri.org/research/food-security/" TargetMode="External"/><Relationship Id="rId10" Type="http://schemas.openxmlformats.org/officeDocument/2006/relationships/hyperlink" Target="https://wrap.org.uk/resources/guide/compostable-plastic-packaging-guidance#page=16" TargetMode="External"/><Relationship Id="rId4" Type="http://schemas.openxmlformats.org/officeDocument/2006/relationships/hyperlink" Target="https://ourworldindata.org/about" TargetMode="External"/><Relationship Id="rId9" Type="http://schemas.openxmlformats.org/officeDocument/2006/relationships/hyperlink" Target="https://www.foeeurope.org/sites/default/files/materials_and_waste/2018/unwrapped_-_throwaway_plastic_failing_to_solve_europes_food_waste_problem.pdf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ottingham.ac.uk/biosciences/documents/business/food-innovation-centre/food-waste-management-and-valorisation.pdf" TargetMode="External"/><Relationship Id="rId3" Type="http://schemas.openxmlformats.org/officeDocument/2006/relationships/hyperlink" Target="http://www.foodwaste.ie/" TargetMode="External"/><Relationship Id="rId7" Type="http://schemas.openxmlformats.org/officeDocument/2006/relationships/hyperlink" Target="https://foodtank.com/news/2019/09/spains-first-food-sharing-app-is-tackling-food-waste/" TargetMode="External"/><Relationship Id="rId2" Type="http://schemas.openxmlformats.org/officeDocument/2006/relationships/hyperlink" Target="https://stopfoodwaste.ie/resource/top-tips-for-reducing-food-waste-in-food-service-businesses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ec.europa.eu/newsroom/sante/items/691528" TargetMode="External"/><Relationship Id="rId5" Type="http://schemas.openxmlformats.org/officeDocument/2006/relationships/hyperlink" Target="https://www.cheaperwaste.co.uk/blog/food-waste-the-complete-2020-guide/" TargetMode="External"/><Relationship Id="rId4" Type="http://schemas.openxmlformats.org/officeDocument/2006/relationships/hyperlink" Target="https://foodwastecharter.ie/" TargetMode="External"/><Relationship Id="rId9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SUSTAINFoodService" TargetMode="External"/><Relationship Id="rId2" Type="http://schemas.openxmlformats.org/officeDocument/2006/relationships/hyperlink" Target="https://www.foodinnovation.how/resources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ribd.com/document/283633003/Nielsen-Global-Health-and-Wellness-Report-We-Are-What-We-Eat-Healthy-Eating-Trends-Around-the-World-January-2015" TargetMode="External"/><Relationship Id="rId2" Type="http://schemas.openxmlformats.org/officeDocument/2006/relationships/hyperlink" Target="https://www.in.gr/wp-content/uploads/2021/03/COVID-19_Study_-_European_Food_Behaviours_-_Report.pdf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hyperlink" Target="http://theforum.sph.harvard.edu/events/why-we-overeat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innovation.how/wp-content/uploads/2021/08/93-Sweet-Beat-Cafe.pdf" TargetMode="External"/><Relationship Id="rId2" Type="http://schemas.openxmlformats.org/officeDocument/2006/relationships/hyperlink" Target="https://www.foodinnovation.how/wp-content/uploads/2021/07/5.-Camile-Thai.pdf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hyperlink" Target="https://www.foodinnovation.how/wp-content/uploads/2021/08/52-Kocbek.pdf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ribd.com/document/283633003/Nielsen-Global-Health-and-Wellness-Report-We-Are-What-We-Eat-Healthy-Eating-Trends-Around-the-World-January-2015" TargetMode="External"/><Relationship Id="rId2" Type="http://schemas.openxmlformats.org/officeDocument/2006/relationships/hyperlink" Target="https://www.in.gr/wp-content/uploads/2021/03/COVID-19_Study_-_European_Food_Behaviours_-_Report.pdf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hyperlink" Target="http://theforum.sph.harvard.edu/events/why-we-overeat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hyperlink" Target="https://www.madyolkfarm.ie/our-story" TargetMode="External"/><Relationship Id="rId7" Type="http://schemas.openxmlformats.org/officeDocument/2006/relationships/hyperlink" Target="https://www.foodinnovation.how/wp-content/uploads/2021/08/102-Baked-In-Brick.pdf" TargetMode="External"/><Relationship Id="rId2" Type="http://schemas.openxmlformats.org/officeDocument/2006/relationships/hyperlink" Target="https://www.chefsfarms.co.uk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foodinnovation.how/wp-content/uploads/2021/08/71-Ecological-Box.pdf" TargetMode="External"/><Relationship Id="rId5" Type="http://schemas.openxmlformats.org/officeDocument/2006/relationships/hyperlink" Target="https://crussh.com/about/" TargetMode="External"/><Relationship Id="rId4" Type="http://schemas.openxmlformats.org/officeDocument/2006/relationships/hyperlink" Target="https://collectivfood.com/sustainability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collectivfood.com/faq/restaurants/" TargetMode="External"/><Relationship Id="rId7" Type="http://schemas.openxmlformats.org/officeDocument/2006/relationships/image" Target="../media/image16.jpeg"/><Relationship Id="rId2" Type="http://schemas.openxmlformats.org/officeDocument/2006/relationships/hyperlink" Target="https://evocco.hubspotpagebuilder.com/food-businesses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youtube.com/watch?v=x6_Izo-_TsQ" TargetMode="External"/><Relationship Id="rId5" Type="http://schemas.openxmlformats.org/officeDocument/2006/relationships/hyperlink" Target="https://www.youtube.com/watch?v=AgWgYeWm1Os" TargetMode="External"/><Relationship Id="rId4" Type="http://schemas.openxmlformats.org/officeDocument/2006/relationships/hyperlink" Target="https://openfoodnetwork.ie/north_tipperary_online_farmers_market/shop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Strategija%20od%20vil%20do%20vilic" TargetMode="External"/><Relationship Id="rId2" Type="http://schemas.openxmlformats.org/officeDocument/2006/relationships/hyperlink" Target="https://www.in.gr/wp-content/uploads/2021/03/COVID-19_Study_-_European_Food_Behaviours_-_Report.pdf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hyperlink" Target="https://etp.fooddrinkeurope.eu/component/attachments/attachments.html?id=61&amp;task=downloads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innovation.how/wp-content/uploads/2021/07/37-Fit-Panther.pdf" TargetMode="External"/><Relationship Id="rId7" Type="http://schemas.openxmlformats.org/officeDocument/2006/relationships/image" Target="../media/image34.jpeg"/><Relationship Id="rId2" Type="http://schemas.openxmlformats.org/officeDocument/2006/relationships/hyperlink" Target="https://www.foodinnovation.how/wp-content/uploads/2021/08/101-Elika-Jan-Project.pdf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foodinnovation.how/wp-content/uploads/2021/07/35-Salateria-Soup-and-Salads.pdf" TargetMode="External"/><Relationship Id="rId5" Type="http://schemas.openxmlformats.org/officeDocument/2006/relationships/hyperlink" Target="https://www.foodinnovation.how/wp-content/uploads/2021/07/5.-Camile-Thai.pdf" TargetMode="External"/><Relationship Id="rId4" Type="http://schemas.openxmlformats.org/officeDocument/2006/relationships/hyperlink" Target="https://thedoughbros.ie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s://www.theguardian.com/environment/2018/nov/28/global-food-system-is-broken-say-worlds-science-academies" TargetMode="Externa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hyperlink" Target="https://www.enterprise-ireland.com/en/Publications/Reports-Published-Strategies/From-Farm-to-Fork.pdf" TargetMode="External"/><Relationship Id="rId7" Type="http://schemas.openxmlformats.org/officeDocument/2006/relationships/hyperlink" Target="http://assets.wwf.org.uk/downloads/wwf_catering_full_report.pdf?_ga=2.260765005.179122158.1561971478-1152898316.1561547209" TargetMode="External"/><Relationship Id="rId2" Type="http://schemas.openxmlformats.org/officeDocument/2006/relationships/hyperlink" Target="https://www.in.gr/wp-content/uploads/2021/03/COVID-19_Study_-_European_Food_Behaviours_-_Report.pdf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hyperlink" Target="SUSTAIN%20Module%201%20.pptx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www.youtube.com/watch?v=0HZeagYKFaE" TargetMode="Externa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://www.pngall.com/save-water-pn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s://bluelobster.app/" TargetMode="External"/><Relationship Id="rId3" Type="http://schemas.openxmlformats.org/officeDocument/2006/relationships/hyperlink" Target="https://farmeye.ie/" TargetMode="External"/><Relationship Id="rId7" Type="http://schemas.openxmlformats.org/officeDocument/2006/relationships/hyperlink" Target="https://www.fairtrade.org.uk/farmers-and-workers/coffee/about-coffee/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inoveat.com/" TargetMode="External"/><Relationship Id="rId5" Type="http://schemas.openxmlformats.org/officeDocument/2006/relationships/hyperlink" Target="https://www.foodinnovation.how/wp-content/uploads/2021/08/92-KM0.pdf" TargetMode="External"/><Relationship Id="rId4" Type="http://schemas.openxmlformats.org/officeDocument/2006/relationships/hyperlink" Target="https://www.foodinnovation.how/wp-content/uploads/2021/08/61-NEANTOG.pdf" TargetMode="External"/><Relationship Id="rId9" Type="http://schemas.openxmlformats.org/officeDocument/2006/relationships/hyperlink" Target="https://www.foodinnovation.how/wp-content/uploads/2021/08/101-Elika-Jan-Project.pdf" TargetMode="Externa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s://scitechdaily.com/feeding-cattle-a-bit-of-seaweed-reduces-their-greenhouse-gas-emissions-82/#google_vignette" TargetMode="External"/><Relationship Id="rId13" Type="http://schemas.openxmlformats.org/officeDocument/2006/relationships/hyperlink" Target="https://www.forbes.com/sites/nicolemartin1/2019/04/29/how-technology-is-transforming-the-food-industry/?sh=7fd81e420a34" TargetMode="External"/><Relationship Id="rId3" Type="http://schemas.openxmlformats.org/officeDocument/2006/relationships/hyperlink" Target="https://www.youtube.com/watch?v=znfLNEWPTIQ" TargetMode="External"/><Relationship Id="rId7" Type="http://schemas.openxmlformats.org/officeDocument/2006/relationships/hyperlink" Target="https://assets.publishing.service.gov.uk/government/uploads/system/uploads/attachment_data/file/288329/11-546-future-of-food-and-farming-report.pdf" TargetMode="External"/><Relationship Id="rId12" Type="http://schemas.openxmlformats.org/officeDocument/2006/relationships/hyperlink" Target="https://www.irishexaminer.com/lifestyle/healthandwellbeing/arid-40261436.html" TargetMode="External"/><Relationship Id="rId2" Type="http://schemas.openxmlformats.org/officeDocument/2006/relationships/hyperlink" Target="https://www.ipcc.ch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youtube.com/results?search_query=kiss+the+ground" TargetMode="External"/><Relationship Id="rId11" Type="http://schemas.openxmlformats.org/officeDocument/2006/relationships/hyperlink" Target="https://www.foodingredientsfirst.com/news/consumers-seek-more-significant-and-meaningful-sustainability-benefits-from-fb-products-flags-kerry.html" TargetMode="External"/><Relationship Id="rId5" Type="http://schemas.openxmlformats.org/officeDocument/2006/relationships/hyperlink" Target="https://www.nature.com/scitable/blog/green-science/the_dangers_of_pesticides/" TargetMode="External"/><Relationship Id="rId10" Type="http://schemas.openxmlformats.org/officeDocument/2006/relationships/hyperlink" Target="https://www.vox.com/future-perfect/2019/8/13/20804339/impossible-foods-beyond-meat-sodexo-aramark-meatless" TargetMode="External"/><Relationship Id="rId4" Type="http://schemas.openxmlformats.org/officeDocument/2006/relationships/hyperlink" Target="https://www.who.int/news-room/fact-sheets/detail/obesity-and-overweight#:~:text=Key%20facts,over%20650%20million%20were%20obese." TargetMode="External"/><Relationship Id="rId9" Type="http://schemas.openxmlformats.org/officeDocument/2006/relationships/hyperlink" Target="https://www.futurefarming.com/smart-farming/vertical-farming-sector-struggles-with-costs/#:~:text=Vertical%20farming%20uses%20carefully%20controlled,far%20higher%20than%20normal%20agriculture.&amp;text=Another%20disadvantage%20of%20vertical%20farming,the%20crop%20can%20be%20eaten." TargetMode="External"/><Relationship Id="rId14" Type="http://schemas.openxmlformats.org/officeDocument/2006/relationships/image" Target="../media/image4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in.gr/wp-content/uploads/2021/03/COVID-19_Study_-_European_Food_Behaviours_-_Report.pdf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hyperlink" Target="https://www.bordbia.ie/globalassets/bordbia2020/industry/insights/market-insights/2020_bord-bia-irish-foodservice-market-insights_final_web_fa2.pd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innovation.how/wp-content/uploads/2021/08/41-My-Goodness.pdf" TargetMode="External"/><Relationship Id="rId7" Type="http://schemas.openxmlformats.org/officeDocument/2006/relationships/image" Target="../media/image15.jpeg"/><Relationship Id="rId2" Type="http://schemas.openxmlformats.org/officeDocument/2006/relationships/hyperlink" Target="https://www.foodinnovation.how/wp-content/uploads/2021/08/102-Baked-In-Brick.pdf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foodinnovation.how/wp-content/uploads/2021/07/2.-Kodila.pdf" TargetMode="External"/><Relationship Id="rId5" Type="http://schemas.openxmlformats.org/officeDocument/2006/relationships/hyperlink" Target="https://www.foodinnovation.how/wp-content/uploads/2021/08/104-Royal-Nature.pdf" TargetMode="External"/><Relationship Id="rId4" Type="http://schemas.openxmlformats.org/officeDocument/2006/relationships/hyperlink" Target="https://www.foodinnovation.how/wp-content/uploads/2021/08/72-Greenbox-Food-Co.pdf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s://www.mondelezinternational.com/stateofsnacking" TargetMode="External"/><Relationship Id="rId7" Type="http://schemas.openxmlformats.org/officeDocument/2006/relationships/hyperlink" Target="https://www.stevegranthealth.com/articles/why-we-eat-food-emotions-connection/#:~:text=Emotions%2Ffeelings%20are%20an%20extremely%20strong%20trigger%20for%20food,support%20or%20cope%20with%20these%20emotions%20and%20circumstances." TargetMode="External"/><Relationship Id="rId2" Type="http://schemas.openxmlformats.org/officeDocument/2006/relationships/hyperlink" Target="https://www.kerry.com/insights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leatherheadfood.com/files/2016/08/White-Paper-How-Our-Senses-Interact.pdf#:~:text=The%20way%20we%20perceive%20food%2C%20from%20a%20sensory,that%20none%20of%20our%20senses%20work%20in%20isolation." TargetMode="External"/><Relationship Id="rId5" Type="http://schemas.openxmlformats.org/officeDocument/2006/relationships/hyperlink" Target="https://onlinelibrary.wiley.com/doi/abs/10.1111/j.1471-5740.2004.00097.x" TargetMode="External"/><Relationship Id="rId4" Type="http://schemas.openxmlformats.org/officeDocument/2006/relationships/hyperlink" Target="https://www.mintel.com/blog/food-market-news/how-covid-19-accelerated-the-2030-food-drink-trends-part-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829FF97-19BE-4242-8187-E73B98C655D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90076" y="4395611"/>
            <a:ext cx="2980605" cy="751695"/>
          </a:xfrm>
        </p:spPr>
        <p:txBody>
          <a:bodyPr/>
          <a:lstStyle/>
          <a:p>
            <a:r>
              <a:rPr lang="sl-SI" dirty="0"/>
              <a:t>Delovni zvezek je dopolnilo šestih </a:t>
            </a:r>
            <a:r>
              <a:rPr lang="en-US" dirty="0" err="1"/>
              <a:t>modul</a:t>
            </a:r>
            <a:r>
              <a:rPr lang="sl-SI" dirty="0"/>
              <a:t>ov  projekta</a:t>
            </a:r>
            <a:r>
              <a:rPr lang="en-US" dirty="0"/>
              <a:t> </a:t>
            </a:r>
            <a:r>
              <a:rPr lang="en-US" dirty="0" err="1"/>
              <a:t>Sustai</a:t>
            </a:r>
            <a:r>
              <a:rPr lang="sl-SI"/>
              <a:t>n.</a:t>
            </a:r>
            <a:endParaRPr lang="en-US" dirty="0"/>
          </a:p>
        </p:txBody>
      </p:sp>
      <p:pic>
        <p:nvPicPr>
          <p:cNvPr id="6" name="Picture 5" descr="A picture containing person, holding, indoor, hand&#10;&#10;Description automatically generated">
            <a:extLst>
              <a:ext uri="{FF2B5EF4-FFF2-40B4-BE49-F238E27FC236}">
                <a16:creationId xmlns:a16="http://schemas.microsoft.com/office/drawing/2014/main" id="{8BB7369B-531A-E149-B504-EB0DDE391C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9110" y="5938641"/>
            <a:ext cx="7848785" cy="432333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310EA5-27F3-9140-9883-2193B671D8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90076" y="3335256"/>
            <a:ext cx="2951698" cy="574616"/>
          </a:xfrm>
        </p:spPr>
        <p:txBody>
          <a:bodyPr/>
          <a:lstStyle/>
          <a:p>
            <a:r>
              <a:rPr lang="sl-SI" dirty="0"/>
              <a:t>Delovni</a:t>
            </a:r>
          </a:p>
          <a:p>
            <a:r>
              <a:rPr lang="sl-SI" dirty="0"/>
              <a:t>zvezek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614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25928B-A397-4EBE-8D06-E74612736E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 err="1">
                <a:solidFill>
                  <a:srgbClr val="F5C05B"/>
                </a:solidFill>
              </a:rPr>
              <a:t>Skupaj</a:t>
            </a:r>
            <a:r>
              <a:rPr lang="en-US" sz="2400" b="1" dirty="0">
                <a:solidFill>
                  <a:srgbClr val="F5C05B"/>
                </a:solidFill>
              </a:rPr>
              <a:t> </a:t>
            </a:r>
            <a:r>
              <a:rPr lang="en-US" sz="2400" b="1" dirty="0" err="1">
                <a:solidFill>
                  <a:srgbClr val="F5C05B"/>
                </a:solidFill>
              </a:rPr>
              <a:t>gradimo</a:t>
            </a:r>
            <a:r>
              <a:rPr lang="en-US" sz="2400" b="1" dirty="0">
                <a:solidFill>
                  <a:srgbClr val="F5C05B"/>
                </a:solidFill>
              </a:rPr>
              <a:t> </a:t>
            </a:r>
            <a:r>
              <a:rPr lang="en-US" sz="2400" b="1" dirty="0" err="1">
                <a:solidFill>
                  <a:srgbClr val="F5C05B"/>
                </a:solidFill>
              </a:rPr>
              <a:t>trajnostno</a:t>
            </a:r>
            <a:r>
              <a:rPr lang="en-US" sz="2400" b="1" dirty="0">
                <a:solidFill>
                  <a:srgbClr val="F5C05B"/>
                </a:solidFill>
              </a:rPr>
              <a:t> </a:t>
            </a:r>
            <a:r>
              <a:rPr lang="en-US" sz="2400" b="1" dirty="0" err="1">
                <a:solidFill>
                  <a:srgbClr val="F5C05B"/>
                </a:solidFill>
              </a:rPr>
              <a:t>prihodnost</a:t>
            </a:r>
            <a:r>
              <a:rPr lang="en-US" sz="2400" b="1" dirty="0">
                <a:solidFill>
                  <a:srgbClr val="F5C05B"/>
                </a:solidFill>
              </a:rPr>
              <a:t> za </a:t>
            </a:r>
            <a:r>
              <a:rPr lang="en-US" sz="2400" b="1" dirty="0" err="1">
                <a:solidFill>
                  <a:srgbClr val="F5C05B"/>
                </a:solidFill>
              </a:rPr>
              <a:t>ljudi</a:t>
            </a:r>
            <a:r>
              <a:rPr lang="en-US" sz="2400" b="1" dirty="0">
                <a:solidFill>
                  <a:srgbClr val="F5C05B"/>
                </a:solidFill>
              </a:rPr>
              <a:t>, planet in </a:t>
            </a:r>
            <a:r>
              <a:rPr lang="en-US" sz="2400" b="1" dirty="0" err="1">
                <a:solidFill>
                  <a:srgbClr val="F5C05B"/>
                </a:solidFill>
              </a:rPr>
              <a:t>dobiček</a:t>
            </a:r>
            <a:endParaRPr lang="en-US" sz="2400" b="1" dirty="0">
              <a:solidFill>
                <a:srgbClr val="F5C05B"/>
              </a:solidFill>
            </a:endParaRPr>
          </a:p>
        </p:txBody>
      </p:sp>
      <p:pic>
        <p:nvPicPr>
          <p:cNvPr id="6" name="Picture Placeholder 5" descr="Pizza">
            <a:extLst>
              <a:ext uri="{FF2B5EF4-FFF2-40B4-BE49-F238E27FC236}">
                <a16:creationId xmlns:a16="http://schemas.microsoft.com/office/drawing/2014/main" id="{BA4EC082-2EFD-498F-AF9C-CBD7DF75F96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17655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E73F01-EEB0-AA4A-97CA-8A1EF1D10B3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32834" y="580840"/>
            <a:ext cx="6400839" cy="1547998"/>
          </a:xfrm>
        </p:spPr>
        <p:txBody>
          <a:bodyPr/>
          <a:lstStyle/>
          <a:p>
            <a:r>
              <a:rPr lang="en-US" dirty="0"/>
              <a:t>Modul 2: </a:t>
            </a:r>
            <a:r>
              <a:rPr lang="pl-PL" dirty="0"/>
              <a:t>Prehranski trendi v dobi podnebnih sprememb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D3FCD64-2740-024E-86DE-5710DDE68BDE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485161" y="1721170"/>
            <a:ext cx="6474449" cy="1302383"/>
          </a:xfrm>
        </p:spPr>
        <p:txBody>
          <a:bodyPr/>
          <a:lstStyle/>
          <a:p>
            <a:r>
              <a:rPr lang="en-GB" sz="1400" b="0" i="0" dirty="0">
                <a:solidFill>
                  <a:srgbClr val="406F70"/>
                </a:solidFill>
              </a:rPr>
              <a:t>V </a:t>
            </a:r>
            <a:r>
              <a:rPr lang="en-GB" sz="1400" b="0" i="0" dirty="0" err="1">
                <a:solidFill>
                  <a:srgbClr val="406F70"/>
                </a:solidFill>
              </a:rPr>
              <a:t>tem</a:t>
            </a:r>
            <a:r>
              <a:rPr lang="en-GB" sz="1400" b="0" i="0" dirty="0">
                <a:solidFill>
                  <a:srgbClr val="406F70"/>
                </a:solidFill>
              </a:rPr>
              <a:t> </a:t>
            </a:r>
            <a:r>
              <a:rPr lang="en-GB" sz="1400" b="0" i="0" dirty="0" err="1">
                <a:solidFill>
                  <a:srgbClr val="406F70"/>
                </a:solidFill>
              </a:rPr>
              <a:t>učnem</a:t>
            </a:r>
            <a:r>
              <a:rPr lang="en-GB" sz="1400" b="0" i="0" dirty="0">
                <a:solidFill>
                  <a:srgbClr val="406F70"/>
                </a:solidFill>
              </a:rPr>
              <a:t> </a:t>
            </a:r>
            <a:r>
              <a:rPr lang="en-GB" sz="1400" b="0" i="0" dirty="0" err="1">
                <a:solidFill>
                  <a:srgbClr val="406F70"/>
                </a:solidFill>
              </a:rPr>
              <a:t>poglavju</a:t>
            </a:r>
            <a:r>
              <a:rPr lang="en-GB" sz="1400" b="0" i="0" dirty="0">
                <a:solidFill>
                  <a:srgbClr val="406F70"/>
                </a:solidFill>
              </a:rPr>
              <a:t> </a:t>
            </a:r>
            <a:r>
              <a:rPr lang="en-GB" sz="1400" b="0" i="0" dirty="0" err="1">
                <a:solidFill>
                  <a:srgbClr val="406F70"/>
                </a:solidFill>
              </a:rPr>
              <a:t>bomo</a:t>
            </a:r>
            <a:r>
              <a:rPr lang="en-GB" sz="1400" b="0" i="0" dirty="0">
                <a:solidFill>
                  <a:srgbClr val="406F70"/>
                </a:solidFill>
              </a:rPr>
              <a:t> </a:t>
            </a:r>
            <a:r>
              <a:rPr lang="en-GB" sz="1400" b="0" i="0" dirty="0" err="1">
                <a:solidFill>
                  <a:srgbClr val="406F70"/>
                </a:solidFill>
              </a:rPr>
              <a:t>spoznali</a:t>
            </a:r>
            <a:r>
              <a:rPr lang="en-GB" sz="1400" b="0" i="0" dirty="0">
                <a:solidFill>
                  <a:srgbClr val="406F70"/>
                </a:solidFill>
              </a:rPr>
              <a:t> </a:t>
            </a:r>
            <a:r>
              <a:rPr lang="en-GB" sz="1400" b="0" i="0" dirty="0" err="1">
                <a:solidFill>
                  <a:srgbClr val="406F70"/>
                </a:solidFill>
              </a:rPr>
              <a:t>podnebne</a:t>
            </a:r>
            <a:r>
              <a:rPr lang="en-GB" sz="1400" b="0" i="0" dirty="0">
                <a:solidFill>
                  <a:srgbClr val="406F70"/>
                </a:solidFill>
              </a:rPr>
              <a:t> </a:t>
            </a:r>
            <a:r>
              <a:rPr lang="en-GB" sz="1400" b="0" i="0" dirty="0" err="1">
                <a:solidFill>
                  <a:srgbClr val="406F70"/>
                </a:solidFill>
              </a:rPr>
              <a:t>spremembe</a:t>
            </a:r>
            <a:r>
              <a:rPr lang="en-GB" sz="1400" b="0" i="0" dirty="0">
                <a:solidFill>
                  <a:srgbClr val="406F70"/>
                </a:solidFill>
              </a:rPr>
              <a:t> in </a:t>
            </a:r>
            <a:r>
              <a:rPr lang="en-GB" sz="1400" b="0" i="0" dirty="0" err="1">
                <a:solidFill>
                  <a:srgbClr val="406F70"/>
                </a:solidFill>
              </a:rPr>
              <a:t>kako</a:t>
            </a:r>
            <a:r>
              <a:rPr lang="en-GB" sz="1400" b="0" i="0" dirty="0">
                <a:solidFill>
                  <a:srgbClr val="406F70"/>
                </a:solidFill>
              </a:rPr>
              <a:t> </a:t>
            </a:r>
            <a:r>
              <a:rPr lang="en-GB" sz="1400" b="0" i="0" dirty="0" err="1">
                <a:solidFill>
                  <a:srgbClr val="406F70"/>
                </a:solidFill>
              </a:rPr>
              <a:t>lahko</a:t>
            </a:r>
            <a:r>
              <a:rPr lang="en-GB" sz="1400" b="0" i="0" dirty="0">
                <a:solidFill>
                  <a:srgbClr val="406F70"/>
                </a:solidFill>
              </a:rPr>
              <a:t> </a:t>
            </a:r>
            <a:r>
              <a:rPr lang="en-GB" sz="1400" b="0" i="0" dirty="0" err="1">
                <a:solidFill>
                  <a:srgbClr val="406F70"/>
                </a:solidFill>
              </a:rPr>
              <a:t>kot</a:t>
            </a:r>
            <a:r>
              <a:rPr lang="en-GB" sz="1400" b="0" i="0" dirty="0">
                <a:solidFill>
                  <a:srgbClr val="406F70"/>
                </a:solidFill>
              </a:rPr>
              <a:t> </a:t>
            </a:r>
            <a:r>
              <a:rPr lang="en-GB" sz="1400" b="0" i="0" dirty="0" err="1">
                <a:solidFill>
                  <a:srgbClr val="406F70"/>
                </a:solidFill>
              </a:rPr>
              <a:t>ponudniki</a:t>
            </a:r>
            <a:r>
              <a:rPr lang="en-GB" sz="1400" b="0" i="0" dirty="0">
                <a:solidFill>
                  <a:srgbClr val="406F70"/>
                </a:solidFill>
              </a:rPr>
              <a:t> prehrambenih </a:t>
            </a:r>
            <a:r>
              <a:rPr lang="en-GB" sz="1400" b="0" i="0" dirty="0" err="1">
                <a:solidFill>
                  <a:srgbClr val="406F70"/>
                </a:solidFill>
              </a:rPr>
              <a:t>storitev</a:t>
            </a:r>
            <a:r>
              <a:rPr lang="en-GB" sz="1400" b="0" i="0" dirty="0">
                <a:solidFill>
                  <a:srgbClr val="406F70"/>
                </a:solidFill>
              </a:rPr>
              <a:t> s </a:t>
            </a:r>
            <a:r>
              <a:rPr lang="en-GB" sz="1400" b="0" i="0" dirty="0" err="1">
                <a:solidFill>
                  <a:srgbClr val="406F70"/>
                </a:solidFill>
              </a:rPr>
              <a:t>svojimi</a:t>
            </a:r>
            <a:r>
              <a:rPr lang="en-GB" sz="1400" b="0" i="0" dirty="0">
                <a:solidFill>
                  <a:srgbClr val="406F70"/>
                </a:solidFill>
              </a:rPr>
              <a:t> </a:t>
            </a:r>
            <a:r>
              <a:rPr lang="en-GB" sz="1400" b="0" i="0" dirty="0" err="1">
                <a:solidFill>
                  <a:srgbClr val="406F70"/>
                </a:solidFill>
              </a:rPr>
              <a:t>dejanjivplivamo</a:t>
            </a:r>
            <a:r>
              <a:rPr lang="sl-SI" sz="1400" b="0" i="0" dirty="0">
                <a:solidFill>
                  <a:srgbClr val="406F70"/>
                </a:solidFill>
              </a:rPr>
              <a:t> na njihov potek</a:t>
            </a:r>
            <a:r>
              <a:rPr lang="en-GB" sz="1400" b="0" i="0" dirty="0">
                <a:solidFill>
                  <a:srgbClr val="406F70"/>
                </a:solidFill>
              </a:rPr>
              <a:t>.</a:t>
            </a:r>
            <a:endParaRPr lang="sl-SI" sz="1400" b="0" i="0" dirty="0">
              <a:solidFill>
                <a:srgbClr val="406F70"/>
              </a:solidFill>
            </a:endParaRPr>
          </a:p>
          <a:p>
            <a:endParaRPr lang="en-GB" sz="1400" b="0" i="0" dirty="0">
              <a:solidFill>
                <a:srgbClr val="406F70"/>
              </a:solidFill>
            </a:endParaRPr>
          </a:p>
          <a:p>
            <a:r>
              <a:rPr lang="en-GB" sz="1400" b="0" i="0" dirty="0" err="1">
                <a:solidFill>
                  <a:srgbClr val="406F70"/>
                </a:solidFill>
              </a:rPr>
              <a:t>Osredotočamo</a:t>
            </a:r>
            <a:r>
              <a:rPr lang="en-GB" sz="1400" b="0" i="0" dirty="0">
                <a:solidFill>
                  <a:srgbClr val="406F70"/>
                </a:solidFill>
              </a:rPr>
              <a:t> se </a:t>
            </a:r>
            <a:r>
              <a:rPr lang="en-GB" sz="1400" b="0" i="0" dirty="0" err="1">
                <a:solidFill>
                  <a:srgbClr val="406F70"/>
                </a:solidFill>
              </a:rPr>
              <a:t>na</a:t>
            </a:r>
            <a:r>
              <a:rPr lang="en-GB" sz="1400" b="0" i="0" dirty="0">
                <a:solidFill>
                  <a:srgbClr val="406F70"/>
                </a:solidFill>
              </a:rPr>
              <a:t> tri </a:t>
            </a:r>
            <a:r>
              <a:rPr lang="en-GB" sz="1400" b="0" i="0" dirty="0" err="1">
                <a:solidFill>
                  <a:srgbClr val="406F70"/>
                </a:solidFill>
              </a:rPr>
              <a:t>ključne</a:t>
            </a:r>
            <a:r>
              <a:rPr lang="en-GB" sz="1400" b="0" i="0" dirty="0">
                <a:solidFill>
                  <a:srgbClr val="406F70"/>
                </a:solidFill>
              </a:rPr>
              <a:t> </a:t>
            </a:r>
            <a:r>
              <a:rPr lang="en-GB" sz="1400" b="0" i="0" dirty="0" err="1">
                <a:solidFill>
                  <a:srgbClr val="406F70"/>
                </a:solidFill>
              </a:rPr>
              <a:t>teme</a:t>
            </a:r>
            <a:r>
              <a:rPr lang="sl-SI" sz="1400" b="0" i="0" dirty="0">
                <a:solidFill>
                  <a:srgbClr val="406F70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0" i="0" dirty="0" err="1">
                <a:solidFill>
                  <a:srgbClr val="406F70"/>
                </a:solidFill>
              </a:rPr>
              <a:t>Hrana</a:t>
            </a:r>
            <a:r>
              <a:rPr lang="en-GB" sz="1400" b="0" i="0" dirty="0">
                <a:solidFill>
                  <a:srgbClr val="406F70"/>
                </a:solidFill>
              </a:rPr>
              <a:t> in </a:t>
            </a:r>
            <a:r>
              <a:rPr lang="en-GB" sz="1400" b="0" i="0" dirty="0" err="1">
                <a:solidFill>
                  <a:srgbClr val="406F70"/>
                </a:solidFill>
              </a:rPr>
              <a:t>okolje</a:t>
            </a:r>
            <a:endParaRPr lang="en-GB" sz="1400" b="0" i="0" dirty="0">
              <a:solidFill>
                <a:srgbClr val="406F7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0" i="0" dirty="0" err="1">
                <a:solidFill>
                  <a:srgbClr val="406F70"/>
                </a:solidFill>
              </a:rPr>
              <a:t>Zmanjševanje</a:t>
            </a:r>
            <a:r>
              <a:rPr lang="en-GB" sz="1400" b="0" i="0" dirty="0">
                <a:solidFill>
                  <a:srgbClr val="406F70"/>
                </a:solidFill>
              </a:rPr>
              <a:t> </a:t>
            </a:r>
            <a:r>
              <a:rPr lang="en-GB" sz="1400" b="0" i="0" dirty="0" err="1">
                <a:solidFill>
                  <a:srgbClr val="406F70"/>
                </a:solidFill>
              </a:rPr>
              <a:t>živilskih</a:t>
            </a:r>
            <a:r>
              <a:rPr lang="en-GB" sz="1400" b="0" i="0" dirty="0">
                <a:solidFill>
                  <a:srgbClr val="406F70"/>
                </a:solidFill>
              </a:rPr>
              <a:t> </a:t>
            </a:r>
            <a:r>
              <a:rPr lang="en-GB" sz="1400" b="0" i="0" dirty="0" err="1">
                <a:solidFill>
                  <a:srgbClr val="406F70"/>
                </a:solidFill>
              </a:rPr>
              <a:t>odpadkov</a:t>
            </a:r>
            <a:endParaRPr lang="en-GB" sz="1400" b="0" i="0" dirty="0">
              <a:solidFill>
                <a:srgbClr val="406F7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0" i="0" dirty="0" err="1">
                <a:solidFill>
                  <a:srgbClr val="406F70"/>
                </a:solidFill>
              </a:rPr>
              <a:t>Trajnostna</a:t>
            </a:r>
            <a:r>
              <a:rPr lang="en-GB" sz="1400" b="0" i="0" dirty="0">
                <a:solidFill>
                  <a:srgbClr val="406F70"/>
                </a:solidFill>
              </a:rPr>
              <a:t> </a:t>
            </a:r>
            <a:r>
              <a:rPr lang="en-GB" sz="1400" b="0" i="0" dirty="0" err="1">
                <a:solidFill>
                  <a:srgbClr val="406F70"/>
                </a:solidFill>
              </a:rPr>
              <a:t>embalaža</a:t>
            </a:r>
            <a:endParaRPr lang="en-GB" sz="1400" b="0" i="0" dirty="0">
              <a:solidFill>
                <a:srgbClr val="406F70"/>
              </a:solidFill>
            </a:endParaRPr>
          </a:p>
          <a:p>
            <a:endParaRPr lang="en-US" i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C25AF1F-BE44-EB40-AAB6-C6A3909A578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485161" y="4126020"/>
            <a:ext cx="10455741" cy="6349205"/>
          </a:xfrm>
        </p:spPr>
        <p:txBody>
          <a:bodyPr/>
          <a:lstStyle/>
          <a:p>
            <a:pPr algn="just"/>
            <a:endParaRPr lang="en-IE" sz="800" dirty="0">
              <a:hlinkClick r:id="rId2"/>
            </a:endParaRPr>
          </a:p>
          <a:p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ADDD227-0FC5-784F-BC51-40A5D1C3D9F5}"/>
              </a:ext>
            </a:extLst>
          </p:cNvPr>
          <p:cNvCxnSpPr>
            <a:cxnSpLocks/>
          </p:cNvCxnSpPr>
          <p:nvPr/>
        </p:nvCxnSpPr>
        <p:spPr>
          <a:xfrm>
            <a:off x="505807" y="1689260"/>
            <a:ext cx="2975288" cy="0"/>
          </a:xfrm>
          <a:prstGeom prst="line">
            <a:avLst/>
          </a:prstGeom>
          <a:ln w="28575">
            <a:solidFill>
              <a:srgbClr val="F5C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D98642E-ACFC-4F22-BA2B-8838C76D79E5}"/>
              </a:ext>
            </a:extLst>
          </p:cNvPr>
          <p:cNvSpPr txBox="1"/>
          <p:nvPr/>
        </p:nvSpPr>
        <p:spPr>
          <a:xfrm>
            <a:off x="485161" y="3686443"/>
            <a:ext cx="6208844" cy="461665"/>
          </a:xfrm>
          <a:prstGeom prst="rect">
            <a:avLst/>
          </a:prstGeom>
          <a:solidFill>
            <a:srgbClr val="F5C05B"/>
          </a:solidFill>
        </p:spPr>
        <p:txBody>
          <a:bodyPr wrap="square" rtlCol="0">
            <a:spAutoFit/>
          </a:bodyPr>
          <a:lstStyle/>
          <a:p>
            <a:r>
              <a:rPr lang="sl-SI" sz="2400" b="1" u="sng" dirty="0">
                <a:solidFill>
                  <a:srgbClr val="085156"/>
                </a:solidFill>
              </a:rPr>
              <a:t>AKCIJA: </a:t>
            </a:r>
            <a:r>
              <a:rPr lang="en-US" sz="2400" b="1" dirty="0">
                <a:solidFill>
                  <a:srgbClr val="085156"/>
                </a:solidFill>
              </a:rPr>
              <a:t>Po</a:t>
            </a:r>
            <a:r>
              <a:rPr lang="sl-SI" sz="2400" b="1" dirty="0">
                <a:solidFill>
                  <a:srgbClr val="085156"/>
                </a:solidFill>
              </a:rPr>
              <a:t>globite</a:t>
            </a:r>
            <a:r>
              <a:rPr lang="en-US" sz="2400" b="1" dirty="0">
                <a:solidFill>
                  <a:srgbClr val="085156"/>
                </a:solidFill>
              </a:rPr>
              <a:t> se v ta </a:t>
            </a:r>
            <a:r>
              <a:rPr lang="en-US" sz="2400" b="1" dirty="0" err="1">
                <a:solidFill>
                  <a:srgbClr val="085156"/>
                </a:solidFill>
              </a:rPr>
              <a:t>zanimiva</a:t>
            </a:r>
            <a:r>
              <a:rPr lang="en-US" sz="2400" b="1" dirty="0">
                <a:solidFill>
                  <a:srgbClr val="085156"/>
                </a:solidFill>
              </a:rPr>
              <a:t> </a:t>
            </a:r>
            <a:r>
              <a:rPr lang="en-US" sz="2400" b="1" dirty="0" err="1">
                <a:solidFill>
                  <a:srgbClr val="085156"/>
                </a:solidFill>
              </a:rPr>
              <a:t>poročila</a:t>
            </a:r>
            <a:r>
              <a:rPr lang="en-US" sz="2400" b="1" dirty="0">
                <a:solidFill>
                  <a:srgbClr val="085156"/>
                </a:solidFill>
              </a:rPr>
              <a:t>!</a:t>
            </a:r>
            <a:endParaRPr lang="en-IE" sz="2400" b="1" dirty="0">
              <a:solidFill>
                <a:srgbClr val="085156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34BE41-1E09-4D5D-B446-3209B97CDC1F}"/>
              </a:ext>
            </a:extLst>
          </p:cNvPr>
          <p:cNvSpPr txBox="1"/>
          <p:nvPr/>
        </p:nvSpPr>
        <p:spPr>
          <a:xfrm>
            <a:off x="632834" y="9335253"/>
            <a:ext cx="6225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>
                <a:hlinkClick r:id="rId3"/>
              </a:rPr>
              <a:t>Food Ethics Council – WWF report  </a:t>
            </a:r>
            <a:r>
              <a:rPr lang="en-IE" sz="1400" dirty="0"/>
              <a:t>on creating healthier &amp; more sustainable meals</a:t>
            </a:r>
          </a:p>
          <a:p>
            <a:endParaRPr lang="en-IE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F76758-DAD5-419A-9A16-89FB82B6B787}"/>
              </a:ext>
            </a:extLst>
          </p:cNvPr>
          <p:cNvSpPr txBox="1"/>
          <p:nvPr/>
        </p:nvSpPr>
        <p:spPr>
          <a:xfrm>
            <a:off x="505807" y="6466615"/>
            <a:ext cx="6495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>
                <a:hlinkClick r:id="rId4"/>
              </a:rPr>
              <a:t>Food in a Green Light -  A systems approach for sustainable food </a:t>
            </a:r>
            <a:r>
              <a:rPr lang="en-IE" sz="1400" dirty="0"/>
              <a:t>(Dr Cathy Maguire)</a:t>
            </a:r>
          </a:p>
          <a:p>
            <a:endParaRPr lang="en-I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53D856-236E-41DD-AF6D-9C44B388F1E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9751" y="4505815"/>
            <a:ext cx="3425099" cy="19286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3942F96-FDE8-40B4-AF7A-A0ECC159081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0219" y="7041969"/>
            <a:ext cx="1558728" cy="220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148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820077-F500-4E25-8B41-DB3B795BD89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Modul 2: </a:t>
            </a:r>
            <a:r>
              <a:rPr lang="sl-SI" sz="1200" b="0" dirty="0"/>
              <a:t>Prosojnice</a:t>
            </a:r>
            <a:r>
              <a:rPr lang="en-US" sz="1200" b="0" dirty="0"/>
              <a:t> 26-40</a:t>
            </a:r>
          </a:p>
          <a:p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512A2-00DF-4ABE-9B4E-5192DCA2F3E4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579418" y="1976549"/>
            <a:ext cx="6400840" cy="294318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1400" dirty="0">
                <a:solidFill>
                  <a:srgbClr val="085156"/>
                </a:solidFill>
                <a:cs typeface="Calibri" panose="020F0502020204030204"/>
              </a:rPr>
              <a:t>Kar se </a:t>
            </a:r>
            <a:r>
              <a:rPr lang="en-US" sz="1400" dirty="0" err="1">
                <a:solidFill>
                  <a:srgbClr val="085156"/>
                </a:solidFill>
                <a:cs typeface="Calibri" panose="020F0502020204030204"/>
              </a:rPr>
              <a:t>meri</a:t>
            </a:r>
            <a:r>
              <a:rPr lang="en-US" sz="1400" dirty="0">
                <a:solidFill>
                  <a:srgbClr val="085156"/>
                </a:solidFill>
                <a:cs typeface="Calibri" panose="020F0502020204030204"/>
              </a:rPr>
              <a:t>, se </a:t>
            </a:r>
            <a:r>
              <a:rPr lang="en-US" sz="1400" dirty="0" err="1">
                <a:solidFill>
                  <a:srgbClr val="085156"/>
                </a:solidFill>
                <a:cs typeface="Calibri" panose="020F0502020204030204"/>
              </a:rPr>
              <a:t>tudi</a:t>
            </a:r>
            <a:r>
              <a:rPr lang="en-US" sz="1400" dirty="0">
                <a:solidFill>
                  <a:srgbClr val="085156"/>
                </a:solidFill>
                <a:cs typeface="Calibri" panose="020F0502020204030204"/>
              </a:rPr>
              <a:t> </a:t>
            </a:r>
            <a:r>
              <a:rPr lang="en-US" sz="1400" dirty="0" err="1">
                <a:solidFill>
                  <a:srgbClr val="085156"/>
                </a:solidFill>
                <a:cs typeface="Calibri" panose="020F0502020204030204"/>
              </a:rPr>
              <a:t>upravlja</a:t>
            </a:r>
            <a:r>
              <a:rPr lang="en-US" sz="1400" dirty="0">
                <a:solidFill>
                  <a:srgbClr val="085156"/>
                </a:solidFill>
                <a:cs typeface="Calibri" panose="020F0502020204030204"/>
              </a:rPr>
              <a:t> - </a:t>
            </a:r>
            <a:r>
              <a:rPr lang="en-US" sz="1400" dirty="0" err="1">
                <a:solidFill>
                  <a:srgbClr val="085156"/>
                </a:solidFill>
                <a:cs typeface="Calibri" panose="020F0502020204030204"/>
              </a:rPr>
              <a:t>imejte</a:t>
            </a:r>
            <a:r>
              <a:rPr lang="en-US" sz="1400" dirty="0">
                <a:solidFill>
                  <a:srgbClr val="085156"/>
                </a:solidFill>
                <a:cs typeface="Calibri" panose="020F0502020204030204"/>
              </a:rPr>
              <a:t> </a:t>
            </a:r>
            <a:r>
              <a:rPr lang="en-US" sz="1400" dirty="0" err="1">
                <a:solidFill>
                  <a:srgbClr val="085156"/>
                </a:solidFill>
                <a:cs typeface="Calibri" panose="020F0502020204030204"/>
              </a:rPr>
              <a:t>ločen</a:t>
            </a:r>
            <a:r>
              <a:rPr lang="en-US" sz="1400" dirty="0">
                <a:solidFill>
                  <a:srgbClr val="085156"/>
                </a:solidFill>
                <a:cs typeface="Calibri" panose="020F0502020204030204"/>
              </a:rPr>
              <a:t> </a:t>
            </a:r>
            <a:r>
              <a:rPr lang="en-US" sz="1400" dirty="0" err="1">
                <a:solidFill>
                  <a:srgbClr val="085156"/>
                </a:solidFill>
                <a:cs typeface="Calibri" panose="020F0502020204030204"/>
              </a:rPr>
              <a:t>zabojnik</a:t>
            </a:r>
            <a:r>
              <a:rPr lang="en-US" sz="1400" dirty="0">
                <a:solidFill>
                  <a:srgbClr val="085156"/>
                </a:solidFill>
                <a:cs typeface="Calibri" panose="020F0502020204030204"/>
              </a:rPr>
              <a:t> za </a:t>
            </a:r>
            <a:r>
              <a:rPr lang="en-US" sz="1400" dirty="0" err="1">
                <a:solidFill>
                  <a:srgbClr val="085156"/>
                </a:solidFill>
                <a:cs typeface="Calibri" panose="020F0502020204030204"/>
              </a:rPr>
              <a:t>organske</a:t>
            </a:r>
            <a:r>
              <a:rPr lang="en-US" sz="1400" dirty="0">
                <a:solidFill>
                  <a:srgbClr val="085156"/>
                </a:solidFill>
                <a:cs typeface="Calibri" panose="020F0502020204030204"/>
              </a:rPr>
              <a:t> </a:t>
            </a:r>
            <a:r>
              <a:rPr lang="en-US" sz="1400" dirty="0" err="1">
                <a:solidFill>
                  <a:srgbClr val="085156"/>
                </a:solidFill>
                <a:cs typeface="Calibri" panose="020F0502020204030204"/>
              </a:rPr>
              <a:t>odpadke</a:t>
            </a:r>
            <a:r>
              <a:rPr lang="sl-SI" sz="1400" dirty="0">
                <a:solidFill>
                  <a:srgbClr val="085156"/>
                </a:solidFill>
                <a:cs typeface="Calibri" panose="020F0502020204030204"/>
              </a:rPr>
              <a:t>, ki jih gosti pustijo na </a:t>
            </a:r>
            <a:r>
              <a:rPr lang="en-US" sz="1400" dirty="0" err="1">
                <a:solidFill>
                  <a:srgbClr val="085156"/>
                </a:solidFill>
                <a:cs typeface="Calibri" panose="020F0502020204030204"/>
              </a:rPr>
              <a:t>krožnik</a:t>
            </a:r>
            <a:r>
              <a:rPr lang="sl-SI" sz="1400" dirty="0">
                <a:solidFill>
                  <a:srgbClr val="085156"/>
                </a:solidFill>
                <a:cs typeface="Calibri" panose="020F0502020204030204"/>
              </a:rPr>
              <a:t>ih</a:t>
            </a:r>
            <a:r>
              <a:rPr lang="en-US" sz="1400" dirty="0">
                <a:solidFill>
                  <a:srgbClr val="085156"/>
                </a:solidFill>
                <a:cs typeface="Calibri" panose="020F0502020204030204"/>
              </a:rPr>
              <a:t> in </a:t>
            </a:r>
            <a:r>
              <a:rPr lang="en-US" sz="1400" dirty="0" err="1">
                <a:solidFill>
                  <a:srgbClr val="085156"/>
                </a:solidFill>
                <a:cs typeface="Calibri" panose="020F0502020204030204"/>
              </a:rPr>
              <a:t>upoštevajte</a:t>
            </a:r>
            <a:r>
              <a:rPr lang="en-US" sz="1400" dirty="0">
                <a:solidFill>
                  <a:srgbClr val="085156"/>
                </a:solidFill>
                <a:cs typeface="Calibri" panose="020F0502020204030204"/>
              </a:rPr>
              <a:t> </a:t>
            </a:r>
            <a:r>
              <a:rPr lang="en-US" sz="1400" dirty="0" err="1">
                <a:solidFill>
                  <a:srgbClr val="085156"/>
                </a:solidFill>
                <a:cs typeface="Calibri" panose="020F0502020204030204"/>
              </a:rPr>
              <a:t>glavne</a:t>
            </a:r>
            <a:r>
              <a:rPr lang="en-US" sz="1400" dirty="0">
                <a:solidFill>
                  <a:srgbClr val="085156"/>
                </a:solidFill>
                <a:cs typeface="Calibri" panose="020F0502020204030204"/>
              </a:rPr>
              <a:t> </a:t>
            </a:r>
            <a:r>
              <a:rPr lang="en-US" sz="1400" dirty="0" err="1">
                <a:solidFill>
                  <a:srgbClr val="085156"/>
                </a:solidFill>
                <a:cs typeface="Calibri" panose="020F0502020204030204"/>
              </a:rPr>
              <a:t>tokove</a:t>
            </a:r>
            <a:r>
              <a:rPr lang="en-US" sz="1400" dirty="0">
                <a:solidFill>
                  <a:srgbClr val="085156"/>
                </a:solidFill>
                <a:cs typeface="Calibri" panose="020F0502020204030204"/>
              </a:rPr>
              <a:t> </a:t>
            </a:r>
            <a:r>
              <a:rPr lang="en-US" sz="1400" dirty="0" err="1">
                <a:solidFill>
                  <a:srgbClr val="085156"/>
                </a:solidFill>
                <a:cs typeface="Calibri" panose="020F0502020204030204"/>
              </a:rPr>
              <a:t>odpadkov</a:t>
            </a:r>
            <a:r>
              <a:rPr lang="en-US" sz="1400" dirty="0">
                <a:solidFill>
                  <a:srgbClr val="085156"/>
                </a:solidFill>
                <a:cs typeface="Calibri" panose="020F0502020204030204"/>
              </a:rPr>
              <a:t>.  </a:t>
            </a:r>
          </a:p>
          <a:p>
            <a:pPr marL="457200" indent="-457200" algn="just">
              <a:buAutoNum type="arabicPeriod"/>
            </a:pPr>
            <a:endParaRPr lang="en-US" sz="1400" b="1" dirty="0">
              <a:solidFill>
                <a:srgbClr val="085156"/>
              </a:solidFill>
            </a:endParaRPr>
          </a:p>
          <a:p>
            <a:pPr marL="457200" indent="-457200">
              <a:buAutoNum type="arabicPeriod"/>
            </a:pPr>
            <a:r>
              <a:rPr lang="en-US" sz="1400" dirty="0" err="1">
                <a:solidFill>
                  <a:srgbClr val="085156"/>
                </a:solidFill>
              </a:rPr>
              <a:t>Pri</a:t>
            </a:r>
            <a:r>
              <a:rPr lang="en-US" sz="1400" dirty="0">
                <a:solidFill>
                  <a:srgbClr val="085156"/>
                </a:solidFill>
              </a:rPr>
              <a:t> </a:t>
            </a:r>
            <a:r>
              <a:rPr lang="en-US" sz="1400" dirty="0" err="1">
                <a:solidFill>
                  <a:srgbClr val="085156"/>
                </a:solidFill>
              </a:rPr>
              <a:t>serviranju</a:t>
            </a:r>
            <a:r>
              <a:rPr lang="en-US" sz="1400" dirty="0">
                <a:solidFill>
                  <a:srgbClr val="085156"/>
                </a:solidFill>
              </a:rPr>
              <a:t> </a:t>
            </a:r>
            <a:r>
              <a:rPr lang="en-US" sz="1400" dirty="0" err="1">
                <a:solidFill>
                  <a:srgbClr val="085156"/>
                </a:solidFill>
              </a:rPr>
              <a:t>hrane</a:t>
            </a:r>
            <a:r>
              <a:rPr lang="en-US" sz="1400" dirty="0">
                <a:solidFill>
                  <a:srgbClr val="085156"/>
                </a:solidFill>
              </a:rPr>
              <a:t> </a:t>
            </a:r>
            <a:r>
              <a:rPr lang="en-US" sz="1400" dirty="0" err="1">
                <a:solidFill>
                  <a:srgbClr val="085156"/>
                </a:solidFill>
              </a:rPr>
              <a:t>uporabljajte</a:t>
            </a:r>
            <a:r>
              <a:rPr lang="en-US" sz="1400" dirty="0">
                <a:solidFill>
                  <a:srgbClr val="085156"/>
                </a:solidFill>
              </a:rPr>
              <a:t> </a:t>
            </a:r>
            <a:r>
              <a:rPr lang="en-US" sz="1400" dirty="0" err="1">
                <a:solidFill>
                  <a:srgbClr val="085156"/>
                </a:solidFill>
              </a:rPr>
              <a:t>manjše</a:t>
            </a:r>
            <a:r>
              <a:rPr lang="en-US" sz="1400" dirty="0">
                <a:solidFill>
                  <a:srgbClr val="085156"/>
                </a:solidFill>
              </a:rPr>
              <a:t> </a:t>
            </a:r>
            <a:r>
              <a:rPr lang="en-US" sz="1400" dirty="0" err="1">
                <a:solidFill>
                  <a:srgbClr val="085156"/>
                </a:solidFill>
              </a:rPr>
              <a:t>krožnike</a:t>
            </a:r>
            <a:r>
              <a:rPr lang="en-US" sz="1400" dirty="0">
                <a:solidFill>
                  <a:srgbClr val="085156"/>
                </a:solidFill>
              </a:rPr>
              <a:t> </a:t>
            </a:r>
            <a:r>
              <a:rPr lang="en-US" sz="1400" dirty="0" err="1">
                <a:solidFill>
                  <a:srgbClr val="085156"/>
                </a:solidFill>
              </a:rPr>
              <a:t>ali</a:t>
            </a:r>
            <a:r>
              <a:rPr lang="en-US" sz="1400" dirty="0">
                <a:solidFill>
                  <a:srgbClr val="085156"/>
                </a:solidFill>
              </a:rPr>
              <a:t> </a:t>
            </a:r>
            <a:r>
              <a:rPr lang="en-US" sz="1400" dirty="0" err="1">
                <a:solidFill>
                  <a:srgbClr val="085156"/>
                </a:solidFill>
              </a:rPr>
              <a:t>posode</a:t>
            </a:r>
            <a:r>
              <a:rPr lang="en-US" sz="1400" dirty="0">
                <a:solidFill>
                  <a:srgbClr val="085156"/>
                </a:solidFill>
              </a:rPr>
              <a:t> za </a:t>
            </a:r>
            <a:r>
              <a:rPr lang="en-US" sz="1400" dirty="0" err="1">
                <a:solidFill>
                  <a:srgbClr val="085156"/>
                </a:solidFill>
              </a:rPr>
              <a:t>serviranje</a:t>
            </a:r>
            <a:r>
              <a:rPr lang="en-US" sz="1400" dirty="0">
                <a:solidFill>
                  <a:srgbClr val="085156"/>
                </a:solidFill>
              </a:rPr>
              <a:t> </a:t>
            </a:r>
            <a:r>
              <a:rPr lang="en-US" sz="1400" dirty="0" err="1">
                <a:solidFill>
                  <a:srgbClr val="085156"/>
                </a:solidFill>
              </a:rPr>
              <a:t>ali</a:t>
            </a:r>
            <a:r>
              <a:rPr lang="en-US" sz="1400" dirty="0">
                <a:solidFill>
                  <a:srgbClr val="085156"/>
                </a:solidFill>
              </a:rPr>
              <a:t> </a:t>
            </a:r>
            <a:r>
              <a:rPr lang="en-US" sz="1400" dirty="0" err="1">
                <a:solidFill>
                  <a:srgbClr val="085156"/>
                </a:solidFill>
              </a:rPr>
              <a:t>ponudite</a:t>
            </a:r>
            <a:r>
              <a:rPr lang="en-US" sz="1400" dirty="0">
                <a:solidFill>
                  <a:srgbClr val="085156"/>
                </a:solidFill>
              </a:rPr>
              <a:t> </a:t>
            </a:r>
            <a:r>
              <a:rPr lang="en-US" sz="1400" dirty="0" err="1">
                <a:solidFill>
                  <a:srgbClr val="085156"/>
                </a:solidFill>
              </a:rPr>
              <a:t>različne</a:t>
            </a:r>
            <a:r>
              <a:rPr lang="en-US" sz="1400" dirty="0">
                <a:solidFill>
                  <a:srgbClr val="085156"/>
                </a:solidFill>
              </a:rPr>
              <a:t> </a:t>
            </a:r>
            <a:r>
              <a:rPr lang="en-US" sz="1400" dirty="0" err="1">
                <a:solidFill>
                  <a:srgbClr val="085156"/>
                </a:solidFill>
              </a:rPr>
              <a:t>velikosti</a:t>
            </a:r>
            <a:r>
              <a:rPr lang="en-US" sz="1400" dirty="0">
                <a:solidFill>
                  <a:srgbClr val="085156"/>
                </a:solidFill>
              </a:rPr>
              <a:t> - to </a:t>
            </a:r>
            <a:r>
              <a:rPr lang="en-US" sz="1400" dirty="0" err="1">
                <a:solidFill>
                  <a:srgbClr val="085156"/>
                </a:solidFill>
              </a:rPr>
              <a:t>dokazano</a:t>
            </a:r>
            <a:r>
              <a:rPr lang="en-US" sz="1400" dirty="0">
                <a:solidFill>
                  <a:srgbClr val="085156"/>
                </a:solidFill>
              </a:rPr>
              <a:t> </a:t>
            </a:r>
            <a:r>
              <a:rPr lang="en-US" sz="1400" dirty="0" err="1">
                <a:solidFill>
                  <a:srgbClr val="085156"/>
                </a:solidFill>
              </a:rPr>
              <a:t>zmanjšuje</a:t>
            </a:r>
            <a:r>
              <a:rPr lang="en-US" sz="1400" dirty="0">
                <a:solidFill>
                  <a:srgbClr val="085156"/>
                </a:solidFill>
              </a:rPr>
              <a:t> </a:t>
            </a:r>
            <a:r>
              <a:rPr lang="en-US" sz="1400" dirty="0" err="1">
                <a:solidFill>
                  <a:srgbClr val="085156"/>
                </a:solidFill>
              </a:rPr>
              <a:t>količino</a:t>
            </a:r>
            <a:r>
              <a:rPr lang="en-US" sz="1400" dirty="0">
                <a:solidFill>
                  <a:srgbClr val="085156"/>
                </a:solidFill>
              </a:rPr>
              <a:t> </a:t>
            </a:r>
            <a:r>
              <a:rPr lang="sl-SI" sz="1400" dirty="0">
                <a:solidFill>
                  <a:srgbClr val="085156"/>
                </a:solidFill>
              </a:rPr>
              <a:t>zavržene hrane.</a:t>
            </a:r>
            <a:r>
              <a:rPr lang="en-US" sz="1400" dirty="0">
                <a:solidFill>
                  <a:srgbClr val="085156"/>
                </a:solidFill>
              </a:rPr>
              <a:t> </a:t>
            </a:r>
          </a:p>
          <a:p>
            <a:r>
              <a:rPr lang="en-US" sz="1400" dirty="0">
                <a:solidFill>
                  <a:srgbClr val="085156"/>
                </a:solidFill>
              </a:rPr>
              <a:t>3. </a:t>
            </a:r>
            <a:r>
              <a:rPr lang="en-US" sz="1400" dirty="0" err="1">
                <a:solidFill>
                  <a:srgbClr val="085156"/>
                </a:solidFill>
              </a:rPr>
              <a:t>Če</a:t>
            </a:r>
            <a:r>
              <a:rPr lang="en-US" sz="1400" dirty="0">
                <a:solidFill>
                  <a:srgbClr val="085156"/>
                </a:solidFill>
              </a:rPr>
              <a:t> je </a:t>
            </a:r>
            <a:r>
              <a:rPr lang="en-US" sz="1400" dirty="0" err="1">
                <a:solidFill>
                  <a:srgbClr val="085156"/>
                </a:solidFill>
              </a:rPr>
              <a:t>mogoče</a:t>
            </a:r>
            <a:r>
              <a:rPr lang="en-US" sz="1400" dirty="0">
                <a:solidFill>
                  <a:srgbClr val="085156"/>
                </a:solidFill>
              </a:rPr>
              <a:t>, se </a:t>
            </a:r>
            <a:r>
              <a:rPr lang="en-US" sz="1400" dirty="0" err="1">
                <a:solidFill>
                  <a:srgbClr val="085156"/>
                </a:solidFill>
              </a:rPr>
              <a:t>odločite</a:t>
            </a:r>
            <a:r>
              <a:rPr lang="en-US" sz="1400" dirty="0">
                <a:solidFill>
                  <a:srgbClr val="085156"/>
                </a:solidFill>
              </a:rPr>
              <a:t> za </a:t>
            </a:r>
            <a:r>
              <a:rPr lang="en-US" sz="1400" dirty="0" err="1">
                <a:solidFill>
                  <a:srgbClr val="085156"/>
                </a:solidFill>
              </a:rPr>
              <a:t>storitev</a:t>
            </a:r>
            <a:r>
              <a:rPr lang="en-US" sz="1400" dirty="0">
                <a:solidFill>
                  <a:srgbClr val="085156"/>
                </a:solidFill>
              </a:rPr>
              <a:t> po </a:t>
            </a:r>
            <a:r>
              <a:rPr lang="en-US" sz="1400" dirty="0" err="1">
                <a:solidFill>
                  <a:srgbClr val="085156"/>
                </a:solidFill>
              </a:rPr>
              <a:t>naročilu</a:t>
            </a:r>
            <a:r>
              <a:rPr lang="en-US" sz="1400" dirty="0">
                <a:solidFill>
                  <a:srgbClr val="085156"/>
                </a:solidFill>
              </a:rPr>
              <a:t>, </a:t>
            </a:r>
            <a:r>
              <a:rPr lang="en-US" sz="1400" dirty="0" err="1">
                <a:solidFill>
                  <a:srgbClr val="085156"/>
                </a:solidFill>
              </a:rPr>
              <a:t>saj</a:t>
            </a:r>
            <a:r>
              <a:rPr lang="en-US" sz="1400" dirty="0">
                <a:solidFill>
                  <a:srgbClr val="085156"/>
                </a:solidFill>
              </a:rPr>
              <a:t> je </a:t>
            </a:r>
            <a:r>
              <a:rPr lang="en-US" sz="1400" dirty="0" err="1">
                <a:solidFill>
                  <a:srgbClr val="085156"/>
                </a:solidFill>
              </a:rPr>
              <a:t>dokazano</a:t>
            </a:r>
            <a:r>
              <a:rPr lang="en-US" sz="1400" dirty="0">
                <a:solidFill>
                  <a:srgbClr val="085156"/>
                </a:solidFill>
              </a:rPr>
              <a:t>, da </a:t>
            </a:r>
            <a:r>
              <a:rPr lang="en-US" sz="1400" dirty="0" err="1">
                <a:solidFill>
                  <a:srgbClr val="085156"/>
                </a:solidFill>
              </a:rPr>
              <a:t>jedilnice</a:t>
            </a:r>
            <a:r>
              <a:rPr lang="en-US" sz="1400" dirty="0">
                <a:solidFill>
                  <a:srgbClr val="085156"/>
                </a:solidFill>
              </a:rPr>
              <a:t> in </a:t>
            </a:r>
            <a:r>
              <a:rPr lang="en-US" sz="1400" dirty="0" err="1">
                <a:solidFill>
                  <a:srgbClr val="085156"/>
                </a:solidFill>
              </a:rPr>
              <a:t>samopostrežni</a:t>
            </a:r>
            <a:r>
              <a:rPr lang="en-US" sz="1400" dirty="0">
                <a:solidFill>
                  <a:srgbClr val="085156"/>
                </a:solidFill>
              </a:rPr>
              <a:t> </a:t>
            </a:r>
            <a:r>
              <a:rPr lang="en-US" sz="1400" dirty="0" err="1">
                <a:solidFill>
                  <a:srgbClr val="085156"/>
                </a:solidFill>
              </a:rPr>
              <a:t>krožniki</a:t>
            </a:r>
            <a:r>
              <a:rPr lang="en-US" sz="1400" dirty="0">
                <a:solidFill>
                  <a:srgbClr val="085156"/>
                </a:solidFill>
              </a:rPr>
              <a:t> </a:t>
            </a:r>
            <a:r>
              <a:rPr lang="en-US" sz="1400" dirty="0" err="1">
                <a:solidFill>
                  <a:srgbClr val="085156"/>
                </a:solidFill>
              </a:rPr>
              <a:t>ustvarjajo</a:t>
            </a:r>
            <a:r>
              <a:rPr lang="en-US" sz="1400" dirty="0">
                <a:solidFill>
                  <a:srgbClr val="085156"/>
                </a:solidFill>
              </a:rPr>
              <a:t> </a:t>
            </a:r>
            <a:r>
              <a:rPr lang="en-US" sz="1400" dirty="0" err="1">
                <a:solidFill>
                  <a:srgbClr val="085156"/>
                </a:solidFill>
              </a:rPr>
              <a:t>več</a:t>
            </a:r>
            <a:r>
              <a:rPr lang="en-US" sz="1400" dirty="0">
                <a:solidFill>
                  <a:srgbClr val="085156"/>
                </a:solidFill>
              </a:rPr>
              <a:t> </a:t>
            </a:r>
            <a:r>
              <a:rPr lang="sl-SI" sz="1400" dirty="0">
                <a:solidFill>
                  <a:srgbClr val="085156"/>
                </a:solidFill>
              </a:rPr>
              <a:t>zavržene hrane.   </a:t>
            </a:r>
          </a:p>
          <a:p>
            <a:endParaRPr lang="sl-SI" sz="1400" dirty="0">
              <a:solidFill>
                <a:srgbClr val="085156"/>
              </a:solidFill>
            </a:endParaRPr>
          </a:p>
          <a:p>
            <a:endParaRPr lang="sl-SI" sz="1400" dirty="0">
              <a:solidFill>
                <a:srgbClr val="085156"/>
              </a:solidFill>
            </a:endParaRPr>
          </a:p>
          <a:p>
            <a:endParaRPr lang="en-US" sz="1400" dirty="0">
              <a:solidFill>
                <a:srgbClr val="085156"/>
              </a:solidFill>
            </a:endParaRPr>
          </a:p>
          <a:p>
            <a:r>
              <a:rPr lang="en-US" sz="1400" dirty="0">
                <a:solidFill>
                  <a:srgbClr val="085156"/>
                </a:solidFill>
              </a:rPr>
              <a:t>4. </a:t>
            </a:r>
            <a:r>
              <a:rPr lang="en-US" sz="1400" dirty="0" err="1">
                <a:solidFill>
                  <a:srgbClr val="085156"/>
                </a:solidFill>
              </a:rPr>
              <a:t>Ponudite</a:t>
            </a:r>
            <a:r>
              <a:rPr lang="en-US" sz="1400" dirty="0">
                <a:solidFill>
                  <a:srgbClr val="085156"/>
                </a:solidFill>
              </a:rPr>
              <a:t> </a:t>
            </a:r>
            <a:r>
              <a:rPr lang="sl-SI" sz="1400" dirty="0">
                <a:solidFill>
                  <a:srgbClr val="085156"/>
                </a:solidFill>
              </a:rPr>
              <a:t>možnost, da gostje nezaužito hrano odnesejo domov.</a:t>
            </a:r>
            <a:r>
              <a:rPr lang="en-US" sz="1400" dirty="0">
                <a:solidFill>
                  <a:srgbClr val="085156"/>
                </a:solidFill>
              </a:rPr>
              <a:t>  </a:t>
            </a:r>
          </a:p>
          <a:p>
            <a:pPr algn="just"/>
            <a:endParaRPr lang="en-US" sz="1400" dirty="0">
              <a:solidFill>
                <a:srgbClr val="085156"/>
              </a:solidFill>
            </a:endParaRPr>
          </a:p>
          <a:p>
            <a:pPr algn="just"/>
            <a:endParaRPr lang="en-I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1348FD-8A50-437C-A2F1-5057C66FF172}"/>
              </a:ext>
            </a:extLst>
          </p:cNvPr>
          <p:cNvSpPr txBox="1"/>
          <p:nvPr/>
        </p:nvSpPr>
        <p:spPr>
          <a:xfrm>
            <a:off x="632834" y="4645418"/>
            <a:ext cx="622882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sl-SI" b="1" dirty="0">
              <a:solidFill>
                <a:srgbClr val="004449"/>
              </a:solidFill>
            </a:endParaRPr>
          </a:p>
          <a:p>
            <a:pPr algn="just"/>
            <a:r>
              <a:rPr lang="en-IE" b="1" dirty="0">
                <a:solidFill>
                  <a:srgbClr val="004449"/>
                </a:solidFill>
              </a:rPr>
              <a:t>Ali </a:t>
            </a:r>
            <a:r>
              <a:rPr lang="en-IE" b="1" dirty="0" err="1">
                <a:solidFill>
                  <a:srgbClr val="004449"/>
                </a:solidFill>
              </a:rPr>
              <a:t>vidite</a:t>
            </a:r>
            <a:r>
              <a:rPr lang="en-IE" b="1" dirty="0">
                <a:solidFill>
                  <a:srgbClr val="004449"/>
                </a:solidFill>
              </a:rPr>
              <a:t> </a:t>
            </a:r>
            <a:r>
              <a:rPr lang="sl-SI" b="1" dirty="0">
                <a:solidFill>
                  <a:srgbClr val="004449"/>
                </a:solidFill>
              </a:rPr>
              <a:t>spremembe</a:t>
            </a:r>
            <a:r>
              <a:rPr lang="en-IE" b="1" dirty="0">
                <a:solidFill>
                  <a:srgbClr val="004449"/>
                </a:solidFill>
              </a:rPr>
              <a:t>, </a:t>
            </a:r>
            <a:r>
              <a:rPr lang="en-IE" b="1" dirty="0" err="1">
                <a:solidFill>
                  <a:srgbClr val="004449"/>
                </a:solidFill>
              </a:rPr>
              <a:t>ki</a:t>
            </a:r>
            <a:r>
              <a:rPr lang="en-IE" b="1" dirty="0">
                <a:solidFill>
                  <a:srgbClr val="004449"/>
                </a:solidFill>
              </a:rPr>
              <a:t> bi </a:t>
            </a:r>
            <a:r>
              <a:rPr lang="en-IE" b="1" dirty="0" err="1">
                <a:solidFill>
                  <a:srgbClr val="004449"/>
                </a:solidFill>
              </a:rPr>
              <a:t>jih</a:t>
            </a:r>
            <a:r>
              <a:rPr lang="en-IE" b="1" dirty="0">
                <a:solidFill>
                  <a:srgbClr val="004449"/>
                </a:solidFill>
              </a:rPr>
              <a:t> </a:t>
            </a:r>
            <a:r>
              <a:rPr lang="en-IE" b="1" dirty="0" err="1">
                <a:solidFill>
                  <a:srgbClr val="004449"/>
                </a:solidFill>
              </a:rPr>
              <a:t>bilo</a:t>
            </a:r>
            <a:r>
              <a:rPr lang="en-IE" b="1" dirty="0">
                <a:solidFill>
                  <a:srgbClr val="004449"/>
                </a:solidFill>
              </a:rPr>
              <a:t> </a:t>
            </a:r>
            <a:r>
              <a:rPr lang="en-IE" b="1" dirty="0" err="1">
                <a:solidFill>
                  <a:srgbClr val="004449"/>
                </a:solidFill>
              </a:rPr>
              <a:t>mogoče</a:t>
            </a:r>
            <a:r>
              <a:rPr lang="en-IE" b="1" dirty="0">
                <a:solidFill>
                  <a:srgbClr val="004449"/>
                </a:solidFill>
              </a:rPr>
              <a:t> </a:t>
            </a:r>
            <a:r>
              <a:rPr lang="en-IE" b="1" dirty="0" err="1">
                <a:solidFill>
                  <a:srgbClr val="004449"/>
                </a:solidFill>
              </a:rPr>
              <a:t>izvesti</a:t>
            </a:r>
            <a:r>
              <a:rPr lang="en-IE" b="1" dirty="0">
                <a:solidFill>
                  <a:srgbClr val="004449"/>
                </a:solidFill>
              </a:rPr>
              <a:t> v </a:t>
            </a:r>
            <a:r>
              <a:rPr lang="en-IE" b="1" dirty="0" err="1">
                <a:solidFill>
                  <a:srgbClr val="004449"/>
                </a:solidFill>
              </a:rPr>
              <a:t>vašem</a:t>
            </a:r>
            <a:r>
              <a:rPr lang="en-IE" b="1" dirty="0">
                <a:solidFill>
                  <a:srgbClr val="004449"/>
                </a:solidFill>
              </a:rPr>
              <a:t> </a:t>
            </a:r>
            <a:r>
              <a:rPr lang="en-IE" b="1" dirty="0" err="1">
                <a:solidFill>
                  <a:srgbClr val="004449"/>
                </a:solidFill>
              </a:rPr>
              <a:t>podjetju</a:t>
            </a:r>
            <a:r>
              <a:rPr lang="en-IE" b="1" dirty="0">
                <a:solidFill>
                  <a:srgbClr val="004449"/>
                </a:solidFill>
              </a:rPr>
              <a:t>?</a:t>
            </a:r>
            <a:endParaRPr lang="sl-SI" b="1" dirty="0">
              <a:solidFill>
                <a:srgbClr val="004449"/>
              </a:solidFill>
            </a:endParaRPr>
          </a:p>
          <a:p>
            <a:pPr algn="just"/>
            <a:endParaRPr lang="en-IE" sz="1800" b="1" dirty="0">
              <a:solidFill>
                <a:srgbClr val="004449"/>
              </a:solidFill>
            </a:endParaRPr>
          </a:p>
          <a:p>
            <a:pPr algn="just"/>
            <a:r>
              <a:rPr lang="sl-SI" sz="1800" b="1" dirty="0">
                <a:solidFill>
                  <a:srgbClr val="004449"/>
                </a:solidFill>
              </a:rPr>
              <a:t>Zapišite ugotovitve</a:t>
            </a:r>
            <a:r>
              <a:rPr lang="en-IE" sz="1800" b="1" dirty="0">
                <a:solidFill>
                  <a:srgbClr val="004449"/>
                </a:solidFill>
              </a:rPr>
              <a:t>:</a:t>
            </a:r>
          </a:p>
          <a:p>
            <a:r>
              <a:rPr lang="en-IE" sz="1800" dirty="0">
                <a:solidFill>
                  <a:srgbClr val="00444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IE" dirty="0">
              <a:solidFill>
                <a:srgbClr val="004449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16C0E6-3248-4E1F-AA0B-6234BBA59C3D}"/>
              </a:ext>
            </a:extLst>
          </p:cNvPr>
          <p:cNvSpPr txBox="1"/>
          <p:nvPr/>
        </p:nvSpPr>
        <p:spPr>
          <a:xfrm>
            <a:off x="632834" y="1209290"/>
            <a:ext cx="6023402" cy="369332"/>
          </a:xfrm>
          <a:prstGeom prst="rect">
            <a:avLst/>
          </a:prstGeom>
          <a:solidFill>
            <a:srgbClr val="F5C05B"/>
          </a:solidFill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rgbClr val="406F70"/>
                </a:solidFill>
              </a:rPr>
              <a:t>Razmislite</a:t>
            </a:r>
            <a:r>
              <a:rPr lang="it-IT" b="1" dirty="0">
                <a:solidFill>
                  <a:srgbClr val="406F70"/>
                </a:solidFill>
              </a:rPr>
              <a:t> o </a:t>
            </a:r>
            <a:r>
              <a:rPr lang="it-IT" b="1" dirty="0" err="1">
                <a:solidFill>
                  <a:srgbClr val="406F70"/>
                </a:solidFill>
              </a:rPr>
              <a:t>svoji</a:t>
            </a:r>
            <a:r>
              <a:rPr lang="it-IT" b="1" dirty="0">
                <a:solidFill>
                  <a:srgbClr val="406F70"/>
                </a:solidFill>
              </a:rPr>
              <a:t> </a:t>
            </a:r>
            <a:r>
              <a:rPr lang="it-IT" b="1" dirty="0" err="1">
                <a:solidFill>
                  <a:srgbClr val="406F70"/>
                </a:solidFill>
              </a:rPr>
              <a:t>uspešnosti</a:t>
            </a:r>
            <a:r>
              <a:rPr lang="it-IT" b="1" dirty="0">
                <a:solidFill>
                  <a:srgbClr val="406F70"/>
                </a:solidFill>
              </a:rPr>
              <a:t> </a:t>
            </a:r>
            <a:r>
              <a:rPr lang="it-IT" b="1" dirty="0" err="1">
                <a:solidFill>
                  <a:srgbClr val="406F70"/>
                </a:solidFill>
              </a:rPr>
              <a:t>pri</a:t>
            </a:r>
            <a:r>
              <a:rPr lang="sl-SI" b="1" dirty="0">
                <a:solidFill>
                  <a:srgbClr val="406F70"/>
                </a:solidFill>
              </a:rPr>
              <a:t> zmanjševanju odpadkov</a:t>
            </a:r>
            <a:endParaRPr lang="en-I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081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820077-F500-4E25-8B41-DB3B795BD89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Modul </a:t>
            </a:r>
            <a:r>
              <a:rPr lang="en-US" b="0" dirty="0"/>
              <a:t>2  </a:t>
            </a:r>
            <a:r>
              <a:rPr lang="sl-SI" sz="1200" b="0" dirty="0"/>
              <a:t>Prosojnice</a:t>
            </a:r>
            <a:r>
              <a:rPr lang="en-US" sz="1200" b="0" dirty="0"/>
              <a:t> 46 - 64</a:t>
            </a:r>
          </a:p>
          <a:p>
            <a:endParaRPr lang="en-I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1348FD-8A50-437C-A2F1-5057C66FF172}"/>
              </a:ext>
            </a:extLst>
          </p:cNvPr>
          <p:cNvSpPr txBox="1"/>
          <p:nvPr/>
        </p:nvSpPr>
        <p:spPr>
          <a:xfrm>
            <a:off x="679938" y="5058984"/>
            <a:ext cx="60903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800" u="sng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VAŠI ODGOVORI</a:t>
            </a:r>
            <a:r>
              <a:rPr lang="en-IE" sz="1800" u="sng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sl-SI" sz="1800" u="sng" dirty="0">
              <a:solidFill>
                <a:srgbClr val="08515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1800" dirty="0">
                <a:solidFill>
                  <a:srgbClr val="323E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r>
              <a:rPr lang="sl-SI" sz="1800" dirty="0">
                <a:solidFill>
                  <a:srgbClr val="323E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</a:t>
            </a:r>
            <a:endParaRPr lang="en-IE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C2CEA99-DF36-42B5-97B0-8D057E2D89BF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26002" y="1268732"/>
            <a:ext cx="6474449" cy="719560"/>
          </a:xfrm>
          <a:solidFill>
            <a:srgbClr val="F5C05B"/>
          </a:solidFill>
        </p:spPr>
        <p:txBody>
          <a:bodyPr/>
          <a:lstStyle/>
          <a:p>
            <a:r>
              <a:rPr lang="sl-SI" sz="2000" i="0" dirty="0">
                <a:solidFill>
                  <a:schemeClr val="bg1"/>
                </a:solidFill>
              </a:rPr>
              <a:t>VAJA</a:t>
            </a:r>
            <a:r>
              <a:rPr lang="en-US" sz="2000" i="0" dirty="0">
                <a:solidFill>
                  <a:schemeClr val="bg1"/>
                </a:solidFill>
              </a:rPr>
              <a:t>: </a:t>
            </a:r>
            <a:r>
              <a:rPr lang="en-US" sz="2000" i="0" dirty="0" err="1">
                <a:solidFill>
                  <a:schemeClr val="bg1"/>
                </a:solidFill>
              </a:rPr>
              <a:t>Vprašanja</a:t>
            </a:r>
            <a:r>
              <a:rPr lang="en-US" sz="2000" i="0" dirty="0">
                <a:solidFill>
                  <a:schemeClr val="bg1"/>
                </a:solidFill>
              </a:rPr>
              <a:t>, </a:t>
            </a:r>
            <a:r>
              <a:rPr lang="en-US" sz="2000" i="0" dirty="0" err="1">
                <a:solidFill>
                  <a:schemeClr val="bg1"/>
                </a:solidFill>
              </a:rPr>
              <a:t>ki</a:t>
            </a:r>
            <a:r>
              <a:rPr lang="en-US" sz="2000" i="0" dirty="0">
                <a:solidFill>
                  <a:schemeClr val="bg1"/>
                </a:solidFill>
              </a:rPr>
              <a:t> </a:t>
            </a:r>
            <a:r>
              <a:rPr lang="en-US" sz="2000" i="0" dirty="0" err="1">
                <a:solidFill>
                  <a:schemeClr val="bg1"/>
                </a:solidFill>
              </a:rPr>
              <a:t>si</a:t>
            </a:r>
            <a:r>
              <a:rPr lang="en-US" sz="2000" i="0" dirty="0">
                <a:solidFill>
                  <a:schemeClr val="bg1"/>
                </a:solidFill>
              </a:rPr>
              <a:t> </a:t>
            </a:r>
            <a:r>
              <a:rPr lang="en-US" sz="2000" i="0" dirty="0" err="1">
                <a:solidFill>
                  <a:schemeClr val="bg1"/>
                </a:solidFill>
              </a:rPr>
              <a:t>jih</a:t>
            </a:r>
            <a:r>
              <a:rPr lang="en-US" sz="2000" i="0" dirty="0">
                <a:solidFill>
                  <a:schemeClr val="bg1"/>
                </a:solidFill>
              </a:rPr>
              <a:t> </a:t>
            </a:r>
            <a:r>
              <a:rPr lang="en-US" sz="2000" i="0" dirty="0" err="1">
                <a:solidFill>
                  <a:schemeClr val="bg1"/>
                </a:solidFill>
              </a:rPr>
              <a:t>morate</a:t>
            </a:r>
            <a:r>
              <a:rPr lang="en-US" sz="2000" i="0" dirty="0">
                <a:solidFill>
                  <a:schemeClr val="bg1"/>
                </a:solidFill>
              </a:rPr>
              <a:t> </a:t>
            </a:r>
            <a:r>
              <a:rPr lang="en-US" sz="2000" i="0" dirty="0" err="1">
                <a:solidFill>
                  <a:schemeClr val="bg1"/>
                </a:solidFill>
              </a:rPr>
              <a:t>zastaviti</a:t>
            </a:r>
            <a:r>
              <a:rPr lang="en-US" sz="2000" i="0" dirty="0">
                <a:solidFill>
                  <a:schemeClr val="bg1"/>
                </a:solidFill>
              </a:rPr>
              <a:t> </a:t>
            </a:r>
            <a:r>
              <a:rPr lang="en-US" sz="2000" i="0" dirty="0" err="1">
                <a:solidFill>
                  <a:schemeClr val="bg1"/>
                </a:solidFill>
              </a:rPr>
              <a:t>pri</a:t>
            </a:r>
            <a:r>
              <a:rPr lang="en-US" sz="2000" i="0" dirty="0">
                <a:solidFill>
                  <a:schemeClr val="bg1"/>
                </a:solidFill>
              </a:rPr>
              <a:t> </a:t>
            </a:r>
            <a:r>
              <a:rPr lang="en-US" sz="2000" i="0" dirty="0" err="1">
                <a:solidFill>
                  <a:schemeClr val="bg1"/>
                </a:solidFill>
              </a:rPr>
              <a:t>izbiri</a:t>
            </a:r>
            <a:r>
              <a:rPr lang="en-US" sz="2000" i="0" dirty="0">
                <a:solidFill>
                  <a:schemeClr val="bg1"/>
                </a:solidFill>
              </a:rPr>
              <a:t> </a:t>
            </a:r>
            <a:r>
              <a:rPr lang="en-US" sz="2000" i="0" dirty="0" err="1">
                <a:solidFill>
                  <a:schemeClr val="bg1"/>
                </a:solidFill>
              </a:rPr>
              <a:t>embalaže</a:t>
            </a:r>
            <a:r>
              <a:rPr lang="sl-SI" sz="2000" i="0" dirty="0">
                <a:solidFill>
                  <a:schemeClr val="bg1"/>
                </a:solidFill>
              </a:rPr>
              <a:t>:</a:t>
            </a:r>
            <a:endParaRPr lang="en-IE" sz="2000" i="0" dirty="0">
              <a:solidFill>
                <a:schemeClr val="bg1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C68462F-CE60-4CFF-B169-575DA0A4EEEC}"/>
              </a:ext>
            </a:extLst>
          </p:cNvPr>
          <p:cNvSpPr txBox="1">
            <a:spLocks/>
          </p:cNvSpPr>
          <p:nvPr/>
        </p:nvSpPr>
        <p:spPr>
          <a:xfrm>
            <a:off x="725745" y="2311652"/>
            <a:ext cx="6215014" cy="2858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+mj-lt"/>
              <a:buAutoNum type="arabicPeriod"/>
              <a:defRPr/>
            </a:pPr>
            <a:r>
              <a:rPr lang="en-US" sz="1600" dirty="0" err="1">
                <a:solidFill>
                  <a:srgbClr val="406F70"/>
                </a:solidFill>
              </a:rPr>
              <a:t>Kakšno</a:t>
            </a:r>
            <a:r>
              <a:rPr lang="en-US" sz="1600" dirty="0">
                <a:solidFill>
                  <a:srgbClr val="406F70"/>
                </a:solidFill>
              </a:rPr>
              <a:t> </a:t>
            </a:r>
            <a:r>
              <a:rPr lang="en-US" sz="1600" dirty="0" err="1">
                <a:solidFill>
                  <a:srgbClr val="406F70"/>
                </a:solidFill>
              </a:rPr>
              <a:t>hrano</a:t>
            </a:r>
            <a:r>
              <a:rPr lang="en-US" sz="1600" dirty="0">
                <a:solidFill>
                  <a:srgbClr val="406F70"/>
                </a:solidFill>
              </a:rPr>
              <a:t> </a:t>
            </a:r>
            <a:r>
              <a:rPr lang="en-US" sz="1600" dirty="0" err="1">
                <a:solidFill>
                  <a:srgbClr val="406F70"/>
                </a:solidFill>
              </a:rPr>
              <a:t>boste</a:t>
            </a:r>
            <a:r>
              <a:rPr lang="en-US" sz="1600" dirty="0">
                <a:solidFill>
                  <a:srgbClr val="406F70"/>
                </a:solidFill>
              </a:rPr>
              <a:t> </a:t>
            </a:r>
            <a:r>
              <a:rPr lang="en-US" sz="1600" dirty="0" err="1">
                <a:solidFill>
                  <a:srgbClr val="406F70"/>
                </a:solidFill>
              </a:rPr>
              <a:t>ponudili</a:t>
            </a:r>
            <a:r>
              <a:rPr lang="en-US" sz="1600" dirty="0">
                <a:solidFill>
                  <a:srgbClr val="406F70"/>
                </a:solidFill>
              </a:rPr>
              <a:t> na </a:t>
            </a:r>
            <a:r>
              <a:rPr lang="en-US" sz="1600" dirty="0" err="1">
                <a:solidFill>
                  <a:srgbClr val="406F70"/>
                </a:solidFill>
              </a:rPr>
              <a:t>jedilniku</a:t>
            </a:r>
            <a:r>
              <a:rPr lang="en-US" sz="1600" dirty="0">
                <a:solidFill>
                  <a:srgbClr val="406F70"/>
                </a:solidFill>
              </a:rPr>
              <a:t> za </a:t>
            </a:r>
            <a:r>
              <a:rPr lang="en-US" sz="1600" dirty="0" err="1">
                <a:solidFill>
                  <a:srgbClr val="406F70"/>
                </a:solidFill>
              </a:rPr>
              <a:t>dostavo</a:t>
            </a:r>
            <a:r>
              <a:rPr lang="en-US" sz="1600" dirty="0">
                <a:solidFill>
                  <a:srgbClr val="406F70"/>
                </a:solidFill>
              </a:rPr>
              <a:t> </a:t>
            </a:r>
            <a:r>
              <a:rPr lang="en-US" sz="1600" dirty="0" err="1">
                <a:solidFill>
                  <a:srgbClr val="406F70"/>
                </a:solidFill>
              </a:rPr>
              <a:t>ali</a:t>
            </a:r>
            <a:r>
              <a:rPr lang="en-US" sz="1600" dirty="0">
                <a:solidFill>
                  <a:srgbClr val="406F70"/>
                </a:solidFill>
              </a:rPr>
              <a:t> </a:t>
            </a:r>
            <a:r>
              <a:rPr lang="en-US" sz="1600" dirty="0" err="1">
                <a:solidFill>
                  <a:srgbClr val="406F70"/>
                </a:solidFill>
              </a:rPr>
              <a:t>prevzem</a:t>
            </a:r>
            <a:r>
              <a:rPr lang="en-US" sz="1600" dirty="0">
                <a:solidFill>
                  <a:srgbClr val="406F70"/>
                </a:solidFill>
              </a:rPr>
              <a:t>?</a:t>
            </a: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en-US" sz="1600" dirty="0" err="1">
                <a:solidFill>
                  <a:srgbClr val="406F70"/>
                </a:solidFill>
              </a:rPr>
              <a:t>Kakšne</a:t>
            </a:r>
            <a:r>
              <a:rPr lang="en-US" sz="1600" dirty="0">
                <a:solidFill>
                  <a:srgbClr val="406F70"/>
                </a:solidFill>
              </a:rPr>
              <a:t> </a:t>
            </a:r>
            <a:r>
              <a:rPr lang="en-US" sz="1600" b="1" dirty="0" err="1">
                <a:solidFill>
                  <a:srgbClr val="406F70"/>
                </a:solidFill>
              </a:rPr>
              <a:t>velikosti</a:t>
            </a:r>
            <a:r>
              <a:rPr lang="en-US" sz="1600" dirty="0">
                <a:solidFill>
                  <a:srgbClr val="406F70"/>
                </a:solidFill>
              </a:rPr>
              <a:t> mora </a:t>
            </a:r>
            <a:r>
              <a:rPr lang="en-US" sz="1600" dirty="0" err="1">
                <a:solidFill>
                  <a:srgbClr val="406F70"/>
                </a:solidFill>
              </a:rPr>
              <a:t>biti</a:t>
            </a:r>
            <a:r>
              <a:rPr lang="en-US" sz="1600" dirty="0">
                <a:solidFill>
                  <a:srgbClr val="406F70"/>
                </a:solidFill>
              </a:rPr>
              <a:t> </a:t>
            </a:r>
            <a:r>
              <a:rPr lang="en-US" sz="1600" dirty="0" err="1">
                <a:solidFill>
                  <a:srgbClr val="406F70"/>
                </a:solidFill>
              </a:rPr>
              <a:t>posoda</a:t>
            </a:r>
            <a:r>
              <a:rPr lang="en-US" sz="1600" dirty="0">
                <a:solidFill>
                  <a:srgbClr val="406F70"/>
                </a:solidFill>
              </a:rPr>
              <a:t>?</a:t>
            </a: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en-US" sz="1600" dirty="0" err="1">
                <a:solidFill>
                  <a:srgbClr val="406F70"/>
                </a:solidFill>
              </a:rPr>
              <a:t>Kakšno</a:t>
            </a:r>
            <a:r>
              <a:rPr lang="en-US" sz="1600" dirty="0">
                <a:solidFill>
                  <a:srgbClr val="406F70"/>
                </a:solidFill>
              </a:rPr>
              <a:t> </a:t>
            </a:r>
            <a:r>
              <a:rPr lang="en-US" sz="1600" b="1" dirty="0" err="1">
                <a:solidFill>
                  <a:srgbClr val="406F70"/>
                </a:solidFill>
              </a:rPr>
              <a:t>vrsto</a:t>
            </a:r>
            <a:r>
              <a:rPr lang="en-US" sz="1600" dirty="0">
                <a:solidFill>
                  <a:srgbClr val="406F70"/>
                </a:solidFill>
              </a:rPr>
              <a:t> </a:t>
            </a:r>
            <a:r>
              <a:rPr lang="en-US" sz="1600" b="1" dirty="0" err="1">
                <a:solidFill>
                  <a:srgbClr val="406F70"/>
                </a:solidFill>
              </a:rPr>
              <a:t>hrane</a:t>
            </a:r>
            <a:r>
              <a:rPr lang="en-US" sz="1600" dirty="0">
                <a:solidFill>
                  <a:srgbClr val="406F70"/>
                </a:solidFill>
              </a:rPr>
              <a:t> </a:t>
            </a:r>
            <a:r>
              <a:rPr lang="en-US" sz="1600" dirty="0" err="1">
                <a:solidFill>
                  <a:srgbClr val="406F70"/>
                </a:solidFill>
              </a:rPr>
              <a:t>bo</a:t>
            </a:r>
            <a:r>
              <a:rPr lang="en-US" sz="1600" dirty="0">
                <a:solidFill>
                  <a:srgbClr val="406F70"/>
                </a:solidFill>
              </a:rPr>
              <a:t> </a:t>
            </a:r>
            <a:r>
              <a:rPr lang="en-US" sz="1600" dirty="0" err="1">
                <a:solidFill>
                  <a:srgbClr val="406F70"/>
                </a:solidFill>
              </a:rPr>
              <a:t>morala</a:t>
            </a:r>
            <a:r>
              <a:rPr lang="en-US" sz="1600" dirty="0">
                <a:solidFill>
                  <a:srgbClr val="406F70"/>
                </a:solidFill>
              </a:rPr>
              <a:t> </a:t>
            </a:r>
            <a:r>
              <a:rPr lang="en-US" sz="1600" dirty="0" err="1">
                <a:solidFill>
                  <a:srgbClr val="406F70"/>
                </a:solidFill>
              </a:rPr>
              <a:t>vsebovati</a:t>
            </a:r>
            <a:r>
              <a:rPr lang="en-US" sz="1600" dirty="0">
                <a:solidFill>
                  <a:srgbClr val="406F70"/>
                </a:solidFill>
              </a:rPr>
              <a:t>? Ali je </a:t>
            </a:r>
            <a:r>
              <a:rPr lang="en-US" sz="1600" dirty="0" err="1">
                <a:solidFill>
                  <a:srgbClr val="406F70"/>
                </a:solidFill>
              </a:rPr>
              <a:t>jedi</a:t>
            </a:r>
            <a:r>
              <a:rPr lang="en-US" sz="1600" dirty="0">
                <a:solidFill>
                  <a:srgbClr val="406F70"/>
                </a:solidFill>
              </a:rPr>
              <a:t> </a:t>
            </a:r>
            <a:r>
              <a:rPr lang="en-US" sz="1600" dirty="0" err="1">
                <a:solidFill>
                  <a:srgbClr val="406F70"/>
                </a:solidFill>
              </a:rPr>
              <a:t>priložena</a:t>
            </a:r>
            <a:r>
              <a:rPr lang="en-US" sz="1600" dirty="0">
                <a:solidFill>
                  <a:srgbClr val="406F70"/>
                </a:solidFill>
              </a:rPr>
              <a:t> </a:t>
            </a:r>
            <a:r>
              <a:rPr lang="en-US" sz="1600" dirty="0" err="1">
                <a:solidFill>
                  <a:srgbClr val="406F70"/>
                </a:solidFill>
              </a:rPr>
              <a:t>omaka</a:t>
            </a:r>
            <a:r>
              <a:rPr lang="en-US" sz="1600" dirty="0">
                <a:solidFill>
                  <a:srgbClr val="406F70"/>
                </a:solidFill>
              </a:rPr>
              <a:t>?</a:t>
            </a: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en-US" sz="1600" dirty="0" err="1">
                <a:solidFill>
                  <a:srgbClr val="406F70"/>
                </a:solidFill>
              </a:rPr>
              <a:t>Kakšen</a:t>
            </a:r>
            <a:r>
              <a:rPr lang="en-US" sz="1600" dirty="0">
                <a:solidFill>
                  <a:srgbClr val="406F70"/>
                </a:solidFill>
              </a:rPr>
              <a:t> je </a:t>
            </a:r>
            <a:r>
              <a:rPr lang="en-US" sz="1600" dirty="0" err="1">
                <a:solidFill>
                  <a:srgbClr val="406F70"/>
                </a:solidFill>
              </a:rPr>
              <a:t>vaš</a:t>
            </a:r>
            <a:r>
              <a:rPr lang="en-US" sz="1600" dirty="0">
                <a:solidFill>
                  <a:srgbClr val="406F70"/>
                </a:solidFill>
              </a:rPr>
              <a:t> </a:t>
            </a:r>
            <a:r>
              <a:rPr lang="en-US" sz="1600" b="1" dirty="0" err="1">
                <a:solidFill>
                  <a:srgbClr val="406F70"/>
                </a:solidFill>
              </a:rPr>
              <a:t>proračun</a:t>
            </a:r>
            <a:r>
              <a:rPr lang="en-US" sz="1600" dirty="0">
                <a:solidFill>
                  <a:srgbClr val="406F70"/>
                </a:solidFill>
              </a:rPr>
              <a:t>?</a:t>
            </a: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en-US" sz="1600" dirty="0" err="1">
                <a:solidFill>
                  <a:srgbClr val="406F70"/>
                </a:solidFill>
              </a:rPr>
              <a:t>Kje</a:t>
            </a:r>
            <a:r>
              <a:rPr lang="en-US" sz="1600" dirty="0">
                <a:solidFill>
                  <a:srgbClr val="406F70"/>
                </a:solidFill>
              </a:rPr>
              <a:t> se </a:t>
            </a:r>
            <a:r>
              <a:rPr lang="en-US" sz="1600" dirty="0" err="1">
                <a:solidFill>
                  <a:srgbClr val="406F70"/>
                </a:solidFill>
              </a:rPr>
              <a:t>bo</a:t>
            </a:r>
            <a:r>
              <a:rPr lang="en-US" sz="1600" dirty="0">
                <a:solidFill>
                  <a:srgbClr val="406F70"/>
                </a:solidFill>
              </a:rPr>
              <a:t> </a:t>
            </a:r>
            <a:r>
              <a:rPr lang="en-US" sz="1600" dirty="0" err="1">
                <a:solidFill>
                  <a:srgbClr val="406F70"/>
                </a:solidFill>
              </a:rPr>
              <a:t>hrana</a:t>
            </a:r>
            <a:r>
              <a:rPr lang="en-US" sz="1600" dirty="0">
                <a:solidFill>
                  <a:srgbClr val="406F70"/>
                </a:solidFill>
              </a:rPr>
              <a:t> </a:t>
            </a:r>
            <a:r>
              <a:rPr lang="en-US" sz="1600" dirty="0" err="1">
                <a:solidFill>
                  <a:srgbClr val="406F70"/>
                </a:solidFill>
              </a:rPr>
              <a:t>jedla</a:t>
            </a:r>
            <a:r>
              <a:rPr lang="en-US" sz="1600" dirty="0">
                <a:solidFill>
                  <a:srgbClr val="406F70"/>
                </a:solidFill>
              </a:rPr>
              <a:t>?</a:t>
            </a: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406F70"/>
                </a:solidFill>
              </a:rPr>
              <a:t>Ko </a:t>
            </a:r>
            <a:r>
              <a:rPr lang="en-US" sz="1600" dirty="0" err="1">
                <a:solidFill>
                  <a:srgbClr val="406F70"/>
                </a:solidFill>
              </a:rPr>
              <a:t>ste</a:t>
            </a:r>
            <a:r>
              <a:rPr lang="en-US" sz="1600" dirty="0">
                <a:solidFill>
                  <a:srgbClr val="406F70"/>
                </a:solidFill>
              </a:rPr>
              <a:t> </a:t>
            </a:r>
            <a:r>
              <a:rPr lang="en-US" sz="1600" dirty="0" err="1">
                <a:solidFill>
                  <a:srgbClr val="406F70"/>
                </a:solidFill>
              </a:rPr>
              <a:t>premislili</a:t>
            </a:r>
            <a:r>
              <a:rPr lang="en-US" sz="1600" dirty="0">
                <a:solidFill>
                  <a:srgbClr val="406F70"/>
                </a:solidFill>
              </a:rPr>
              <a:t>, </a:t>
            </a:r>
            <a:r>
              <a:rPr lang="en-US" sz="1600" b="1" dirty="0" err="1">
                <a:solidFill>
                  <a:srgbClr val="406F70"/>
                </a:solidFill>
              </a:rPr>
              <a:t>kakšne</a:t>
            </a:r>
            <a:r>
              <a:rPr lang="en-US" sz="1600" b="1" dirty="0">
                <a:solidFill>
                  <a:srgbClr val="406F70"/>
                </a:solidFill>
              </a:rPr>
              <a:t> </a:t>
            </a:r>
            <a:r>
              <a:rPr lang="en-US" sz="1600" b="1" dirty="0" err="1">
                <a:solidFill>
                  <a:srgbClr val="406F70"/>
                </a:solidFill>
              </a:rPr>
              <a:t>lastnosti</a:t>
            </a:r>
            <a:r>
              <a:rPr lang="en-US" sz="1600" b="1" dirty="0">
                <a:solidFill>
                  <a:srgbClr val="406F70"/>
                </a:solidFill>
              </a:rPr>
              <a:t> </a:t>
            </a:r>
            <a:r>
              <a:rPr lang="en-US" sz="1600" b="1" dirty="0" err="1">
                <a:solidFill>
                  <a:srgbClr val="406F70"/>
                </a:solidFill>
              </a:rPr>
              <a:t>bo</a:t>
            </a:r>
            <a:r>
              <a:rPr lang="en-US" sz="1600" b="1" dirty="0">
                <a:solidFill>
                  <a:srgbClr val="406F70"/>
                </a:solidFill>
              </a:rPr>
              <a:t> </a:t>
            </a:r>
            <a:r>
              <a:rPr lang="en-US" sz="1600" b="1" dirty="0" err="1">
                <a:solidFill>
                  <a:srgbClr val="406F70"/>
                </a:solidFill>
              </a:rPr>
              <a:t>morala</a:t>
            </a:r>
            <a:r>
              <a:rPr lang="en-US" sz="1600" b="1" dirty="0">
                <a:solidFill>
                  <a:srgbClr val="406F70"/>
                </a:solidFill>
              </a:rPr>
              <a:t> </a:t>
            </a:r>
            <a:r>
              <a:rPr lang="en-US" sz="1600" b="1" dirty="0" err="1">
                <a:solidFill>
                  <a:srgbClr val="406F70"/>
                </a:solidFill>
              </a:rPr>
              <a:t>imeti</a:t>
            </a:r>
            <a:r>
              <a:rPr lang="en-US" sz="1600" b="1" dirty="0">
                <a:solidFill>
                  <a:srgbClr val="406F70"/>
                </a:solidFill>
              </a:rPr>
              <a:t> </a:t>
            </a:r>
            <a:r>
              <a:rPr lang="en-US" sz="1600" b="1" dirty="0" err="1">
                <a:solidFill>
                  <a:srgbClr val="406F70"/>
                </a:solidFill>
              </a:rPr>
              <a:t>posoda</a:t>
            </a:r>
            <a:r>
              <a:rPr lang="en-US" sz="1600" dirty="0">
                <a:solidFill>
                  <a:srgbClr val="406F70"/>
                </a:solidFill>
              </a:rPr>
              <a:t>, </a:t>
            </a:r>
            <a:r>
              <a:rPr lang="en-US" sz="1600" dirty="0" err="1">
                <a:solidFill>
                  <a:srgbClr val="406F70"/>
                </a:solidFill>
              </a:rPr>
              <a:t>si</a:t>
            </a:r>
            <a:r>
              <a:rPr lang="en-US" sz="1600" dirty="0">
                <a:solidFill>
                  <a:srgbClr val="406F70"/>
                </a:solidFill>
              </a:rPr>
              <a:t> </a:t>
            </a:r>
            <a:r>
              <a:rPr lang="en-US" sz="1600" dirty="0" err="1">
                <a:solidFill>
                  <a:srgbClr val="406F70"/>
                </a:solidFill>
              </a:rPr>
              <a:t>lahko</a:t>
            </a:r>
            <a:r>
              <a:rPr lang="en-US" sz="1600" dirty="0">
                <a:solidFill>
                  <a:srgbClr val="406F70"/>
                </a:solidFill>
              </a:rPr>
              <a:t> </a:t>
            </a:r>
            <a:r>
              <a:rPr lang="en-US" sz="1600" dirty="0" err="1">
                <a:solidFill>
                  <a:srgbClr val="406F70"/>
                </a:solidFill>
              </a:rPr>
              <a:t>ogledate</a:t>
            </a:r>
            <a:r>
              <a:rPr lang="en-US" sz="1600" dirty="0">
                <a:solidFill>
                  <a:srgbClr val="406F70"/>
                </a:solidFill>
              </a:rPr>
              <a:t> </a:t>
            </a:r>
            <a:r>
              <a:rPr lang="en-US" sz="1600" dirty="0" err="1">
                <a:solidFill>
                  <a:srgbClr val="406F70"/>
                </a:solidFill>
              </a:rPr>
              <a:t>ponudbo</a:t>
            </a:r>
            <a:r>
              <a:rPr lang="en-US" sz="1600" dirty="0">
                <a:solidFill>
                  <a:srgbClr val="406F7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4349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820077-F500-4E25-8B41-DB3B795BD89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Modul 2: </a:t>
            </a:r>
            <a:r>
              <a:rPr lang="sl-SI" sz="1200" b="0" dirty="0"/>
              <a:t>Prosojnica</a:t>
            </a:r>
            <a:r>
              <a:rPr lang="en-US" sz="1200" b="0" dirty="0"/>
              <a:t> 79</a:t>
            </a:r>
          </a:p>
          <a:p>
            <a:endParaRPr lang="en-I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1348FD-8A50-437C-A2F1-5057C66FF172}"/>
              </a:ext>
            </a:extLst>
          </p:cNvPr>
          <p:cNvSpPr txBox="1"/>
          <p:nvPr/>
        </p:nvSpPr>
        <p:spPr>
          <a:xfrm>
            <a:off x="788077" y="5579855"/>
            <a:ext cx="609035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800" dirty="0">
                <a:solidFill>
                  <a:srgbClr val="323E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IE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EA38C03-F9E1-459E-B0F6-789402F21569}"/>
              </a:ext>
            </a:extLst>
          </p:cNvPr>
          <p:cNvSpPr txBox="1">
            <a:spLocks/>
          </p:cNvSpPr>
          <p:nvPr/>
        </p:nvSpPr>
        <p:spPr>
          <a:xfrm>
            <a:off x="505807" y="2593050"/>
            <a:ext cx="6474449" cy="2218847"/>
          </a:xfrm>
          <a:prstGeom prst="rect">
            <a:avLst/>
          </a:prstGeom>
        </p:spPr>
        <p:txBody>
          <a:bodyPr/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b="1" dirty="0" err="1">
                <a:solidFill>
                  <a:srgbClr val="406F70"/>
                </a:solidFill>
              </a:rPr>
              <a:t>Analiza</a:t>
            </a:r>
            <a:r>
              <a:rPr lang="it-IT" sz="1800" b="1" dirty="0">
                <a:solidFill>
                  <a:srgbClr val="406F70"/>
                </a:solidFill>
              </a:rPr>
              <a:t> </a:t>
            </a:r>
            <a:r>
              <a:rPr lang="it-IT" sz="1800" b="1" dirty="0" err="1">
                <a:solidFill>
                  <a:srgbClr val="406F70"/>
                </a:solidFill>
              </a:rPr>
              <a:t>stroškov</a:t>
            </a:r>
            <a:r>
              <a:rPr lang="it-IT" sz="1800" b="1" dirty="0">
                <a:solidFill>
                  <a:srgbClr val="406F70"/>
                </a:solidFill>
              </a:rPr>
              <a:t> in </a:t>
            </a:r>
            <a:r>
              <a:rPr lang="it-IT" sz="1800" b="1" dirty="0" err="1">
                <a:solidFill>
                  <a:srgbClr val="406F70"/>
                </a:solidFill>
              </a:rPr>
              <a:t>koristi</a:t>
            </a:r>
            <a:endParaRPr lang="sl-SI" sz="1800" b="1" dirty="0">
              <a:solidFill>
                <a:srgbClr val="406F70"/>
              </a:solidFill>
            </a:endParaRPr>
          </a:p>
          <a:p>
            <a:pPr marL="0" indent="0">
              <a:buNone/>
            </a:pPr>
            <a:r>
              <a:rPr lang="en-IE" sz="1800" dirty="0" err="1">
                <a:solidFill>
                  <a:srgbClr val="5E5E5E"/>
                </a:solidFill>
              </a:rPr>
              <a:t>Razmislite</a:t>
            </a:r>
            <a:r>
              <a:rPr lang="en-IE" sz="1800" dirty="0">
                <a:solidFill>
                  <a:srgbClr val="5E5E5E"/>
                </a:solidFill>
              </a:rPr>
              <a:t> o </a:t>
            </a:r>
            <a:r>
              <a:rPr lang="en-IE" sz="1800" dirty="0" err="1">
                <a:solidFill>
                  <a:srgbClr val="5E5E5E"/>
                </a:solidFill>
              </a:rPr>
              <a:t>svoji</a:t>
            </a:r>
            <a:r>
              <a:rPr lang="en-IE" sz="1800" dirty="0">
                <a:solidFill>
                  <a:srgbClr val="5E5E5E"/>
                </a:solidFill>
              </a:rPr>
              <a:t> </a:t>
            </a:r>
            <a:r>
              <a:rPr lang="en-IE" sz="1800" dirty="0" err="1">
                <a:solidFill>
                  <a:srgbClr val="5E5E5E"/>
                </a:solidFill>
              </a:rPr>
              <a:t>ponudbi</a:t>
            </a:r>
            <a:r>
              <a:rPr lang="en-IE" sz="1800" dirty="0">
                <a:solidFill>
                  <a:srgbClr val="5E5E5E"/>
                </a:solidFill>
              </a:rPr>
              <a:t> in o </a:t>
            </a:r>
            <a:r>
              <a:rPr lang="en-IE" sz="1800" dirty="0" err="1">
                <a:solidFill>
                  <a:srgbClr val="5E5E5E"/>
                </a:solidFill>
              </a:rPr>
              <a:t>tem</a:t>
            </a:r>
            <a:r>
              <a:rPr lang="en-IE" sz="1800" dirty="0">
                <a:solidFill>
                  <a:srgbClr val="5E5E5E"/>
                </a:solidFill>
              </a:rPr>
              <a:t>, </a:t>
            </a:r>
            <a:r>
              <a:rPr lang="en-IE" sz="1800" dirty="0" err="1">
                <a:solidFill>
                  <a:srgbClr val="5E5E5E"/>
                </a:solidFill>
              </a:rPr>
              <a:t>kaj</a:t>
            </a:r>
            <a:r>
              <a:rPr lang="en-IE" sz="1800" dirty="0">
                <a:solidFill>
                  <a:srgbClr val="5E5E5E"/>
                </a:solidFill>
              </a:rPr>
              <a:t> </a:t>
            </a:r>
            <a:r>
              <a:rPr lang="en-IE" sz="1800" dirty="0" err="1">
                <a:solidFill>
                  <a:srgbClr val="5E5E5E"/>
                </a:solidFill>
              </a:rPr>
              <a:t>ponujate</a:t>
            </a:r>
            <a:r>
              <a:rPr lang="en-IE" sz="1800" dirty="0">
                <a:solidFill>
                  <a:srgbClr val="5E5E5E"/>
                </a:solidFill>
              </a:rPr>
              <a:t> - </a:t>
            </a:r>
            <a:r>
              <a:rPr lang="en-IE" sz="1800" dirty="0" err="1">
                <a:solidFill>
                  <a:srgbClr val="5E5E5E"/>
                </a:solidFill>
              </a:rPr>
              <a:t>kako</a:t>
            </a:r>
            <a:r>
              <a:rPr lang="en-IE" sz="1800" dirty="0">
                <a:solidFill>
                  <a:srgbClr val="5E5E5E"/>
                </a:solidFill>
              </a:rPr>
              <a:t> bi </a:t>
            </a:r>
            <a:r>
              <a:rPr lang="en-IE" sz="1800" dirty="0" err="1">
                <a:solidFill>
                  <a:srgbClr val="5E5E5E"/>
                </a:solidFill>
              </a:rPr>
              <a:t>lahko</a:t>
            </a:r>
            <a:r>
              <a:rPr lang="en-IE" sz="1800" dirty="0">
                <a:solidFill>
                  <a:srgbClr val="5E5E5E"/>
                </a:solidFill>
              </a:rPr>
              <a:t> </a:t>
            </a:r>
            <a:r>
              <a:rPr lang="sl-SI" sz="1800" dirty="0">
                <a:solidFill>
                  <a:srgbClr val="5E5E5E"/>
                </a:solidFill>
              </a:rPr>
              <a:t>goste motivirali, da prinesejo svojo embalažo in tako </a:t>
            </a:r>
            <a:r>
              <a:rPr lang="en-IE" sz="1800" dirty="0" err="1">
                <a:solidFill>
                  <a:srgbClr val="5E5E5E"/>
                </a:solidFill>
              </a:rPr>
              <a:t>prihranili</a:t>
            </a:r>
            <a:r>
              <a:rPr lang="sl-SI" sz="1800" dirty="0">
                <a:solidFill>
                  <a:srgbClr val="5E5E5E"/>
                </a:solidFill>
              </a:rPr>
              <a:t>?</a:t>
            </a:r>
            <a:r>
              <a:rPr lang="en-IE" sz="1800" dirty="0">
                <a:solidFill>
                  <a:srgbClr val="5E5E5E"/>
                </a:solidFill>
              </a:rPr>
              <a:t> </a:t>
            </a:r>
            <a:endParaRPr lang="sl-SI" sz="1800" dirty="0">
              <a:solidFill>
                <a:srgbClr val="5E5E5E"/>
              </a:solidFill>
            </a:endParaRPr>
          </a:p>
          <a:p>
            <a:pPr marL="0" indent="0">
              <a:buNone/>
            </a:pPr>
            <a:r>
              <a:rPr lang="en-IE" sz="1800" dirty="0">
                <a:solidFill>
                  <a:srgbClr val="406F70"/>
                </a:solidFill>
              </a:rPr>
              <a:t>Na </a:t>
            </a:r>
            <a:r>
              <a:rPr lang="en-IE" sz="1800" dirty="0" err="1">
                <a:solidFill>
                  <a:srgbClr val="406F70"/>
                </a:solidFill>
              </a:rPr>
              <a:t>Irskem</a:t>
            </a:r>
            <a:r>
              <a:rPr lang="en-IE" sz="1800" dirty="0">
                <a:solidFill>
                  <a:srgbClr val="406F70"/>
                </a:solidFill>
              </a:rPr>
              <a:t> se </a:t>
            </a:r>
            <a:r>
              <a:rPr lang="en-IE" sz="1800" dirty="0" err="1">
                <a:solidFill>
                  <a:srgbClr val="406F70"/>
                </a:solidFill>
              </a:rPr>
              <a:t>na</a:t>
            </a:r>
            <a:r>
              <a:rPr lang="en-IE" sz="1800" dirty="0">
                <a:solidFill>
                  <a:srgbClr val="406F70"/>
                </a:solidFill>
              </a:rPr>
              <a:t> primer </a:t>
            </a:r>
            <a:r>
              <a:rPr lang="en-IE" sz="1800" dirty="0" err="1">
                <a:solidFill>
                  <a:srgbClr val="406F70"/>
                </a:solidFill>
              </a:rPr>
              <a:t>pripravlja</a:t>
            </a:r>
            <a:r>
              <a:rPr lang="en-IE" sz="1800" dirty="0">
                <a:solidFill>
                  <a:srgbClr val="406F70"/>
                </a:solidFill>
              </a:rPr>
              <a:t> nova </a:t>
            </a:r>
            <a:r>
              <a:rPr lang="en-IE" sz="1800" dirty="0" err="1">
                <a:solidFill>
                  <a:srgbClr val="406F70"/>
                </a:solidFill>
              </a:rPr>
              <a:t>zakonodaja</a:t>
            </a:r>
            <a:r>
              <a:rPr lang="en-IE" sz="1800" dirty="0">
                <a:solidFill>
                  <a:srgbClr val="406F70"/>
                </a:solidFill>
              </a:rPr>
              <a:t> o </a:t>
            </a:r>
            <a:r>
              <a:rPr lang="en-IE" sz="1800" dirty="0" err="1">
                <a:solidFill>
                  <a:srgbClr val="406F70"/>
                </a:solidFill>
              </a:rPr>
              <a:t>krožnem</a:t>
            </a:r>
            <a:r>
              <a:rPr lang="en-IE" sz="1800" dirty="0">
                <a:solidFill>
                  <a:srgbClr val="406F70"/>
                </a:solidFill>
              </a:rPr>
              <a:t> </a:t>
            </a:r>
            <a:r>
              <a:rPr lang="en-IE" sz="1800" dirty="0" err="1">
                <a:solidFill>
                  <a:srgbClr val="406F70"/>
                </a:solidFill>
              </a:rPr>
              <a:t>gospodarstvu</a:t>
            </a:r>
            <a:r>
              <a:rPr lang="en-IE" sz="1800" dirty="0">
                <a:solidFill>
                  <a:srgbClr val="406F70"/>
                </a:solidFill>
              </a:rPr>
              <a:t>, po </a:t>
            </a:r>
            <a:r>
              <a:rPr lang="en-IE" sz="1800" dirty="0" err="1">
                <a:solidFill>
                  <a:srgbClr val="406F70"/>
                </a:solidFill>
              </a:rPr>
              <a:t>kateri</a:t>
            </a:r>
            <a:r>
              <a:rPr lang="en-IE" sz="1800" dirty="0">
                <a:solidFill>
                  <a:srgbClr val="406F70"/>
                </a:solidFill>
              </a:rPr>
              <a:t> </a:t>
            </a:r>
            <a:r>
              <a:rPr lang="en-IE" sz="1800" dirty="0" err="1">
                <a:solidFill>
                  <a:srgbClr val="406F70"/>
                </a:solidFill>
              </a:rPr>
              <a:t>bo</a:t>
            </a:r>
            <a:r>
              <a:rPr lang="en-IE" sz="1800" dirty="0">
                <a:solidFill>
                  <a:srgbClr val="406F70"/>
                </a:solidFill>
              </a:rPr>
              <a:t> </a:t>
            </a:r>
            <a:r>
              <a:rPr lang="en-IE" sz="1800" dirty="0" err="1">
                <a:solidFill>
                  <a:srgbClr val="406F70"/>
                </a:solidFill>
              </a:rPr>
              <a:t>ponovna</a:t>
            </a:r>
            <a:r>
              <a:rPr lang="en-IE" sz="1800" dirty="0">
                <a:solidFill>
                  <a:srgbClr val="406F70"/>
                </a:solidFill>
              </a:rPr>
              <a:t> </a:t>
            </a:r>
            <a:r>
              <a:rPr lang="en-IE" sz="1800" dirty="0" err="1">
                <a:solidFill>
                  <a:srgbClr val="406F70"/>
                </a:solidFill>
              </a:rPr>
              <a:t>uporaba</a:t>
            </a:r>
            <a:r>
              <a:rPr lang="en-IE" sz="1800" dirty="0">
                <a:solidFill>
                  <a:srgbClr val="406F70"/>
                </a:solidFill>
              </a:rPr>
              <a:t>/</a:t>
            </a:r>
            <a:r>
              <a:rPr lang="en-IE" sz="1800" dirty="0" err="1">
                <a:solidFill>
                  <a:srgbClr val="406F70"/>
                </a:solidFill>
              </a:rPr>
              <a:t>recikliranje</a:t>
            </a:r>
            <a:r>
              <a:rPr lang="en-IE" sz="1800" dirty="0">
                <a:solidFill>
                  <a:srgbClr val="406F70"/>
                </a:solidFill>
              </a:rPr>
              <a:t> </a:t>
            </a:r>
            <a:r>
              <a:rPr lang="en-IE" sz="1800" dirty="0" err="1">
                <a:solidFill>
                  <a:srgbClr val="406F70"/>
                </a:solidFill>
              </a:rPr>
              <a:t>obvezn</a:t>
            </a:r>
            <a:r>
              <a:rPr lang="sl-SI" sz="1800" dirty="0">
                <a:solidFill>
                  <a:srgbClr val="406F70"/>
                </a:solidFill>
              </a:rPr>
              <a:t>a.</a:t>
            </a:r>
          </a:p>
          <a:p>
            <a:pPr marL="0" indent="0">
              <a:buNone/>
            </a:pPr>
            <a:r>
              <a:rPr lang="en-IE" sz="1800" dirty="0">
                <a:hlinkClick r:id="rId2"/>
              </a:rPr>
              <a:t>https://www.irishtimes.com/news/environment/reuse-repair-recycle-circular-economy-legislation-set-to-have-huge-impact-1.4597151</a:t>
            </a:r>
            <a:endParaRPr lang="en-IE" sz="1800" dirty="0"/>
          </a:p>
          <a:p>
            <a:pPr marL="0" indent="0">
              <a:buNone/>
            </a:pPr>
            <a:endParaRPr lang="en-IE" sz="1400" dirty="0"/>
          </a:p>
          <a:p>
            <a:pPr marL="0" indent="0">
              <a:buNone/>
            </a:pPr>
            <a:r>
              <a:rPr lang="en-IE" sz="1400" b="1" dirty="0"/>
              <a:t> </a:t>
            </a:r>
            <a:endParaRPr lang="en-IE" sz="1400" dirty="0"/>
          </a:p>
          <a:p>
            <a:pPr marL="0" indent="0">
              <a:buNone/>
            </a:pPr>
            <a:endParaRPr lang="en-IE" sz="1400" dirty="0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B023C56F-0951-4BE4-BB47-190F64ECC91F}"/>
              </a:ext>
            </a:extLst>
          </p:cNvPr>
          <p:cNvSpPr/>
          <p:nvPr/>
        </p:nvSpPr>
        <p:spPr>
          <a:xfrm>
            <a:off x="632834" y="1003490"/>
            <a:ext cx="5958466" cy="1494525"/>
          </a:xfrm>
          <a:prstGeom prst="rightArrow">
            <a:avLst/>
          </a:prstGeom>
          <a:solidFill>
            <a:srgbClr val="F5C0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AKTIVNOST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 </a:t>
            </a:r>
            <a:r>
              <a:rPr lang="sl-SI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 naprej</a:t>
            </a:r>
            <a:endParaRPr lang="en-IE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256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820077-F500-4E25-8B41-DB3B795BD89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Modul 2: </a:t>
            </a:r>
            <a:r>
              <a:rPr lang="sl-SI" sz="1200" b="0" dirty="0"/>
              <a:t>Prosojnica</a:t>
            </a:r>
            <a:r>
              <a:rPr lang="en-US" sz="1200" b="0" dirty="0"/>
              <a:t> 82</a:t>
            </a:r>
            <a:endParaRPr lang="en-US" sz="2400" b="0" dirty="0"/>
          </a:p>
          <a:p>
            <a:endParaRPr lang="en-US" dirty="0"/>
          </a:p>
          <a:p>
            <a:endParaRPr lang="en-US" dirty="0"/>
          </a:p>
          <a:p>
            <a:endParaRPr lang="en-I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CFCD0A7-4E1F-4AA2-9E3A-48A965501D04}"/>
              </a:ext>
            </a:extLst>
          </p:cNvPr>
          <p:cNvSpPr txBox="1">
            <a:spLocks/>
          </p:cNvSpPr>
          <p:nvPr/>
        </p:nvSpPr>
        <p:spPr>
          <a:xfrm>
            <a:off x="477639" y="2723964"/>
            <a:ext cx="6805663" cy="2934526"/>
          </a:xfrm>
          <a:prstGeom prst="rect">
            <a:avLst/>
          </a:prstGeom>
        </p:spPr>
        <p:txBody>
          <a:bodyPr/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err="1">
                <a:solidFill>
                  <a:srgbClr val="406F70"/>
                </a:solidFill>
              </a:rPr>
              <a:t>Trendi</a:t>
            </a:r>
            <a:r>
              <a:rPr lang="en-US" sz="2000" b="1" dirty="0">
                <a:solidFill>
                  <a:srgbClr val="406F70"/>
                </a:solidFill>
              </a:rPr>
              <a:t> </a:t>
            </a:r>
            <a:r>
              <a:rPr lang="en-US" sz="2000" b="1" dirty="0" err="1">
                <a:solidFill>
                  <a:srgbClr val="406F70"/>
                </a:solidFill>
              </a:rPr>
              <a:t>na</a:t>
            </a:r>
            <a:r>
              <a:rPr lang="en-US" sz="2000" b="1" dirty="0">
                <a:solidFill>
                  <a:srgbClr val="406F70"/>
                </a:solidFill>
              </a:rPr>
              <a:t> </a:t>
            </a:r>
            <a:r>
              <a:rPr lang="en-US" sz="2000" b="1" dirty="0" err="1">
                <a:solidFill>
                  <a:srgbClr val="406F70"/>
                </a:solidFill>
              </a:rPr>
              <a:t>področju</a:t>
            </a:r>
            <a:r>
              <a:rPr lang="en-US" sz="2000" b="1" dirty="0">
                <a:solidFill>
                  <a:srgbClr val="406F70"/>
                </a:solidFill>
              </a:rPr>
              <a:t> </a:t>
            </a:r>
            <a:r>
              <a:rPr lang="en-US" sz="2000" b="1" dirty="0" err="1">
                <a:solidFill>
                  <a:srgbClr val="406F70"/>
                </a:solidFill>
              </a:rPr>
              <a:t>prehrane</a:t>
            </a:r>
            <a:r>
              <a:rPr lang="en-US" sz="2000" b="1" dirty="0">
                <a:solidFill>
                  <a:srgbClr val="406F70"/>
                </a:solidFill>
              </a:rPr>
              <a:t> v </a:t>
            </a:r>
            <a:r>
              <a:rPr lang="en-US" sz="2000" b="1" dirty="0" err="1">
                <a:solidFill>
                  <a:srgbClr val="406F70"/>
                </a:solidFill>
              </a:rPr>
              <a:t>času</a:t>
            </a:r>
            <a:r>
              <a:rPr lang="en-US" sz="2000" b="1" dirty="0">
                <a:solidFill>
                  <a:srgbClr val="406F70"/>
                </a:solidFill>
              </a:rPr>
              <a:t> </a:t>
            </a:r>
            <a:r>
              <a:rPr lang="en-US" sz="2000" b="1" dirty="0" err="1">
                <a:solidFill>
                  <a:srgbClr val="406F70"/>
                </a:solidFill>
              </a:rPr>
              <a:t>podnebnih</a:t>
            </a:r>
            <a:r>
              <a:rPr lang="en-US" sz="2000" b="1" dirty="0">
                <a:solidFill>
                  <a:srgbClr val="406F70"/>
                </a:solidFill>
              </a:rPr>
              <a:t> </a:t>
            </a:r>
            <a:r>
              <a:rPr lang="en-US" sz="2000" b="1" dirty="0" err="1">
                <a:solidFill>
                  <a:srgbClr val="406F70"/>
                </a:solidFill>
              </a:rPr>
              <a:t>sprememb</a:t>
            </a:r>
            <a:endParaRPr lang="en-US" sz="2000" b="1" dirty="0">
              <a:solidFill>
                <a:srgbClr val="406F70"/>
              </a:solidFill>
            </a:endParaRPr>
          </a:p>
          <a:p>
            <a:pPr marL="0" indent="0">
              <a:buNone/>
            </a:pPr>
            <a:r>
              <a:rPr lang="sl-SI" sz="2000" b="1" dirty="0">
                <a:solidFill>
                  <a:srgbClr val="406F70"/>
                </a:solidFill>
              </a:rPr>
              <a:t>Kontrolni s</a:t>
            </a:r>
            <a:r>
              <a:rPr lang="en-US" sz="2000" b="1" dirty="0" err="1">
                <a:solidFill>
                  <a:srgbClr val="406F70"/>
                </a:solidFill>
              </a:rPr>
              <a:t>eznam</a:t>
            </a:r>
            <a:r>
              <a:rPr lang="en-US" sz="2000" b="1" dirty="0">
                <a:solidFill>
                  <a:srgbClr val="406F70"/>
                </a:solidFill>
              </a:rPr>
              <a:t> </a:t>
            </a:r>
            <a:r>
              <a:rPr lang="sl-SI" sz="2000" b="1" dirty="0">
                <a:solidFill>
                  <a:srgbClr val="406F70"/>
                </a:solidFill>
              </a:rPr>
              <a:t>pripravljenosti:</a:t>
            </a:r>
          </a:p>
          <a:p>
            <a:pPr marL="0" indent="0">
              <a:buNone/>
            </a:pPr>
            <a:r>
              <a:rPr lang="en-IE" sz="2000" dirty="0">
                <a:solidFill>
                  <a:srgbClr val="406F70"/>
                </a:solidFill>
              </a:rPr>
              <a:t>Ali </a:t>
            </a:r>
            <a:r>
              <a:rPr lang="en-IE" sz="2000" dirty="0" err="1">
                <a:solidFill>
                  <a:srgbClr val="406F70"/>
                </a:solidFill>
              </a:rPr>
              <a:t>uporabljate</a:t>
            </a:r>
            <a:r>
              <a:rPr lang="en-IE" sz="2000" dirty="0">
                <a:solidFill>
                  <a:srgbClr val="406F70"/>
                </a:solidFill>
              </a:rPr>
              <a:t> </a:t>
            </a:r>
            <a:r>
              <a:rPr lang="en-IE" sz="2000" dirty="0" err="1">
                <a:solidFill>
                  <a:srgbClr val="406F70"/>
                </a:solidFill>
              </a:rPr>
              <a:t>trajnostno</a:t>
            </a:r>
            <a:r>
              <a:rPr lang="en-IE" sz="2000" dirty="0">
                <a:solidFill>
                  <a:srgbClr val="406F70"/>
                </a:solidFill>
              </a:rPr>
              <a:t> </a:t>
            </a:r>
            <a:r>
              <a:rPr lang="en-IE" sz="2000" dirty="0" err="1">
                <a:solidFill>
                  <a:srgbClr val="406F70"/>
                </a:solidFill>
              </a:rPr>
              <a:t>embalažo</a:t>
            </a:r>
            <a:r>
              <a:rPr lang="en-IE" sz="2000" dirty="0">
                <a:solidFill>
                  <a:srgbClr val="406F70"/>
                </a:solidFill>
              </a:rPr>
              <a:t>? </a:t>
            </a:r>
            <a:r>
              <a:rPr lang="en-US" sz="2000" dirty="0">
                <a:solidFill>
                  <a:srgbClr val="406F70"/>
                </a:solidFill>
              </a:rPr>
              <a:t>			⃝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406F70"/>
                </a:solidFill>
              </a:rPr>
              <a:t>Ali </a:t>
            </a:r>
            <a:r>
              <a:rPr lang="en-US" sz="2000" dirty="0" err="1">
                <a:solidFill>
                  <a:srgbClr val="406F70"/>
                </a:solidFill>
              </a:rPr>
              <a:t>spodbujate</a:t>
            </a:r>
            <a:r>
              <a:rPr lang="en-US" sz="2000" dirty="0">
                <a:solidFill>
                  <a:srgbClr val="406F70"/>
                </a:solidFill>
              </a:rPr>
              <a:t> </a:t>
            </a:r>
            <a:r>
              <a:rPr lang="en-US" sz="2000" dirty="0" err="1">
                <a:solidFill>
                  <a:srgbClr val="406F70"/>
                </a:solidFill>
              </a:rPr>
              <a:t>ponovno</a:t>
            </a:r>
            <a:r>
              <a:rPr lang="en-US" sz="2000" dirty="0">
                <a:solidFill>
                  <a:srgbClr val="406F70"/>
                </a:solidFill>
              </a:rPr>
              <a:t> </a:t>
            </a:r>
            <a:r>
              <a:rPr lang="en-US" sz="2000" dirty="0" err="1">
                <a:solidFill>
                  <a:srgbClr val="406F70"/>
                </a:solidFill>
              </a:rPr>
              <a:t>uporabo</a:t>
            </a:r>
            <a:r>
              <a:rPr lang="en-US" sz="2000" dirty="0">
                <a:solidFill>
                  <a:srgbClr val="406F70"/>
                </a:solidFill>
              </a:rPr>
              <a:t> in </a:t>
            </a:r>
            <a:r>
              <a:rPr lang="en-US" sz="2000" dirty="0" err="1">
                <a:solidFill>
                  <a:srgbClr val="406F70"/>
                </a:solidFill>
              </a:rPr>
              <a:t>zmanjševanje</a:t>
            </a:r>
            <a:r>
              <a:rPr lang="sl-SI" sz="2000" dirty="0">
                <a:solidFill>
                  <a:srgbClr val="406F70"/>
                </a:solidFill>
              </a:rPr>
              <a:t> odpadkov</a:t>
            </a:r>
            <a:r>
              <a:rPr lang="en-US" sz="2000" dirty="0">
                <a:solidFill>
                  <a:srgbClr val="406F70"/>
                </a:solidFill>
              </a:rPr>
              <a:t>? 		</a:t>
            </a:r>
            <a:r>
              <a:rPr lang="sl-SI" sz="2000" dirty="0">
                <a:solidFill>
                  <a:srgbClr val="406F70"/>
                </a:solidFill>
              </a:rPr>
              <a:t>						</a:t>
            </a:r>
            <a:r>
              <a:rPr lang="en-US" sz="2000" dirty="0">
                <a:solidFill>
                  <a:srgbClr val="406F70"/>
                </a:solidFill>
              </a:rPr>
              <a:t>⃝</a:t>
            </a:r>
          </a:p>
          <a:p>
            <a:pPr marL="0" indent="0">
              <a:buNone/>
            </a:pPr>
            <a:r>
              <a:rPr lang="pt-BR" sz="2000" dirty="0">
                <a:solidFill>
                  <a:srgbClr val="406F70"/>
                </a:solidFill>
              </a:rPr>
              <a:t>Ali vaše podjetje pravilno reciklira?	 </a:t>
            </a:r>
            <a:r>
              <a:rPr lang="en-US" sz="2000" dirty="0">
                <a:solidFill>
                  <a:srgbClr val="406F70"/>
                </a:solidFill>
              </a:rPr>
              <a:t>			⃝ </a:t>
            </a:r>
          </a:p>
          <a:p>
            <a:pPr marL="0" indent="0">
              <a:buNone/>
            </a:pPr>
            <a:r>
              <a:rPr lang="sl-SI" sz="2000" dirty="0">
                <a:solidFill>
                  <a:srgbClr val="406F70"/>
                </a:solidFill>
              </a:rPr>
              <a:t>Ali s</a:t>
            </a:r>
            <a:r>
              <a:rPr lang="en-GB" sz="2000" dirty="0">
                <a:solidFill>
                  <a:srgbClr val="406F70"/>
                </a:solidFill>
              </a:rPr>
              <a:t>e </a:t>
            </a:r>
            <a:r>
              <a:rPr lang="en-GB" sz="2000" dirty="0" err="1">
                <a:solidFill>
                  <a:srgbClr val="406F70"/>
                </a:solidFill>
              </a:rPr>
              <a:t>izogibate</a:t>
            </a:r>
            <a:r>
              <a:rPr lang="en-GB" sz="2000" dirty="0">
                <a:solidFill>
                  <a:srgbClr val="406F70"/>
                </a:solidFill>
              </a:rPr>
              <a:t> </a:t>
            </a:r>
            <a:r>
              <a:rPr lang="en-GB" sz="2000" dirty="0" err="1">
                <a:solidFill>
                  <a:srgbClr val="406F70"/>
                </a:solidFill>
              </a:rPr>
              <a:t>uporabi</a:t>
            </a:r>
            <a:r>
              <a:rPr lang="en-GB" sz="2000" dirty="0">
                <a:solidFill>
                  <a:srgbClr val="406F70"/>
                </a:solidFill>
              </a:rPr>
              <a:t> </a:t>
            </a:r>
            <a:r>
              <a:rPr lang="en-GB" sz="2000" dirty="0" err="1">
                <a:solidFill>
                  <a:srgbClr val="406F70"/>
                </a:solidFill>
              </a:rPr>
              <a:t>plastike</a:t>
            </a:r>
            <a:r>
              <a:rPr lang="en-GB" sz="2000" dirty="0">
                <a:solidFill>
                  <a:srgbClr val="406F70"/>
                </a:solidFill>
              </a:rPr>
              <a:t>?</a:t>
            </a:r>
            <a:r>
              <a:rPr lang="en-US" sz="2000" dirty="0">
                <a:solidFill>
                  <a:srgbClr val="406F70"/>
                </a:solidFill>
              </a:rPr>
              <a:t> 		</a:t>
            </a:r>
            <a:r>
              <a:rPr lang="sl-SI" sz="2000" dirty="0">
                <a:solidFill>
                  <a:srgbClr val="406F70"/>
                </a:solidFill>
              </a:rPr>
              <a:t>   	</a:t>
            </a:r>
            <a:r>
              <a:rPr lang="en-US" sz="2000" dirty="0">
                <a:solidFill>
                  <a:srgbClr val="406F70"/>
                </a:solidFill>
              </a:rPr>
              <a:t>	⃝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406F70"/>
                </a:solidFill>
              </a:rPr>
              <a:t>Ali </a:t>
            </a:r>
            <a:r>
              <a:rPr lang="en-US" sz="2000" dirty="0" err="1">
                <a:solidFill>
                  <a:srgbClr val="406F70"/>
                </a:solidFill>
              </a:rPr>
              <a:t>na</a:t>
            </a:r>
            <a:r>
              <a:rPr lang="en-US" sz="2000" dirty="0">
                <a:solidFill>
                  <a:srgbClr val="406F70"/>
                </a:solidFill>
              </a:rPr>
              <a:t> </a:t>
            </a:r>
            <a:r>
              <a:rPr lang="en-US" sz="2000" dirty="0" err="1">
                <a:solidFill>
                  <a:srgbClr val="406F70"/>
                </a:solidFill>
              </a:rPr>
              <a:t>jedilniku</a:t>
            </a:r>
            <a:r>
              <a:rPr lang="en-US" sz="2000" dirty="0">
                <a:solidFill>
                  <a:srgbClr val="406F70"/>
                </a:solidFill>
              </a:rPr>
              <a:t> </a:t>
            </a:r>
            <a:r>
              <a:rPr lang="en-US" sz="2000" dirty="0" err="1">
                <a:solidFill>
                  <a:srgbClr val="406F70"/>
                </a:solidFill>
              </a:rPr>
              <a:t>ponujate</a:t>
            </a:r>
            <a:r>
              <a:rPr lang="en-US" sz="2000" dirty="0">
                <a:solidFill>
                  <a:srgbClr val="406F70"/>
                </a:solidFill>
              </a:rPr>
              <a:t> </a:t>
            </a:r>
            <a:r>
              <a:rPr lang="en-US" sz="2000" dirty="0" err="1">
                <a:solidFill>
                  <a:srgbClr val="406F70"/>
                </a:solidFill>
              </a:rPr>
              <a:t>alternativne</a:t>
            </a:r>
            <a:r>
              <a:rPr lang="en-US" sz="2000" dirty="0">
                <a:solidFill>
                  <a:srgbClr val="406F70"/>
                </a:solidFill>
              </a:rPr>
              <a:t> </a:t>
            </a:r>
            <a:r>
              <a:rPr lang="en-US" sz="2000" dirty="0" err="1">
                <a:solidFill>
                  <a:srgbClr val="406F70"/>
                </a:solidFill>
              </a:rPr>
              <a:t>beljakovin</a:t>
            </a:r>
            <a:r>
              <a:rPr lang="sl-SI" sz="2000" dirty="0">
                <a:solidFill>
                  <a:srgbClr val="406F70"/>
                </a:solidFill>
              </a:rPr>
              <a:t>e</a:t>
            </a:r>
            <a:r>
              <a:rPr lang="en-US" sz="2000" dirty="0">
                <a:solidFill>
                  <a:srgbClr val="406F70"/>
                </a:solidFill>
              </a:rPr>
              <a:t>?</a:t>
            </a:r>
            <a:r>
              <a:rPr lang="en-IE" sz="2000" dirty="0"/>
              <a:t>	</a:t>
            </a:r>
            <a:r>
              <a:rPr lang="sl-SI" sz="2000" dirty="0"/>
              <a:t>	</a:t>
            </a:r>
            <a:r>
              <a:rPr lang="en-US" sz="2000" dirty="0">
                <a:solidFill>
                  <a:srgbClr val="406F70"/>
                </a:solidFill>
              </a:rPr>
              <a:t>⃝ </a:t>
            </a:r>
            <a:r>
              <a:rPr lang="en-IE" sz="2000" dirty="0"/>
              <a:t>	</a:t>
            </a:r>
          </a:p>
        </p:txBody>
      </p:sp>
      <p:pic>
        <p:nvPicPr>
          <p:cNvPr id="12" name="Picture 11" descr="Child drawing the earth">
            <a:extLst>
              <a:ext uri="{FF2B5EF4-FFF2-40B4-BE49-F238E27FC236}">
                <a16:creationId xmlns:a16="http://schemas.microsoft.com/office/drawing/2014/main" id="{31126B7D-ABF0-4721-94E0-C84DAFDB2C4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514" y="6081823"/>
            <a:ext cx="5497033" cy="3657396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C4AF6393-BF49-4DB4-939A-5FE35636051D}"/>
              </a:ext>
            </a:extLst>
          </p:cNvPr>
          <p:cNvSpPr/>
          <p:nvPr/>
        </p:nvSpPr>
        <p:spPr>
          <a:xfrm>
            <a:off x="477639" y="1106687"/>
            <a:ext cx="6400839" cy="1494525"/>
          </a:xfrm>
          <a:prstGeom prst="rightArrow">
            <a:avLst/>
          </a:prstGeom>
          <a:solidFill>
            <a:srgbClr val="F5C0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AKTIVNOST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 </a:t>
            </a:r>
            <a:r>
              <a:rPr lang="sl-SI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 naprej</a:t>
            </a:r>
            <a:endParaRPr lang="en-IE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078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F5A839-1F1A-41A0-A6DA-5F50836022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Modul 2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02904C-D37F-4D84-8CBC-ACB21C17819E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32834" y="1438688"/>
            <a:ext cx="6474449" cy="531779"/>
          </a:xfrm>
          <a:solidFill>
            <a:srgbClr val="F5C05B"/>
          </a:solidFill>
        </p:spPr>
        <p:txBody>
          <a:bodyPr/>
          <a:lstStyle/>
          <a:p>
            <a:pPr algn="l"/>
            <a:r>
              <a:rPr lang="sl-SI" sz="2000" i="0" dirty="0">
                <a:solidFill>
                  <a:schemeClr val="bg1"/>
                </a:solidFill>
              </a:rPr>
              <a:t>IŠČITE NAVDIH </a:t>
            </a:r>
            <a:r>
              <a:rPr lang="en-US" sz="2000" i="0" dirty="0">
                <a:solidFill>
                  <a:schemeClr val="bg1"/>
                </a:solidFill>
              </a:rPr>
              <a:t>– </a:t>
            </a:r>
            <a:r>
              <a:rPr lang="sl-SI" sz="2000" i="0" dirty="0">
                <a:solidFill>
                  <a:schemeClr val="bg1"/>
                </a:solidFill>
              </a:rPr>
              <a:t>Primeri dobrih praks</a:t>
            </a:r>
            <a:endParaRPr lang="en-IE" sz="2000" i="0" dirty="0"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A2C2D5-3DF9-498C-BAA8-E18DEB3CAC2B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632834" y="2847843"/>
            <a:ext cx="6121764" cy="5847220"/>
          </a:xfrm>
        </p:spPr>
        <p:txBody>
          <a:bodyPr/>
          <a:lstStyle/>
          <a:p>
            <a:r>
              <a:rPr lang="en-US" sz="1600" b="1" dirty="0">
                <a:solidFill>
                  <a:srgbClr val="085156"/>
                </a:solidFill>
                <a:latin typeface="+mn-lt"/>
              </a:rPr>
              <a:t>Gourmet Bag Project 2.0:</a:t>
            </a:r>
          </a:p>
          <a:p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Španska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pobuda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ki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gostinstvu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ponuja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orodje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boj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proti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zavrženi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hrani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in s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tem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ozavešč</a:t>
            </a:r>
            <a:r>
              <a:rPr lang="sl-SI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goste 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zavrženi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hrani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l-SI" sz="1100" dirty="0">
              <a:solidFill>
                <a:srgbClr val="595959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1100" b="1" dirty="0" err="1">
                <a:solidFill>
                  <a:srgbClr val="044449"/>
                </a:solidFill>
                <a:latin typeface="+mn-lt"/>
              </a:rPr>
              <a:t>Preberite</a:t>
            </a:r>
            <a:r>
              <a:rPr lang="en-IE" sz="1100" b="1" dirty="0">
                <a:solidFill>
                  <a:srgbClr val="044449"/>
                </a:solidFill>
                <a:latin typeface="+mn-lt"/>
              </a:rPr>
              <a:t> </a:t>
            </a:r>
            <a:r>
              <a:rPr lang="en-IE" sz="1100" b="1" dirty="0" err="1">
                <a:solidFill>
                  <a:srgbClr val="044449"/>
                </a:solidFill>
                <a:latin typeface="+mn-lt"/>
              </a:rPr>
              <a:t>celotno</a:t>
            </a:r>
            <a:r>
              <a:rPr lang="en-IE" sz="1100" b="1" dirty="0">
                <a:solidFill>
                  <a:srgbClr val="044449"/>
                </a:solidFill>
                <a:latin typeface="+mn-lt"/>
              </a:rPr>
              <a:t> </a:t>
            </a:r>
            <a:r>
              <a:rPr lang="en-IE" sz="1100" b="1" dirty="0" err="1">
                <a:solidFill>
                  <a:srgbClr val="044449"/>
                </a:solidFill>
                <a:latin typeface="+mn-lt"/>
              </a:rPr>
              <a:t>zgodbo</a:t>
            </a:r>
            <a:r>
              <a:rPr lang="en-IE" sz="1100" b="1" dirty="0">
                <a:solidFill>
                  <a:srgbClr val="044449"/>
                </a:solidFill>
                <a:latin typeface="+mn-lt"/>
              </a:rPr>
              <a:t>:</a:t>
            </a:r>
            <a:endParaRPr lang="sl-SI" sz="1100" b="1" dirty="0">
              <a:solidFill>
                <a:srgbClr val="044449"/>
              </a:solidFill>
              <a:latin typeface="+mn-lt"/>
            </a:endParaRPr>
          </a:p>
          <a:p>
            <a:r>
              <a:rPr lang="en-IE" sz="1100" dirty="0">
                <a:hlinkClick r:id="rId2"/>
              </a:rPr>
              <a:t>43-Gourmet-Bag-Project.pdf (</a:t>
            </a:r>
            <a:r>
              <a:rPr lang="en-IE" sz="1100" dirty="0" err="1">
                <a:hlinkClick r:id="rId2"/>
              </a:rPr>
              <a:t>foodinnovation.how</a:t>
            </a:r>
            <a:r>
              <a:rPr lang="en-IE" sz="1100" dirty="0">
                <a:hlinkClick r:id="rId2"/>
              </a:rPr>
              <a:t>)</a:t>
            </a:r>
            <a:endParaRPr lang="en-IE" sz="1100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100" dirty="0">
              <a:solidFill>
                <a:srgbClr val="595959"/>
              </a:solidFill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b="1" dirty="0" err="1">
                <a:solidFill>
                  <a:srgbClr val="085156"/>
                </a:solidFill>
                <a:latin typeface="+mn-lt"/>
              </a:rPr>
              <a:t>Ekološka</a:t>
            </a:r>
            <a:r>
              <a:rPr lang="en-US" sz="1600" b="1" dirty="0">
                <a:solidFill>
                  <a:srgbClr val="085156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rgbClr val="085156"/>
                </a:solidFill>
                <a:latin typeface="+mn-lt"/>
              </a:rPr>
              <a:t>didaktična</a:t>
            </a:r>
            <a:r>
              <a:rPr lang="en-US" sz="1600" b="1" dirty="0">
                <a:solidFill>
                  <a:srgbClr val="085156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rgbClr val="085156"/>
                </a:solidFill>
                <a:latin typeface="+mn-lt"/>
              </a:rPr>
              <a:t>kmetija</a:t>
            </a:r>
            <a:r>
              <a:rPr lang="en-US" sz="1600" b="1" dirty="0">
                <a:solidFill>
                  <a:srgbClr val="085156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rgbClr val="085156"/>
                </a:solidFill>
                <a:latin typeface="+mn-lt"/>
              </a:rPr>
              <a:t>Pri</a:t>
            </a:r>
            <a:r>
              <a:rPr lang="en-US" sz="1600" b="1" dirty="0">
                <a:solidFill>
                  <a:srgbClr val="085156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rgbClr val="085156"/>
                </a:solidFill>
                <a:latin typeface="+mn-lt"/>
              </a:rPr>
              <a:t>Baronu</a:t>
            </a:r>
            <a:r>
              <a:rPr lang="en-US" sz="1600" b="1" dirty="0">
                <a:solidFill>
                  <a:srgbClr val="085156"/>
                </a:solidFill>
                <a:latin typeface="+mn-lt"/>
              </a:rPr>
              <a:t>:</a:t>
            </a:r>
          </a:p>
          <a:p>
            <a:r>
              <a:rPr lang="sl-SI" sz="1100" dirty="0">
                <a:latin typeface="+mn-lt"/>
              </a:rPr>
              <a:t>Ta slovenska kmetija </a:t>
            </a:r>
            <a:r>
              <a:rPr lang="en-US" sz="1100" dirty="0">
                <a:latin typeface="+mn-lt"/>
              </a:rPr>
              <a:t>je </a:t>
            </a:r>
            <a:r>
              <a:rPr lang="en-US" sz="1100" dirty="0" err="1">
                <a:latin typeface="+mn-lt"/>
              </a:rPr>
              <a:t>odličen</a:t>
            </a:r>
            <a:r>
              <a:rPr lang="en-US" sz="1100" dirty="0">
                <a:latin typeface="+mn-lt"/>
              </a:rPr>
              <a:t> primer </a:t>
            </a:r>
            <a:r>
              <a:rPr lang="en-US" sz="1100" dirty="0" err="1">
                <a:latin typeface="+mn-lt"/>
              </a:rPr>
              <a:t>trajnosti</a:t>
            </a:r>
            <a:r>
              <a:rPr lang="en-US" sz="1100" dirty="0">
                <a:latin typeface="+mn-lt"/>
              </a:rPr>
              <a:t>. S </a:t>
            </a:r>
            <a:r>
              <a:rPr lang="en-US" sz="1100" dirty="0" err="1">
                <a:latin typeface="+mn-lt"/>
              </a:rPr>
              <a:t>spodbujanjem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ekološkega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kmetovanja</a:t>
            </a:r>
            <a:r>
              <a:rPr lang="en-US" sz="1100" dirty="0">
                <a:latin typeface="+mn-lt"/>
              </a:rPr>
              <a:t> in </a:t>
            </a:r>
            <a:r>
              <a:rPr lang="en-US" sz="1100" dirty="0" err="1">
                <a:latin typeface="+mn-lt"/>
              </a:rPr>
              <a:t>tradicionalnih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veščin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samooskrbe</a:t>
            </a:r>
            <a:r>
              <a:rPr lang="en-US" sz="1100" dirty="0">
                <a:latin typeface="+mn-lt"/>
              </a:rPr>
              <a:t> </a:t>
            </a:r>
            <a:r>
              <a:rPr lang="sl-SI" sz="1100" dirty="0">
                <a:latin typeface="+mn-lt"/>
              </a:rPr>
              <a:t>prenaša znanje na mlajše generacije.</a:t>
            </a:r>
          </a:p>
          <a:p>
            <a:r>
              <a:rPr lang="en-IE" sz="1100" b="1" dirty="0" err="1">
                <a:solidFill>
                  <a:srgbClr val="044449"/>
                </a:solidFill>
              </a:rPr>
              <a:t>Preberite</a:t>
            </a:r>
            <a:r>
              <a:rPr lang="en-IE" sz="1100" b="1" dirty="0">
                <a:solidFill>
                  <a:srgbClr val="044449"/>
                </a:solidFill>
              </a:rPr>
              <a:t> </a:t>
            </a:r>
            <a:r>
              <a:rPr lang="en-IE" sz="1100" b="1" dirty="0" err="1">
                <a:solidFill>
                  <a:srgbClr val="044449"/>
                </a:solidFill>
              </a:rPr>
              <a:t>celotno</a:t>
            </a:r>
            <a:r>
              <a:rPr lang="en-IE" sz="1100" b="1" dirty="0">
                <a:solidFill>
                  <a:srgbClr val="044449"/>
                </a:solidFill>
              </a:rPr>
              <a:t> </a:t>
            </a:r>
            <a:r>
              <a:rPr lang="en-IE" sz="1100" b="1" dirty="0" err="1">
                <a:solidFill>
                  <a:srgbClr val="044449"/>
                </a:solidFill>
              </a:rPr>
              <a:t>zgodbo</a:t>
            </a:r>
            <a:r>
              <a:rPr lang="en-IE" sz="1100" b="1" dirty="0">
                <a:solidFill>
                  <a:srgbClr val="044449"/>
                </a:solidFill>
              </a:rPr>
              <a:t>:</a:t>
            </a:r>
            <a:endParaRPr lang="sl-SI" sz="1100" b="1" dirty="0">
              <a:solidFill>
                <a:srgbClr val="044449"/>
              </a:solidFill>
            </a:endParaRPr>
          </a:p>
          <a:p>
            <a:r>
              <a:rPr lang="en-IE" sz="1100" dirty="0">
                <a:hlinkClick r:id="rId3"/>
              </a:rPr>
              <a:t>46-Ecological-Didactic-Farm-1.pdf (</a:t>
            </a:r>
            <a:r>
              <a:rPr lang="en-IE" sz="1100" dirty="0" err="1">
                <a:hlinkClick r:id="rId3"/>
              </a:rPr>
              <a:t>foodinnovation.how</a:t>
            </a:r>
            <a:r>
              <a:rPr lang="en-IE" sz="1100" dirty="0">
                <a:hlinkClick r:id="rId3"/>
              </a:rPr>
              <a:t>)</a:t>
            </a:r>
            <a:endParaRPr lang="en-IE" sz="1100" dirty="0">
              <a:solidFill>
                <a:srgbClr val="406F7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E" sz="1100" dirty="0">
              <a:latin typeface="+mn-lt"/>
            </a:endParaRPr>
          </a:p>
          <a:p>
            <a:r>
              <a:rPr lang="en-US" sz="1600" b="1" dirty="0">
                <a:solidFill>
                  <a:srgbClr val="085156"/>
                </a:solidFill>
                <a:latin typeface="+mn-lt"/>
              </a:rPr>
              <a:t>Evocco App  &amp; My Emissions:</a:t>
            </a:r>
          </a:p>
          <a:p>
            <a:r>
              <a:rPr lang="sl-SI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Š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tudije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primerov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prikazujejo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kako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nam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lahko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uporaba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tehnologije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pomaga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da se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bolje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zavedamo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ogljičnega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odtisa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hrane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sl-SI" sz="1100" dirty="0">
              <a:solidFill>
                <a:srgbClr val="595959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1100" b="1" dirty="0" err="1">
                <a:solidFill>
                  <a:srgbClr val="044449"/>
                </a:solidFill>
              </a:rPr>
              <a:t>Preberite</a:t>
            </a:r>
            <a:r>
              <a:rPr lang="en-IE" sz="1100" b="1" dirty="0">
                <a:solidFill>
                  <a:srgbClr val="044449"/>
                </a:solidFill>
              </a:rPr>
              <a:t> </a:t>
            </a:r>
            <a:r>
              <a:rPr lang="en-IE" sz="1100" b="1" dirty="0" err="1">
                <a:solidFill>
                  <a:srgbClr val="044449"/>
                </a:solidFill>
              </a:rPr>
              <a:t>celotno</a:t>
            </a:r>
            <a:r>
              <a:rPr lang="en-IE" sz="1100" b="1" dirty="0">
                <a:solidFill>
                  <a:srgbClr val="044449"/>
                </a:solidFill>
              </a:rPr>
              <a:t> </a:t>
            </a:r>
            <a:r>
              <a:rPr lang="en-IE" sz="1100" b="1" dirty="0" err="1">
                <a:solidFill>
                  <a:srgbClr val="044449"/>
                </a:solidFill>
              </a:rPr>
              <a:t>zgodbo</a:t>
            </a:r>
            <a:r>
              <a:rPr lang="en-IE" sz="1100" b="1" dirty="0">
                <a:solidFill>
                  <a:srgbClr val="044449"/>
                </a:solidFill>
              </a:rPr>
              <a:t>:</a:t>
            </a:r>
            <a:endParaRPr lang="sl-SI" sz="1100" b="1" dirty="0">
              <a:solidFill>
                <a:srgbClr val="044449"/>
              </a:solidFill>
            </a:endParaRPr>
          </a:p>
          <a:p>
            <a:r>
              <a:rPr lang="en-IE" sz="1100" dirty="0">
                <a:hlinkClick r:id="rId4"/>
              </a:rPr>
              <a:t>https://www.evocco.com/about</a:t>
            </a:r>
            <a:r>
              <a:rPr lang="en-IE" sz="1100" dirty="0"/>
              <a:t> 	</a:t>
            </a:r>
            <a:r>
              <a:rPr lang="en-GB" sz="1100" dirty="0">
                <a:hlinkClick r:id="rId5"/>
              </a:rPr>
              <a:t>Food carbon footprint calculator </a:t>
            </a:r>
            <a:endParaRPr lang="en-IE" sz="1100" dirty="0"/>
          </a:p>
          <a:p>
            <a:endParaRPr lang="en-IE" altLang="en-US" sz="1100" dirty="0">
              <a:solidFill>
                <a:srgbClr val="406F70"/>
              </a:solidFill>
              <a:latin typeface="Arial" panose="020B0604020202020204" pitchFamily="34" charset="0"/>
            </a:endParaRPr>
          </a:p>
          <a:p>
            <a:endParaRPr kumimoji="0" lang="en-US" altLang="en-US" sz="1600" b="1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endParaRPr lang="en-US" altLang="en-US" sz="1600" b="1" dirty="0">
              <a:latin typeface="+mn-lt"/>
            </a:endParaRPr>
          </a:p>
          <a:p>
            <a:endParaRPr kumimoji="0" lang="en-US" altLang="en-US" sz="1600" b="1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endParaRPr lang="en-US" altLang="en-US" sz="1600" b="1" dirty="0">
              <a:latin typeface="+mn-lt"/>
            </a:endParaRPr>
          </a:p>
          <a:p>
            <a:endParaRPr kumimoji="0" lang="en-US" altLang="en-US" sz="1600" b="1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085156"/>
                </a:solidFill>
                <a:effectLst/>
                <a:latin typeface="+mn-lt"/>
              </a:rPr>
              <a:t>Jikoni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85156"/>
                </a:solidFill>
                <a:effectLst/>
                <a:latin typeface="+mn-lt"/>
              </a:rPr>
              <a:t>:</a:t>
            </a:r>
          </a:p>
          <a:p>
            <a:r>
              <a:rPr lang="en-US" sz="1100" dirty="0" err="1">
                <a:latin typeface="+mn-lt"/>
              </a:rPr>
              <a:t>Restavracija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Jikoni</a:t>
            </a:r>
            <a:r>
              <a:rPr lang="en-US" sz="1100" dirty="0">
                <a:latin typeface="+mn-lt"/>
              </a:rPr>
              <a:t> je primer </a:t>
            </a:r>
            <a:r>
              <a:rPr lang="en-US" sz="1100" dirty="0" err="1">
                <a:latin typeface="+mn-lt"/>
              </a:rPr>
              <a:t>dobre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prakse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kako</a:t>
            </a:r>
            <a:r>
              <a:rPr lang="en-US" sz="1100" dirty="0">
                <a:latin typeface="+mn-lt"/>
              </a:rPr>
              <a:t>, </a:t>
            </a:r>
            <a:r>
              <a:rPr lang="en-US" sz="1100" dirty="0" err="1">
                <a:latin typeface="+mn-lt"/>
              </a:rPr>
              <a:t>lahko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vsi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prispevamo</a:t>
            </a:r>
            <a:r>
              <a:rPr lang="en-US" sz="1100" dirty="0">
                <a:latin typeface="+mn-lt"/>
              </a:rPr>
              <a:t> k </a:t>
            </a:r>
            <a:r>
              <a:rPr lang="sl-SI" sz="1100" dirty="0" err="1">
                <a:latin typeface="+mn-lt"/>
              </a:rPr>
              <a:t>ogljično</a:t>
            </a:r>
            <a:r>
              <a:rPr lang="sl-SI" sz="1100" dirty="0">
                <a:latin typeface="+mn-lt"/>
              </a:rPr>
              <a:t> nevtralnemu  podjetju</a:t>
            </a:r>
            <a:r>
              <a:rPr lang="en-US" sz="1100" dirty="0">
                <a:latin typeface="+mn-lt"/>
              </a:rPr>
              <a:t>.</a:t>
            </a:r>
            <a:endParaRPr lang="sl-SI" sz="1100" dirty="0">
              <a:latin typeface="+mn-lt"/>
            </a:endParaRPr>
          </a:p>
          <a:p>
            <a:r>
              <a:rPr lang="en-IE" sz="1100" b="1" dirty="0" err="1">
                <a:solidFill>
                  <a:srgbClr val="044449"/>
                </a:solidFill>
              </a:rPr>
              <a:t>Preberite</a:t>
            </a:r>
            <a:r>
              <a:rPr lang="en-IE" sz="1100" b="1" dirty="0">
                <a:solidFill>
                  <a:srgbClr val="044449"/>
                </a:solidFill>
              </a:rPr>
              <a:t> </a:t>
            </a:r>
            <a:r>
              <a:rPr lang="en-IE" sz="1100" b="1" dirty="0" err="1">
                <a:solidFill>
                  <a:srgbClr val="044449"/>
                </a:solidFill>
              </a:rPr>
              <a:t>celotno</a:t>
            </a:r>
            <a:r>
              <a:rPr lang="en-IE" sz="1100" b="1" dirty="0">
                <a:solidFill>
                  <a:srgbClr val="044449"/>
                </a:solidFill>
              </a:rPr>
              <a:t> </a:t>
            </a:r>
            <a:r>
              <a:rPr lang="en-IE" sz="1100" b="1" dirty="0" err="1">
                <a:solidFill>
                  <a:srgbClr val="044449"/>
                </a:solidFill>
              </a:rPr>
              <a:t>zgodbo</a:t>
            </a:r>
            <a:r>
              <a:rPr lang="en-IE" sz="1100" b="1" dirty="0">
                <a:solidFill>
                  <a:srgbClr val="044449"/>
                </a:solidFill>
              </a:rPr>
              <a:t>:</a:t>
            </a:r>
            <a:endParaRPr lang="sl-SI" sz="1100" b="1" dirty="0">
              <a:solidFill>
                <a:srgbClr val="044449"/>
              </a:solidFill>
            </a:endParaRPr>
          </a:p>
          <a:p>
            <a:r>
              <a:rPr lang="en-GB" sz="1100" dirty="0">
                <a:hlinkClick r:id="rId6"/>
              </a:rPr>
              <a:t>Why carbon neutral restaurants are the future of dining out (telegraph.co.uk)</a:t>
            </a:r>
            <a:endParaRPr lang="en-GB" sz="1100" dirty="0"/>
          </a:p>
          <a:p>
            <a:endParaRPr lang="en-US" sz="1100" dirty="0">
              <a:solidFill>
                <a:srgbClr val="406F7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US" sz="1600" b="1" dirty="0">
              <a:latin typeface="+mn-lt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rgbClr val="085156"/>
                </a:solidFill>
                <a:latin typeface="+mn-lt"/>
                <a:cs typeface="Times New Roman" panose="02020603050405020304" pitchFamily="18" charset="0"/>
              </a:rPr>
              <a:t>Simply Green:</a:t>
            </a:r>
            <a:endParaRPr lang="en-US" sz="1600" dirty="0">
              <a:solidFill>
                <a:srgbClr val="085156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s-ES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Odličen</a:t>
            </a:r>
            <a:r>
              <a:rPr lang="es-E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primer </a:t>
            </a:r>
            <a:r>
              <a:rPr lang="es-ES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podjetja</a:t>
            </a:r>
            <a:r>
              <a:rPr lang="es-E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</a:t>
            </a:r>
            <a:r>
              <a:rPr lang="es-E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s-ES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izogiba</a:t>
            </a:r>
            <a:r>
              <a:rPr lang="es-E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embalaži</a:t>
            </a:r>
            <a:r>
              <a:rPr lang="es-E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</a:t>
            </a:r>
            <a:r>
              <a:rPr lang="es-E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živila</a:t>
            </a:r>
            <a:r>
              <a:rPr lang="es-E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l-SI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1100" b="1" dirty="0" err="1">
                <a:solidFill>
                  <a:srgbClr val="044449"/>
                </a:solidFill>
              </a:rPr>
              <a:t>Preberite</a:t>
            </a:r>
            <a:r>
              <a:rPr lang="en-IE" sz="1100" b="1" dirty="0">
                <a:solidFill>
                  <a:srgbClr val="044449"/>
                </a:solidFill>
              </a:rPr>
              <a:t> </a:t>
            </a:r>
            <a:r>
              <a:rPr lang="en-IE" sz="1100" b="1" dirty="0" err="1">
                <a:solidFill>
                  <a:srgbClr val="044449"/>
                </a:solidFill>
              </a:rPr>
              <a:t>celotno</a:t>
            </a:r>
            <a:r>
              <a:rPr lang="en-IE" sz="1100" b="1" dirty="0">
                <a:solidFill>
                  <a:srgbClr val="044449"/>
                </a:solidFill>
              </a:rPr>
              <a:t> </a:t>
            </a:r>
            <a:r>
              <a:rPr lang="en-IE" sz="1100" b="1" dirty="0" err="1">
                <a:solidFill>
                  <a:srgbClr val="044449"/>
                </a:solidFill>
              </a:rPr>
              <a:t>zgodbo</a:t>
            </a:r>
            <a:r>
              <a:rPr lang="en-IE" sz="1100" b="1" dirty="0">
                <a:solidFill>
                  <a:srgbClr val="044449"/>
                </a:solidFill>
              </a:rPr>
              <a:t>:</a:t>
            </a:r>
            <a:endParaRPr lang="sl-SI" sz="1100" b="1" dirty="0">
              <a:solidFill>
                <a:srgbClr val="044449"/>
              </a:solidFill>
            </a:endParaRPr>
          </a:p>
          <a:p>
            <a:r>
              <a:rPr lang="en-IE" sz="1100" dirty="0">
                <a:hlinkClick r:id="rId7"/>
              </a:rPr>
              <a:t>94-Simply-Green.pdf (</a:t>
            </a:r>
            <a:r>
              <a:rPr lang="en-IE" sz="1100" dirty="0" err="1">
                <a:hlinkClick r:id="rId7"/>
              </a:rPr>
              <a:t>foodinnovation.how</a:t>
            </a:r>
            <a:r>
              <a:rPr lang="en-IE" sz="1100" dirty="0">
                <a:hlinkClick r:id="rId7"/>
              </a:rPr>
              <a:t>)</a:t>
            </a:r>
            <a:endParaRPr lang="en-IE" sz="1100" dirty="0"/>
          </a:p>
          <a:p>
            <a:endParaRPr lang="en-IE" sz="1100" dirty="0">
              <a:solidFill>
                <a:srgbClr val="406F7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1600" b="1" dirty="0" err="1">
                <a:solidFill>
                  <a:srgbClr val="085156"/>
                </a:solidFill>
                <a:latin typeface="+mn-lt"/>
                <a:cs typeface="Times New Roman" panose="02020603050405020304" pitchFamily="18" charset="0"/>
              </a:rPr>
              <a:t>Prodajni</a:t>
            </a:r>
            <a:r>
              <a:rPr lang="en-US" sz="1600" b="1" dirty="0">
                <a:solidFill>
                  <a:srgbClr val="085156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85156"/>
                </a:solidFill>
                <a:latin typeface="+mn-lt"/>
                <a:cs typeface="Times New Roman" panose="02020603050405020304" pitchFamily="18" charset="0"/>
              </a:rPr>
              <a:t>avtomati</a:t>
            </a:r>
            <a:r>
              <a:rPr lang="en-US" sz="1600" b="1" dirty="0">
                <a:solidFill>
                  <a:srgbClr val="085156"/>
                </a:solidFill>
                <a:latin typeface="+mn-lt"/>
                <a:cs typeface="Times New Roman" panose="02020603050405020304" pitchFamily="18" charset="0"/>
              </a:rPr>
              <a:t> za </a:t>
            </a:r>
            <a:r>
              <a:rPr lang="en-US" sz="1600" b="1" dirty="0" err="1">
                <a:solidFill>
                  <a:srgbClr val="085156"/>
                </a:solidFill>
                <a:latin typeface="+mn-lt"/>
                <a:cs typeface="Times New Roman" panose="02020603050405020304" pitchFamily="18" charset="0"/>
              </a:rPr>
              <a:t>ekološke</a:t>
            </a:r>
            <a:r>
              <a:rPr lang="en-US" sz="1600" b="1" dirty="0">
                <a:solidFill>
                  <a:srgbClr val="085156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85156"/>
                </a:solidFill>
                <a:latin typeface="+mn-lt"/>
                <a:cs typeface="Times New Roman" panose="02020603050405020304" pitchFamily="18" charset="0"/>
              </a:rPr>
              <a:t>mlečne</a:t>
            </a:r>
            <a:r>
              <a:rPr lang="en-US" sz="1600" b="1" dirty="0">
                <a:solidFill>
                  <a:srgbClr val="085156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85156"/>
                </a:solidFill>
                <a:latin typeface="+mn-lt"/>
                <a:cs typeface="Times New Roman" panose="02020603050405020304" pitchFamily="18" charset="0"/>
              </a:rPr>
              <a:t>izdelke</a:t>
            </a:r>
            <a:r>
              <a:rPr lang="en-US" sz="1600" b="1" dirty="0">
                <a:latin typeface="+mn-lt"/>
                <a:cs typeface="Times New Roman" panose="02020603050405020304" pitchFamily="18" charset="0"/>
              </a:rPr>
              <a:t>:</a:t>
            </a:r>
          </a:p>
          <a:p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Španska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pobuda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ki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daje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živilski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industriji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orodje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boj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proti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odpadni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embalaži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100" dirty="0">
                <a:solidFill>
                  <a:srgbClr val="595959"/>
                </a:solidFill>
                <a:highlight>
                  <a:srgbClr val="FFFFFF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IE" sz="1100" b="1" dirty="0" err="1">
                <a:solidFill>
                  <a:srgbClr val="044449"/>
                </a:solidFill>
              </a:rPr>
              <a:t>Preberite</a:t>
            </a:r>
            <a:r>
              <a:rPr lang="en-IE" sz="1100" b="1" dirty="0">
                <a:solidFill>
                  <a:srgbClr val="044449"/>
                </a:solidFill>
              </a:rPr>
              <a:t> </a:t>
            </a:r>
            <a:r>
              <a:rPr lang="en-IE" sz="1100" b="1" dirty="0" err="1">
                <a:solidFill>
                  <a:srgbClr val="044449"/>
                </a:solidFill>
              </a:rPr>
              <a:t>celotno</a:t>
            </a:r>
            <a:r>
              <a:rPr lang="en-IE" sz="1100" b="1" dirty="0">
                <a:solidFill>
                  <a:srgbClr val="044449"/>
                </a:solidFill>
              </a:rPr>
              <a:t> </a:t>
            </a:r>
            <a:r>
              <a:rPr lang="en-IE" sz="1100" b="1" dirty="0" err="1">
                <a:solidFill>
                  <a:srgbClr val="044449"/>
                </a:solidFill>
              </a:rPr>
              <a:t>zgodbo</a:t>
            </a:r>
            <a:r>
              <a:rPr lang="en-IE" sz="1100" b="1" dirty="0">
                <a:solidFill>
                  <a:srgbClr val="044449"/>
                </a:solidFill>
              </a:rPr>
              <a:t>:</a:t>
            </a:r>
            <a:endParaRPr lang="sl-SI" sz="1100" b="1" dirty="0">
              <a:solidFill>
                <a:srgbClr val="044449"/>
              </a:solidFill>
            </a:endParaRPr>
          </a:p>
          <a:p>
            <a:r>
              <a:rPr lang="en-IE" sz="1100" dirty="0">
                <a:hlinkClick r:id="rId8"/>
              </a:rPr>
              <a:t>83-Organic-Dairy-Vending-Machines.pdf (</a:t>
            </a:r>
            <a:r>
              <a:rPr lang="en-IE" sz="1100" dirty="0" err="1">
                <a:hlinkClick r:id="rId8"/>
              </a:rPr>
              <a:t>foodinnovation.how</a:t>
            </a:r>
            <a:r>
              <a:rPr lang="en-IE" sz="1100" dirty="0">
                <a:hlinkClick r:id="rId8"/>
              </a:rPr>
              <a:t>)</a:t>
            </a:r>
            <a:endParaRPr lang="en-IE" sz="1100" b="1" dirty="0">
              <a:solidFill>
                <a:srgbClr val="044449"/>
              </a:solidFill>
              <a:latin typeface="+mn-lt"/>
              <a:hlinkClick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037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288692E-6219-443F-BF8B-7E52B11AE5A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Modul 2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788974-5D6A-4F78-811A-EA4C48D0947F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96028" y="1208788"/>
            <a:ext cx="6474449" cy="639662"/>
          </a:xfrm>
          <a:solidFill>
            <a:srgbClr val="F5C05B"/>
          </a:solidFill>
        </p:spPr>
        <p:txBody>
          <a:bodyPr/>
          <a:lstStyle/>
          <a:p>
            <a:r>
              <a:rPr lang="en-US" sz="2400" dirty="0">
                <a:solidFill>
                  <a:srgbClr val="085156"/>
                </a:solidFill>
                <a:latin typeface="+mn-lt"/>
              </a:rPr>
              <a:t>PRIPOR</a:t>
            </a:r>
            <a:r>
              <a:rPr lang="sl-SI" sz="2400" dirty="0">
                <a:solidFill>
                  <a:srgbClr val="085156"/>
                </a:solidFill>
                <a:latin typeface="+mn-lt"/>
              </a:rPr>
              <a:t>OČENO</a:t>
            </a:r>
            <a:r>
              <a:rPr lang="en-US" sz="2400" dirty="0">
                <a:solidFill>
                  <a:srgbClr val="085156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085156"/>
                </a:solidFill>
                <a:latin typeface="+mn-lt"/>
              </a:rPr>
              <a:t>branje</a:t>
            </a:r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1DBE8A-EB74-4EE8-8C8D-D0767D8E1C4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741828" y="2062880"/>
            <a:ext cx="6046678" cy="3820682"/>
          </a:xfrm>
        </p:spPr>
        <p:txBody>
          <a:bodyPr/>
          <a:lstStyle/>
          <a:p>
            <a:r>
              <a:rPr kumimoji="0" lang="en-I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85156"/>
                </a:solidFill>
                <a:effectLst/>
                <a:uLnTx/>
                <a:uFillTx/>
                <a:hlinkClick r:id="rId2"/>
              </a:rPr>
              <a:t>Problematičnost</a:t>
            </a:r>
            <a:r>
              <a:rPr kumimoji="0" lang="en-IE" sz="1100" b="0" i="0" u="none" strike="noStrike" kern="1200" cap="none" spc="0" normalizeH="0" baseline="0" noProof="0" dirty="0">
                <a:ln>
                  <a:noFill/>
                </a:ln>
                <a:solidFill>
                  <a:srgbClr val="085156"/>
                </a:solidFill>
                <a:effectLst/>
                <a:uLnTx/>
                <a:uFillTx/>
                <a:hlinkClick r:id="rId2"/>
              </a:rPr>
              <a:t> </a:t>
            </a:r>
            <a:r>
              <a:rPr kumimoji="0" lang="en-I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85156"/>
                </a:solidFill>
                <a:effectLst/>
                <a:uLnTx/>
                <a:uFillTx/>
                <a:hlinkClick r:id="rId2"/>
              </a:rPr>
              <a:t>živinoreje</a:t>
            </a:r>
            <a:endParaRPr kumimoji="0" lang="en-IE" sz="1100" b="0" i="0" u="none" strike="noStrike" kern="1200" cap="none" spc="0" normalizeH="0" baseline="0" noProof="0" dirty="0">
              <a:ln>
                <a:noFill/>
              </a:ln>
              <a:solidFill>
                <a:srgbClr val="085156"/>
              </a:solidFill>
              <a:effectLst/>
              <a:uLnTx/>
              <a:uFillTx/>
            </a:endParaRPr>
          </a:p>
          <a:p>
            <a:endParaRPr lang="en-IE" sz="1100" dirty="0">
              <a:solidFill>
                <a:srgbClr val="085156"/>
              </a:solidFill>
            </a:endParaRPr>
          </a:p>
          <a:p>
            <a:r>
              <a:rPr lang="en-GB" sz="1100" dirty="0" err="1">
                <a:hlinkClick r:id="rId3"/>
              </a:rPr>
              <a:t>Pridelava</a:t>
            </a:r>
            <a:r>
              <a:rPr lang="en-GB" sz="1100" dirty="0">
                <a:hlinkClick r:id="rId3"/>
              </a:rPr>
              <a:t> </a:t>
            </a:r>
            <a:r>
              <a:rPr lang="en-GB" sz="1100" dirty="0" err="1">
                <a:hlinkClick r:id="rId3"/>
              </a:rPr>
              <a:t>hrane</a:t>
            </a:r>
            <a:r>
              <a:rPr lang="en-GB" sz="1100" dirty="0">
                <a:hlinkClick r:id="rId3"/>
              </a:rPr>
              <a:t> je </a:t>
            </a:r>
            <a:r>
              <a:rPr lang="en-GB" sz="1100" dirty="0" err="1">
                <a:hlinkClick r:id="rId3"/>
              </a:rPr>
              <a:t>odgovorna</a:t>
            </a:r>
            <a:r>
              <a:rPr lang="en-GB" sz="1100" dirty="0">
                <a:hlinkClick r:id="rId3"/>
              </a:rPr>
              <a:t> za </a:t>
            </a:r>
            <a:r>
              <a:rPr lang="en-GB" sz="1100" dirty="0" err="1">
                <a:hlinkClick r:id="rId3"/>
              </a:rPr>
              <a:t>četrtino</a:t>
            </a:r>
            <a:r>
              <a:rPr lang="en-GB" sz="1100" dirty="0">
                <a:hlinkClick r:id="rId3"/>
              </a:rPr>
              <a:t> </a:t>
            </a:r>
            <a:r>
              <a:rPr lang="en-GB" sz="1100" dirty="0" err="1">
                <a:hlinkClick r:id="rId3"/>
              </a:rPr>
              <a:t>svetovnih</a:t>
            </a:r>
            <a:r>
              <a:rPr lang="en-GB" sz="1100" dirty="0">
                <a:hlinkClick r:id="rId3"/>
              </a:rPr>
              <a:t> </a:t>
            </a:r>
            <a:r>
              <a:rPr lang="en-GB" sz="1100" dirty="0" err="1">
                <a:hlinkClick r:id="rId3"/>
              </a:rPr>
              <a:t>emisij</a:t>
            </a:r>
            <a:r>
              <a:rPr lang="en-GB" sz="1100" dirty="0">
                <a:hlinkClick r:id="rId3"/>
              </a:rPr>
              <a:t> </a:t>
            </a:r>
            <a:r>
              <a:rPr lang="en-GB" sz="1100" dirty="0" err="1">
                <a:hlinkClick r:id="rId3"/>
              </a:rPr>
              <a:t>toplogrednih</a:t>
            </a:r>
            <a:r>
              <a:rPr lang="en-GB" sz="1100" dirty="0">
                <a:hlinkClick r:id="rId3"/>
              </a:rPr>
              <a:t> </a:t>
            </a:r>
            <a:r>
              <a:rPr lang="en-GB" sz="1100" dirty="0" err="1">
                <a:hlinkClick r:id="rId3"/>
              </a:rPr>
              <a:t>plinov</a:t>
            </a:r>
            <a:r>
              <a:rPr lang="en-GB" sz="1100" dirty="0">
                <a:hlinkClick r:id="rId3"/>
              </a:rPr>
              <a:t> - Our World in Data</a:t>
            </a:r>
            <a:endParaRPr lang="en-GB" sz="1100" dirty="0"/>
          </a:p>
          <a:p>
            <a:endParaRPr lang="en-GB" sz="1100" dirty="0"/>
          </a:p>
          <a:p>
            <a:r>
              <a:rPr lang="en-GB" sz="1100" dirty="0" err="1">
                <a:solidFill>
                  <a:srgbClr val="085156"/>
                </a:solidFill>
                <a:hlinkClick r:id="rId4"/>
              </a:rPr>
              <a:t>Naš</a:t>
            </a:r>
            <a:r>
              <a:rPr lang="en-GB" sz="1100" dirty="0">
                <a:solidFill>
                  <a:srgbClr val="085156"/>
                </a:solidFill>
                <a:hlinkClick r:id="rId4"/>
              </a:rPr>
              <a:t> </a:t>
            </a:r>
            <a:r>
              <a:rPr lang="en-GB" sz="1100" dirty="0" err="1">
                <a:solidFill>
                  <a:srgbClr val="085156"/>
                </a:solidFill>
                <a:hlinkClick r:id="rId4"/>
              </a:rPr>
              <a:t>svet</a:t>
            </a:r>
            <a:r>
              <a:rPr lang="en-GB" sz="1100" dirty="0">
                <a:solidFill>
                  <a:srgbClr val="085156"/>
                </a:solidFill>
                <a:hlinkClick r:id="rId4"/>
              </a:rPr>
              <a:t> v </a:t>
            </a:r>
            <a:r>
              <a:rPr lang="en-GB" sz="1100" dirty="0" err="1">
                <a:solidFill>
                  <a:srgbClr val="085156"/>
                </a:solidFill>
                <a:hlinkClick r:id="rId4"/>
              </a:rPr>
              <a:t>podatkih</a:t>
            </a:r>
            <a:r>
              <a:rPr lang="en-GB" sz="1100" dirty="0">
                <a:solidFill>
                  <a:srgbClr val="085156"/>
                </a:solidFill>
                <a:hlinkClick r:id="rId4"/>
              </a:rPr>
              <a:t> - Our World in Data</a:t>
            </a:r>
            <a:endParaRPr lang="en-IE" sz="1100" dirty="0">
              <a:solidFill>
                <a:srgbClr val="085156"/>
              </a:solidFill>
            </a:endParaRPr>
          </a:p>
          <a:p>
            <a:endParaRPr lang="en-IE" sz="1100" dirty="0"/>
          </a:p>
          <a:p>
            <a:r>
              <a:rPr lang="en-IE" sz="1100" dirty="0" err="1">
                <a:hlinkClick r:id="rId5"/>
              </a:rPr>
              <a:t>Nedavna</a:t>
            </a:r>
            <a:r>
              <a:rPr lang="en-IE" sz="1100" dirty="0">
                <a:hlinkClick r:id="rId5"/>
              </a:rPr>
              <a:t> </a:t>
            </a:r>
            <a:r>
              <a:rPr lang="en-IE" sz="1100" dirty="0" err="1">
                <a:hlinkClick r:id="rId5"/>
              </a:rPr>
              <a:t>študija</a:t>
            </a:r>
            <a:r>
              <a:rPr lang="en-IE" sz="1100" dirty="0">
                <a:hlinkClick r:id="rId5"/>
              </a:rPr>
              <a:t> v </a:t>
            </a:r>
            <a:r>
              <a:rPr lang="en-IE" sz="1100" dirty="0" err="1">
                <a:hlinkClick r:id="rId5"/>
              </a:rPr>
              <a:t>reviji</a:t>
            </a:r>
            <a:r>
              <a:rPr lang="en-IE" sz="1100" dirty="0">
                <a:hlinkClick r:id="rId5"/>
              </a:rPr>
              <a:t> Biosciences o </a:t>
            </a:r>
            <a:r>
              <a:rPr lang="en-IE" sz="1100" dirty="0" err="1">
                <a:hlinkClick r:id="rId5"/>
              </a:rPr>
              <a:t>zanesljivi</a:t>
            </a:r>
            <a:r>
              <a:rPr lang="en-IE" sz="1100" dirty="0">
                <a:hlinkClick r:id="rId5"/>
              </a:rPr>
              <a:t> </a:t>
            </a:r>
            <a:r>
              <a:rPr lang="en-IE" sz="1100" dirty="0" err="1">
                <a:hlinkClick r:id="rId5"/>
              </a:rPr>
              <a:t>preskrbi</a:t>
            </a:r>
            <a:r>
              <a:rPr lang="en-IE" sz="1100" dirty="0">
                <a:hlinkClick r:id="rId5"/>
              </a:rPr>
              <a:t> s </a:t>
            </a:r>
            <a:r>
              <a:rPr lang="en-IE" sz="1100" dirty="0" err="1">
                <a:hlinkClick r:id="rId5"/>
              </a:rPr>
              <a:t>hrano</a:t>
            </a:r>
            <a:endParaRPr lang="sl-SI" sz="1100" dirty="0"/>
          </a:p>
          <a:p>
            <a:endParaRPr lang="en-IE" sz="1100" dirty="0"/>
          </a:p>
          <a:p>
            <a:r>
              <a:rPr lang="en-IE" sz="1100" dirty="0" err="1">
                <a:hlinkClick r:id="rId6"/>
              </a:rPr>
              <a:t>Kmetijska</a:t>
            </a:r>
            <a:r>
              <a:rPr lang="en-IE" sz="1100" dirty="0">
                <a:hlinkClick r:id="rId6"/>
              </a:rPr>
              <a:t> </a:t>
            </a:r>
            <a:r>
              <a:rPr lang="en-IE" sz="1100" dirty="0" err="1">
                <a:hlinkClick r:id="rId6"/>
              </a:rPr>
              <a:t>proizvodnja</a:t>
            </a:r>
            <a:r>
              <a:rPr lang="en-IE" sz="1100" dirty="0">
                <a:hlinkClick r:id="rId6"/>
              </a:rPr>
              <a:t> - </a:t>
            </a:r>
            <a:r>
              <a:rPr lang="en-IE" sz="1100" dirty="0" err="1">
                <a:hlinkClick r:id="rId6"/>
              </a:rPr>
              <a:t>poljščine</a:t>
            </a:r>
            <a:r>
              <a:rPr lang="en-IE" sz="1100" dirty="0">
                <a:hlinkClick r:id="rId6"/>
              </a:rPr>
              <a:t> - </a:t>
            </a:r>
            <a:r>
              <a:rPr lang="en-IE" sz="1100" dirty="0" err="1">
                <a:hlinkClick r:id="rId6"/>
              </a:rPr>
              <a:t>interpretacija</a:t>
            </a:r>
            <a:r>
              <a:rPr lang="en-IE" sz="1100" dirty="0">
                <a:hlinkClick r:id="rId6"/>
              </a:rPr>
              <a:t> </a:t>
            </a:r>
            <a:r>
              <a:rPr lang="en-IE" sz="1100" dirty="0" err="1">
                <a:hlinkClick r:id="rId6"/>
              </a:rPr>
              <a:t>statistike</a:t>
            </a:r>
            <a:r>
              <a:rPr lang="en-IE" sz="1100" dirty="0">
                <a:hlinkClick r:id="rId6"/>
              </a:rPr>
              <a:t> (europa.eu)</a:t>
            </a:r>
            <a:endParaRPr lang="en-IE" sz="1100" dirty="0"/>
          </a:p>
          <a:p>
            <a:endParaRPr lang="en-IE" sz="1100" dirty="0"/>
          </a:p>
          <a:p>
            <a:r>
              <a:rPr lang="en-US" sz="1100" dirty="0" err="1">
                <a:solidFill>
                  <a:srgbClr val="406F70"/>
                </a:solidFill>
                <a:hlinkClick r:id="rId7"/>
              </a:rPr>
              <a:t>Spoštuj</a:t>
            </a:r>
            <a:r>
              <a:rPr lang="en-US" sz="1100" dirty="0">
                <a:solidFill>
                  <a:srgbClr val="406F70"/>
                </a:solidFill>
                <a:hlinkClick r:id="rId7"/>
              </a:rPr>
              <a:t> </a:t>
            </a:r>
            <a:r>
              <a:rPr lang="en-US" sz="1100" dirty="0" err="1">
                <a:solidFill>
                  <a:srgbClr val="406F70"/>
                </a:solidFill>
                <a:hlinkClick r:id="rId7"/>
              </a:rPr>
              <a:t>hrano</a:t>
            </a:r>
            <a:r>
              <a:rPr lang="en-US" sz="1100" dirty="0">
                <a:solidFill>
                  <a:srgbClr val="406F70"/>
                </a:solidFill>
                <a:hlinkClick r:id="rId7"/>
              </a:rPr>
              <a:t>, </a:t>
            </a:r>
            <a:r>
              <a:rPr lang="en-US" sz="1100" dirty="0" err="1">
                <a:solidFill>
                  <a:srgbClr val="406F70"/>
                </a:solidFill>
                <a:hlinkClick r:id="rId7"/>
              </a:rPr>
              <a:t>sovraži</a:t>
            </a:r>
            <a:r>
              <a:rPr lang="en-US" sz="1100" dirty="0">
                <a:solidFill>
                  <a:srgbClr val="406F70"/>
                </a:solidFill>
                <a:hlinkClick r:id="rId7"/>
              </a:rPr>
              <a:t> </a:t>
            </a:r>
            <a:r>
              <a:rPr lang="en-US" sz="1100" dirty="0" err="1">
                <a:solidFill>
                  <a:srgbClr val="406F70"/>
                </a:solidFill>
                <a:hlinkClick r:id="rId7"/>
              </a:rPr>
              <a:t>odpadke</a:t>
            </a:r>
            <a:endParaRPr lang="en-US" sz="1100" dirty="0">
              <a:solidFill>
                <a:srgbClr val="406F70"/>
              </a:solidFill>
            </a:endParaRPr>
          </a:p>
          <a:p>
            <a:endParaRPr lang="en-US" sz="1100" dirty="0">
              <a:solidFill>
                <a:srgbClr val="406F70"/>
              </a:solidFill>
            </a:endParaRPr>
          </a:p>
          <a:p>
            <a:r>
              <a:rPr lang="sl-SI" sz="1100" dirty="0">
                <a:solidFill>
                  <a:srgbClr val="406F70"/>
                </a:solidFill>
                <a:hlinkClick r:id="rId8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 del prehranske verige  - ključna dejstva in številke o verigi preskrbe s hrano v EU </a:t>
            </a:r>
            <a:r>
              <a:rPr lang="en-US" sz="1100" dirty="0">
                <a:solidFill>
                  <a:srgbClr val="406F70"/>
                </a:solidFill>
                <a:hlinkClick r:id="rId8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– European Sources Online</a:t>
            </a:r>
            <a:endParaRPr lang="en-US" sz="1100" dirty="0">
              <a:solidFill>
                <a:srgbClr val="406F70"/>
              </a:solidFill>
            </a:endParaRPr>
          </a:p>
          <a:p>
            <a:endParaRPr lang="en-US" sz="1100" dirty="0"/>
          </a:p>
          <a:p>
            <a:r>
              <a:rPr lang="en-US" sz="1100" dirty="0" err="1">
                <a:hlinkClick r:id="rId9"/>
              </a:rPr>
              <a:t>Zavržena</a:t>
            </a:r>
            <a:r>
              <a:rPr lang="en-US" sz="1100" dirty="0">
                <a:hlinkClick r:id="rId9"/>
              </a:rPr>
              <a:t> </a:t>
            </a:r>
            <a:r>
              <a:rPr lang="en-US" sz="1100" dirty="0" err="1">
                <a:hlinkClick r:id="rId9"/>
              </a:rPr>
              <a:t>plastika</a:t>
            </a:r>
            <a:r>
              <a:rPr lang="en-US" sz="1100" dirty="0">
                <a:hlinkClick r:id="rId9"/>
              </a:rPr>
              <a:t> ne </a:t>
            </a:r>
            <a:r>
              <a:rPr lang="en-US" sz="1100" dirty="0" err="1">
                <a:hlinkClick r:id="rId9"/>
              </a:rPr>
              <a:t>rešuje</a:t>
            </a:r>
            <a:r>
              <a:rPr lang="en-US" sz="1100" dirty="0">
                <a:hlinkClick r:id="rId9"/>
              </a:rPr>
              <a:t> </a:t>
            </a:r>
            <a:r>
              <a:rPr lang="en-US" sz="1100" dirty="0" err="1">
                <a:hlinkClick r:id="rId9"/>
              </a:rPr>
              <a:t>problema</a:t>
            </a:r>
            <a:r>
              <a:rPr lang="en-US" sz="1100" dirty="0">
                <a:hlinkClick r:id="rId9"/>
              </a:rPr>
              <a:t> </a:t>
            </a:r>
            <a:r>
              <a:rPr lang="en-US" sz="1100" dirty="0" err="1">
                <a:hlinkClick r:id="rId9"/>
              </a:rPr>
              <a:t>odpadne</a:t>
            </a:r>
            <a:r>
              <a:rPr lang="en-US" sz="1100" dirty="0">
                <a:hlinkClick r:id="rId9"/>
              </a:rPr>
              <a:t> </a:t>
            </a:r>
            <a:r>
              <a:rPr lang="en-US" sz="1100" dirty="0" err="1">
                <a:hlinkClick r:id="rId9"/>
              </a:rPr>
              <a:t>hrane</a:t>
            </a:r>
            <a:r>
              <a:rPr lang="en-US" sz="1100" dirty="0">
                <a:hlinkClick r:id="rId9"/>
              </a:rPr>
              <a:t> v </a:t>
            </a:r>
            <a:r>
              <a:rPr lang="en-US" sz="1100" dirty="0" err="1">
                <a:hlinkClick r:id="rId9"/>
              </a:rPr>
              <a:t>Evropi</a:t>
            </a:r>
            <a:r>
              <a:rPr lang="en-US" sz="1100" dirty="0">
                <a:hlinkClick r:id="rId9"/>
              </a:rPr>
              <a:t> (foeeurope.org)</a:t>
            </a:r>
            <a:endParaRPr lang="en-US" sz="1100" dirty="0"/>
          </a:p>
          <a:p>
            <a:endParaRPr lang="en-US" sz="1100" dirty="0"/>
          </a:p>
          <a:p>
            <a:r>
              <a:rPr lang="en-IE" sz="1100" dirty="0" err="1">
                <a:hlinkClick r:id="rId10"/>
              </a:rPr>
              <a:t>Smernice</a:t>
            </a:r>
            <a:r>
              <a:rPr lang="en-IE" sz="1100" dirty="0">
                <a:hlinkClick r:id="rId10"/>
              </a:rPr>
              <a:t> za </a:t>
            </a:r>
            <a:r>
              <a:rPr lang="en-IE" sz="1100" dirty="0" err="1">
                <a:hlinkClick r:id="rId10"/>
              </a:rPr>
              <a:t>plastično</a:t>
            </a:r>
            <a:r>
              <a:rPr lang="en-IE" sz="1100" dirty="0">
                <a:hlinkClick r:id="rId10"/>
              </a:rPr>
              <a:t> </a:t>
            </a:r>
            <a:r>
              <a:rPr lang="en-IE" sz="1100" dirty="0" err="1">
                <a:hlinkClick r:id="rId10"/>
              </a:rPr>
              <a:t>embalažo</a:t>
            </a:r>
            <a:r>
              <a:rPr lang="en-IE" sz="1100" dirty="0">
                <a:hlinkClick r:id="rId10"/>
              </a:rPr>
              <a:t>, </a:t>
            </a:r>
            <a:r>
              <a:rPr lang="en-IE" sz="1100" dirty="0" err="1">
                <a:hlinkClick r:id="rId10"/>
              </a:rPr>
              <a:t>ki</a:t>
            </a:r>
            <a:r>
              <a:rPr lang="en-IE" sz="1100" dirty="0">
                <a:hlinkClick r:id="rId10"/>
              </a:rPr>
              <a:t> jo je </a:t>
            </a:r>
            <a:r>
              <a:rPr lang="en-IE" sz="1100" dirty="0" err="1">
                <a:hlinkClick r:id="rId10"/>
              </a:rPr>
              <a:t>mogoče</a:t>
            </a:r>
            <a:r>
              <a:rPr lang="en-IE" sz="1100" dirty="0">
                <a:hlinkClick r:id="rId10"/>
              </a:rPr>
              <a:t> </a:t>
            </a:r>
            <a:r>
              <a:rPr lang="en-IE" sz="1100" dirty="0" err="1">
                <a:hlinkClick r:id="rId10"/>
              </a:rPr>
              <a:t>kompostirati</a:t>
            </a:r>
            <a:r>
              <a:rPr lang="en-IE" sz="1100" dirty="0">
                <a:hlinkClick r:id="rId10"/>
              </a:rPr>
              <a:t> - I WRAP</a:t>
            </a:r>
            <a:endParaRPr lang="en-US" sz="1100" dirty="0"/>
          </a:p>
          <a:p>
            <a:endParaRPr lang="en-US" sz="1100" dirty="0"/>
          </a:p>
          <a:p>
            <a:endParaRPr lang="en-US" sz="1100" dirty="0"/>
          </a:p>
        </p:txBody>
      </p:sp>
      <p:pic>
        <p:nvPicPr>
          <p:cNvPr id="7" name="Picture 6" descr="Woman using laptop">
            <a:extLst>
              <a:ext uri="{FF2B5EF4-FFF2-40B4-BE49-F238E27FC236}">
                <a16:creationId xmlns:a16="http://schemas.microsoft.com/office/drawing/2014/main" id="{F848DA44-398A-BE49-BB75-A61FAB787AC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218230"/>
            <a:ext cx="6926841" cy="389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106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288692E-6219-443F-BF8B-7E52B11AE5A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Modul 2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788974-5D6A-4F78-811A-EA4C48D0947F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32834" y="1312703"/>
            <a:ext cx="6474449" cy="639662"/>
          </a:xfrm>
          <a:solidFill>
            <a:srgbClr val="F5C05B"/>
          </a:solidFill>
        </p:spPr>
        <p:txBody>
          <a:bodyPr/>
          <a:lstStyle/>
          <a:p>
            <a:r>
              <a:rPr lang="en-US" sz="2000" dirty="0" err="1">
                <a:solidFill>
                  <a:srgbClr val="085156"/>
                </a:solidFill>
              </a:rPr>
              <a:t>Koristne</a:t>
            </a:r>
            <a:r>
              <a:rPr lang="en-US" sz="2000" dirty="0">
                <a:solidFill>
                  <a:srgbClr val="085156"/>
                </a:solidFill>
              </a:rPr>
              <a:t> </a:t>
            </a:r>
            <a:r>
              <a:rPr lang="en-US" sz="2000" dirty="0" err="1">
                <a:solidFill>
                  <a:srgbClr val="085156"/>
                </a:solidFill>
              </a:rPr>
              <a:t>povezave</a:t>
            </a:r>
            <a:r>
              <a:rPr lang="en-US" sz="2000" dirty="0">
                <a:solidFill>
                  <a:srgbClr val="085156"/>
                </a:solidFill>
              </a:rPr>
              <a:t> za </a:t>
            </a:r>
            <a:r>
              <a:rPr lang="en-US" sz="2000" dirty="0" err="1">
                <a:solidFill>
                  <a:srgbClr val="085156"/>
                </a:solidFill>
              </a:rPr>
              <a:t>gostince</a:t>
            </a:r>
            <a:r>
              <a:rPr lang="en-US" sz="2000" dirty="0">
                <a:solidFill>
                  <a:srgbClr val="085156"/>
                </a:solidFill>
              </a:rPr>
              <a:t>, </a:t>
            </a:r>
            <a:r>
              <a:rPr lang="en-US" sz="2000" dirty="0" err="1">
                <a:solidFill>
                  <a:srgbClr val="085156"/>
                </a:solidFill>
              </a:rPr>
              <a:t>ki</a:t>
            </a:r>
            <a:r>
              <a:rPr lang="en-US" sz="2000" dirty="0">
                <a:solidFill>
                  <a:srgbClr val="085156"/>
                </a:solidFill>
              </a:rPr>
              <a:t> </a:t>
            </a:r>
            <a:r>
              <a:rPr lang="en-US" sz="2000" dirty="0" err="1">
                <a:solidFill>
                  <a:srgbClr val="085156"/>
                </a:solidFill>
              </a:rPr>
              <a:t>želijo</a:t>
            </a:r>
            <a:r>
              <a:rPr lang="en-US" sz="2000" dirty="0">
                <a:solidFill>
                  <a:srgbClr val="085156"/>
                </a:solidFill>
              </a:rPr>
              <a:t> </a:t>
            </a:r>
            <a:r>
              <a:rPr lang="en-US" sz="2000" dirty="0" err="1">
                <a:solidFill>
                  <a:srgbClr val="085156"/>
                </a:solidFill>
              </a:rPr>
              <a:t>zmanjša</a:t>
            </a:r>
            <a:r>
              <a:rPr lang="sl-SI" sz="2000" dirty="0">
                <a:solidFill>
                  <a:srgbClr val="085156"/>
                </a:solidFill>
              </a:rPr>
              <a:t>ti</a:t>
            </a:r>
            <a:r>
              <a:rPr lang="en-US" sz="2000" dirty="0">
                <a:solidFill>
                  <a:srgbClr val="085156"/>
                </a:solidFill>
              </a:rPr>
              <a:t> </a:t>
            </a:r>
            <a:r>
              <a:rPr lang="en-US" sz="2000" dirty="0" err="1">
                <a:solidFill>
                  <a:srgbClr val="085156"/>
                </a:solidFill>
              </a:rPr>
              <a:t>količin</a:t>
            </a:r>
            <a:r>
              <a:rPr lang="sl-SI" sz="2000" dirty="0">
                <a:solidFill>
                  <a:srgbClr val="085156"/>
                </a:solidFill>
              </a:rPr>
              <a:t>o </a:t>
            </a:r>
            <a:r>
              <a:rPr lang="en-US" sz="2000" dirty="0" err="1">
                <a:solidFill>
                  <a:srgbClr val="085156"/>
                </a:solidFill>
              </a:rPr>
              <a:t>zavržene</a:t>
            </a:r>
            <a:r>
              <a:rPr lang="en-US" sz="2000" dirty="0">
                <a:solidFill>
                  <a:srgbClr val="085156"/>
                </a:solidFill>
              </a:rPr>
              <a:t> </a:t>
            </a:r>
            <a:r>
              <a:rPr lang="en-US" sz="2000" dirty="0" err="1">
                <a:solidFill>
                  <a:srgbClr val="085156"/>
                </a:solidFill>
              </a:rPr>
              <a:t>hrane</a:t>
            </a:r>
            <a:endParaRPr lang="en-IE" sz="2000" dirty="0">
              <a:solidFill>
                <a:srgbClr val="085156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99E9F8B-C849-4BB9-921E-D5B5A58E94E5}"/>
              </a:ext>
            </a:extLst>
          </p:cNvPr>
          <p:cNvSpPr txBox="1">
            <a:spLocks/>
          </p:cNvSpPr>
          <p:nvPr/>
        </p:nvSpPr>
        <p:spPr>
          <a:xfrm>
            <a:off x="452391" y="2633607"/>
            <a:ext cx="6474449" cy="35846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https://stopfoodwaste.ie/resource/top-tips-for-reducing-food-waste-in-food-service-businesses</a:t>
            </a:r>
            <a:endParaRPr kumimoji="0" lang="en-IE" sz="1600" b="0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Foodwaste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 | Food Waste Regulations | Food Waste Prevention : foodwaste.ie</a:t>
            </a:r>
            <a:endParaRPr kumimoji="0" lang="en-IE" sz="1600" b="0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https://foodwastecharter.ie/</a:t>
            </a:r>
            <a:endParaRPr kumimoji="0" lang="en-IE" sz="1600" b="0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https://www.cheaperwaste.co.uk/blog/food-waste-the-complete-2020-guide/</a:t>
            </a:r>
            <a:endParaRPr kumimoji="0" lang="en-IE" sz="1600" b="0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https://ec.europa.eu/newsroom/sante/items/691528</a:t>
            </a:r>
            <a:endParaRPr kumimoji="0" lang="en-IE" sz="1600" b="0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/>
              </a:rPr>
              <a:t>https://foodtank.com/news/2019/09/spains-first-food-sharing-app-is-tackling-food-waste/</a:t>
            </a:r>
            <a:endParaRPr kumimoji="0" lang="en-IE" sz="1600" b="0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  <a:hlinkClick r:id="rId8"/>
              </a:rPr>
              <a:t>https://www.nottingham.ac.uk/biosciences/documents/business/food-innovation-centre/food-waste-management-and-valorisation.pdf</a:t>
            </a: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 </a:t>
            </a:r>
            <a:endParaRPr kumimoji="0" lang="en-IE" sz="1600" b="0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E" sz="1600" b="0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</p:txBody>
      </p:sp>
      <p:pic>
        <p:nvPicPr>
          <p:cNvPr id="8" name="Picture 7" descr="Top view of pumpkin soup with bread and seeds">
            <a:extLst>
              <a:ext uri="{FF2B5EF4-FFF2-40B4-BE49-F238E27FC236}">
                <a16:creationId xmlns:a16="http://schemas.microsoft.com/office/drawing/2014/main" id="{34BB5AA6-4893-4B48-A7AC-F5508753404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36571"/>
            <a:ext cx="6926839" cy="377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317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Cooked food with ingredients on a table">
            <a:extLst>
              <a:ext uri="{FF2B5EF4-FFF2-40B4-BE49-F238E27FC236}">
                <a16:creationId xmlns:a16="http://schemas.microsoft.com/office/drawing/2014/main" id="{7AA7DE8A-CCBD-48E1-83BA-068913A6CA3D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438" y="585788"/>
            <a:ext cx="6334125" cy="9410700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924650A-A54C-6E4F-A768-269B0333A6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1713" y="1749547"/>
            <a:ext cx="3783063" cy="2623117"/>
          </a:xfrm>
        </p:spPr>
        <p:txBody>
          <a:bodyPr/>
          <a:lstStyle/>
          <a:p>
            <a:r>
              <a:rPr lang="en-US" sz="2000" b="1" i="0" dirty="0" err="1">
                <a:solidFill>
                  <a:srgbClr val="F5C05B"/>
                </a:solidFill>
                <a:latin typeface="+mn-lt"/>
              </a:rPr>
              <a:t>Če</a:t>
            </a:r>
            <a:r>
              <a:rPr lang="en-US" sz="2000" b="1" i="0" dirty="0">
                <a:solidFill>
                  <a:srgbClr val="F5C05B"/>
                </a:solidFill>
                <a:latin typeface="+mn-lt"/>
              </a:rPr>
              <a:t> </a:t>
            </a:r>
            <a:r>
              <a:rPr lang="en-US" sz="2000" b="1" i="0" dirty="0" err="1">
                <a:solidFill>
                  <a:srgbClr val="F5C05B"/>
                </a:solidFill>
                <a:latin typeface="+mn-lt"/>
              </a:rPr>
              <a:t>želite</a:t>
            </a:r>
            <a:r>
              <a:rPr lang="en-US" sz="2000" b="1" i="0" dirty="0">
                <a:solidFill>
                  <a:srgbClr val="F5C05B"/>
                </a:solidFill>
                <a:latin typeface="+mn-lt"/>
              </a:rPr>
              <a:t> </a:t>
            </a:r>
            <a:r>
              <a:rPr lang="en-US" sz="2000" b="1" i="0" dirty="0" err="1">
                <a:solidFill>
                  <a:srgbClr val="F5C05B"/>
                </a:solidFill>
                <a:latin typeface="+mn-lt"/>
              </a:rPr>
              <a:t>resnično</a:t>
            </a:r>
            <a:r>
              <a:rPr lang="en-US" sz="2000" b="1" i="0" dirty="0">
                <a:solidFill>
                  <a:srgbClr val="F5C05B"/>
                </a:solidFill>
                <a:latin typeface="+mn-lt"/>
              </a:rPr>
              <a:t> </a:t>
            </a:r>
            <a:r>
              <a:rPr lang="en-US" sz="2000" b="1" i="0" dirty="0" err="1">
                <a:solidFill>
                  <a:srgbClr val="F5C05B"/>
                </a:solidFill>
                <a:latin typeface="+mn-lt"/>
              </a:rPr>
              <a:t>razumeti</a:t>
            </a:r>
            <a:r>
              <a:rPr lang="en-US" sz="2000" b="1" i="0" dirty="0">
                <a:solidFill>
                  <a:srgbClr val="F5C05B"/>
                </a:solidFill>
                <a:latin typeface="+mn-lt"/>
              </a:rPr>
              <a:t> </a:t>
            </a:r>
            <a:r>
              <a:rPr lang="en-US" sz="2000" b="1" i="0" dirty="0" err="1">
                <a:solidFill>
                  <a:srgbClr val="F5C05B"/>
                </a:solidFill>
                <a:latin typeface="+mn-lt"/>
              </a:rPr>
              <a:t>okus</a:t>
            </a:r>
            <a:r>
              <a:rPr lang="en-US" sz="2000" b="1" i="0" dirty="0">
                <a:solidFill>
                  <a:srgbClr val="F5C05B"/>
                </a:solidFill>
                <a:latin typeface="+mn-lt"/>
              </a:rPr>
              <a:t> in </a:t>
            </a:r>
            <a:r>
              <a:rPr lang="en-US" sz="2000" b="1" i="0" dirty="0" err="1">
                <a:solidFill>
                  <a:srgbClr val="F5C05B"/>
                </a:solidFill>
                <a:latin typeface="+mn-lt"/>
              </a:rPr>
              <a:t>prehrano</a:t>
            </a:r>
            <a:r>
              <a:rPr lang="en-US" sz="2000" b="1" i="0" dirty="0">
                <a:solidFill>
                  <a:srgbClr val="F5C05B"/>
                </a:solidFill>
                <a:latin typeface="+mn-lt"/>
              </a:rPr>
              <a:t>, </a:t>
            </a:r>
            <a:r>
              <a:rPr lang="en-US" sz="2000" b="1" i="0" dirty="0" err="1">
                <a:solidFill>
                  <a:srgbClr val="F5C05B"/>
                </a:solidFill>
                <a:latin typeface="+mn-lt"/>
              </a:rPr>
              <a:t>morate</a:t>
            </a:r>
            <a:r>
              <a:rPr lang="en-US" sz="2000" b="1" i="0" dirty="0">
                <a:solidFill>
                  <a:srgbClr val="F5C05B"/>
                </a:solidFill>
                <a:latin typeface="+mn-lt"/>
              </a:rPr>
              <a:t> </a:t>
            </a:r>
            <a:r>
              <a:rPr lang="en-US" sz="2000" b="1" i="0" dirty="0" err="1">
                <a:solidFill>
                  <a:srgbClr val="F5C05B"/>
                </a:solidFill>
                <a:latin typeface="+mn-lt"/>
              </a:rPr>
              <a:t>razumeti</a:t>
            </a:r>
            <a:r>
              <a:rPr lang="en-US" sz="2000" b="1" i="0" dirty="0">
                <a:solidFill>
                  <a:srgbClr val="F5C05B"/>
                </a:solidFill>
                <a:latin typeface="+mn-lt"/>
              </a:rPr>
              <a:t> </a:t>
            </a:r>
            <a:r>
              <a:rPr lang="en-US" sz="2000" b="1" i="0" dirty="0" err="1">
                <a:solidFill>
                  <a:srgbClr val="F5C05B"/>
                </a:solidFill>
                <a:latin typeface="+mn-lt"/>
              </a:rPr>
              <a:t>ljudi</a:t>
            </a:r>
            <a:r>
              <a:rPr lang="en-US" sz="2000" b="1" i="0" dirty="0">
                <a:solidFill>
                  <a:srgbClr val="F5C05B"/>
                </a:solidFill>
                <a:latin typeface="+mn-lt"/>
              </a:rPr>
              <a:t> - </a:t>
            </a:r>
            <a:r>
              <a:rPr lang="en-US" sz="2000" b="1" i="0" dirty="0" err="1">
                <a:solidFill>
                  <a:srgbClr val="F5C05B"/>
                </a:solidFill>
                <a:latin typeface="+mn-lt"/>
              </a:rPr>
              <a:t>kdo</a:t>
            </a:r>
            <a:r>
              <a:rPr lang="en-US" sz="2000" b="1" i="0" dirty="0">
                <a:solidFill>
                  <a:srgbClr val="F5C05B"/>
                </a:solidFill>
                <a:latin typeface="+mn-lt"/>
              </a:rPr>
              <a:t> so, </a:t>
            </a:r>
            <a:r>
              <a:rPr lang="en-US" sz="2000" b="1" i="0" dirty="0" err="1">
                <a:solidFill>
                  <a:srgbClr val="F5C05B"/>
                </a:solidFill>
                <a:latin typeface="+mn-lt"/>
              </a:rPr>
              <a:t>kaj</a:t>
            </a:r>
            <a:r>
              <a:rPr lang="en-US" sz="2000" b="1" i="0" dirty="0">
                <a:solidFill>
                  <a:srgbClr val="F5C05B"/>
                </a:solidFill>
                <a:latin typeface="+mn-lt"/>
              </a:rPr>
              <a:t> </a:t>
            </a:r>
            <a:r>
              <a:rPr lang="en-US" sz="2000" b="1" i="0" dirty="0" err="1">
                <a:solidFill>
                  <a:srgbClr val="F5C05B"/>
                </a:solidFill>
                <a:latin typeface="+mn-lt"/>
              </a:rPr>
              <a:t>mislijo</a:t>
            </a:r>
            <a:r>
              <a:rPr lang="en-US" sz="2000" b="1" i="0" dirty="0">
                <a:solidFill>
                  <a:srgbClr val="F5C05B"/>
                </a:solidFill>
                <a:latin typeface="+mn-lt"/>
              </a:rPr>
              <a:t> in </a:t>
            </a:r>
            <a:r>
              <a:rPr lang="en-US" sz="2000" b="1" i="0" dirty="0" err="1">
                <a:solidFill>
                  <a:srgbClr val="F5C05B"/>
                </a:solidFill>
                <a:latin typeface="+mn-lt"/>
              </a:rPr>
              <a:t>kako</a:t>
            </a:r>
            <a:r>
              <a:rPr lang="en-US" sz="2000" b="1" i="0" dirty="0">
                <a:solidFill>
                  <a:srgbClr val="F5C05B"/>
                </a:solidFill>
                <a:latin typeface="+mn-lt"/>
              </a:rPr>
              <a:t> se </a:t>
            </a:r>
            <a:r>
              <a:rPr lang="en-US" sz="2000" b="1" i="0" dirty="0" err="1">
                <a:solidFill>
                  <a:srgbClr val="F5C05B"/>
                </a:solidFill>
                <a:latin typeface="+mn-lt"/>
              </a:rPr>
              <a:t>počutijo</a:t>
            </a:r>
            <a:r>
              <a:rPr lang="en-US" sz="2000" b="1" i="0" dirty="0">
                <a:solidFill>
                  <a:srgbClr val="F5C05B"/>
                </a:solidFill>
                <a:latin typeface="+mn-lt"/>
              </a:rPr>
              <a:t>.</a:t>
            </a:r>
            <a:endParaRPr lang="sl-SI" sz="2000" b="1" i="0" dirty="0">
              <a:solidFill>
                <a:srgbClr val="F5C05B"/>
              </a:solidFill>
              <a:latin typeface="+mn-lt"/>
            </a:endParaRPr>
          </a:p>
          <a:p>
            <a:r>
              <a:rPr lang="en-US" sz="1200" dirty="0"/>
              <a:t> - Kerry Health &amp; Nutrition Institute</a:t>
            </a:r>
          </a:p>
        </p:txBody>
      </p:sp>
    </p:spTree>
    <p:extLst>
      <p:ext uri="{BB962C8B-B14F-4D97-AF65-F5344CB8AC3E}">
        <p14:creationId xmlns:p14="http://schemas.microsoft.com/office/powerpoint/2010/main" val="2359943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9D069D-9C62-AA41-AD50-DCED3FC3BB1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 err="1"/>
              <a:t>Delovni</a:t>
            </a:r>
            <a:r>
              <a:rPr lang="en-US" dirty="0"/>
              <a:t> </a:t>
            </a:r>
            <a:r>
              <a:rPr lang="en-US" dirty="0" err="1"/>
              <a:t>zvezek</a:t>
            </a:r>
            <a:r>
              <a:rPr lang="en-US" dirty="0"/>
              <a:t> SUSTAIN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998901-8A0C-094A-9FDE-02B297D76926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CC913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UPORABITE TA DELOVNI ZVEZEK, DA SI ZAPOMNITE KLJUČNA SPOZNANJA Z NAŠEGA TEČAJA.</a:t>
            </a:r>
            <a:endParaRPr lang="sl-SI" sz="1800" dirty="0">
              <a:solidFill>
                <a:srgbClr val="CC913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CC913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BREZPLAČNE VSEBINE LAHKO PRENESETE NA </a:t>
            </a:r>
            <a:r>
              <a:rPr lang="en-US" sz="1800" b="1" dirty="0">
                <a:solidFill>
                  <a:srgbClr val="CC913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https://www.foodinnovation.how/resources/</a:t>
            </a:r>
            <a:endParaRPr lang="en-US" sz="1800" b="1" dirty="0">
              <a:solidFill>
                <a:srgbClr val="CC913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C958649-C2EB-1842-A745-374F88CFD64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79417" y="7613526"/>
            <a:ext cx="6400839" cy="2650935"/>
          </a:xfrm>
        </p:spPr>
        <p:txBody>
          <a:bodyPr/>
          <a:lstStyle/>
          <a:p>
            <a:r>
              <a:rPr lang="en-US" sz="1600" b="1" dirty="0">
                <a:solidFill>
                  <a:srgbClr val="044449"/>
                </a:solidFill>
                <a:latin typeface="+mn-lt"/>
              </a:rPr>
              <a:t>Ta </a:t>
            </a:r>
            <a:r>
              <a:rPr lang="en-US" sz="1600" b="1" dirty="0" err="1">
                <a:solidFill>
                  <a:srgbClr val="044449"/>
                </a:solidFill>
                <a:latin typeface="+mn-lt"/>
              </a:rPr>
              <a:t>delovni</a:t>
            </a:r>
            <a:r>
              <a:rPr lang="en-US" sz="1600" b="1" dirty="0">
                <a:solidFill>
                  <a:srgbClr val="044449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rgbClr val="044449"/>
                </a:solidFill>
                <a:latin typeface="+mn-lt"/>
              </a:rPr>
              <a:t>zvezek</a:t>
            </a:r>
            <a:r>
              <a:rPr lang="en-US" sz="1600" b="1" dirty="0">
                <a:solidFill>
                  <a:srgbClr val="044449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rgbClr val="044449"/>
                </a:solidFill>
                <a:latin typeface="+mn-lt"/>
              </a:rPr>
              <a:t>sledi</a:t>
            </a:r>
            <a:r>
              <a:rPr lang="en-US" sz="1600" b="1" dirty="0">
                <a:solidFill>
                  <a:srgbClr val="044449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rgbClr val="044449"/>
                </a:solidFill>
                <a:latin typeface="+mn-lt"/>
              </a:rPr>
              <a:t>zaporedju</a:t>
            </a:r>
            <a:r>
              <a:rPr lang="en-US" sz="1600" b="1" dirty="0">
                <a:solidFill>
                  <a:srgbClr val="044449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rgbClr val="044449"/>
                </a:solidFill>
                <a:latin typeface="+mn-lt"/>
              </a:rPr>
              <a:t>šestih</a:t>
            </a:r>
            <a:r>
              <a:rPr lang="en-US" sz="1600" b="1" dirty="0">
                <a:solidFill>
                  <a:srgbClr val="044449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rgbClr val="044449"/>
                </a:solidFill>
                <a:latin typeface="+mn-lt"/>
              </a:rPr>
              <a:t>modulov</a:t>
            </a:r>
            <a:r>
              <a:rPr lang="en-US" sz="1600" b="1" dirty="0">
                <a:solidFill>
                  <a:srgbClr val="044449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rgbClr val="044449"/>
                </a:solidFill>
                <a:latin typeface="+mn-lt"/>
              </a:rPr>
              <a:t>tečaja</a:t>
            </a:r>
            <a:r>
              <a:rPr lang="en-US" sz="1600" b="1" dirty="0">
                <a:solidFill>
                  <a:srgbClr val="044449"/>
                </a:solidFill>
                <a:latin typeface="+mn-lt"/>
              </a:rPr>
              <a:t> Sustain. </a:t>
            </a:r>
            <a:endParaRPr lang="sl-SI" sz="1600" b="1" dirty="0">
              <a:solidFill>
                <a:srgbClr val="044449"/>
              </a:solidFill>
              <a:latin typeface="+mn-lt"/>
            </a:endParaRPr>
          </a:p>
          <a:p>
            <a:r>
              <a:rPr lang="en-US" sz="1400" dirty="0" err="1">
                <a:solidFill>
                  <a:srgbClr val="044449"/>
                </a:solidFill>
                <a:latin typeface="+mn-lt"/>
              </a:rPr>
              <a:t>Cilj</a:t>
            </a:r>
            <a:r>
              <a:rPr lang="en-US" sz="1400" dirty="0">
                <a:solidFill>
                  <a:srgbClr val="044449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rgbClr val="044449"/>
                </a:solidFill>
                <a:latin typeface="+mn-lt"/>
              </a:rPr>
              <a:t>tega</a:t>
            </a:r>
            <a:r>
              <a:rPr lang="en-US" sz="1400" dirty="0">
                <a:solidFill>
                  <a:srgbClr val="044449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rgbClr val="044449"/>
                </a:solidFill>
                <a:latin typeface="+mn-lt"/>
              </a:rPr>
              <a:t>tečaja</a:t>
            </a:r>
            <a:r>
              <a:rPr lang="en-US" sz="1400" dirty="0">
                <a:solidFill>
                  <a:srgbClr val="044449"/>
                </a:solidFill>
                <a:latin typeface="+mn-lt"/>
              </a:rPr>
              <a:t> je </a:t>
            </a:r>
            <a:r>
              <a:rPr lang="en-US" sz="1400" dirty="0" err="1">
                <a:solidFill>
                  <a:srgbClr val="044449"/>
                </a:solidFill>
                <a:latin typeface="+mn-lt"/>
              </a:rPr>
              <a:t>omogočiti</a:t>
            </a:r>
            <a:r>
              <a:rPr lang="en-US" sz="1400" dirty="0">
                <a:solidFill>
                  <a:srgbClr val="044449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rgbClr val="044449"/>
                </a:solidFill>
                <a:latin typeface="+mn-lt"/>
              </a:rPr>
              <a:t>malim</a:t>
            </a:r>
            <a:r>
              <a:rPr lang="en-US" sz="1400" dirty="0">
                <a:solidFill>
                  <a:srgbClr val="044449"/>
                </a:solidFill>
                <a:latin typeface="+mn-lt"/>
              </a:rPr>
              <a:t> in </a:t>
            </a:r>
            <a:r>
              <a:rPr lang="en-US" sz="1400" dirty="0" err="1">
                <a:solidFill>
                  <a:srgbClr val="044449"/>
                </a:solidFill>
                <a:latin typeface="+mn-lt"/>
              </a:rPr>
              <a:t>srednje</a:t>
            </a:r>
            <a:r>
              <a:rPr lang="en-US" sz="1400" dirty="0">
                <a:solidFill>
                  <a:srgbClr val="044449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rgbClr val="044449"/>
                </a:solidFill>
                <a:latin typeface="+mn-lt"/>
              </a:rPr>
              <a:t>velikim</a:t>
            </a:r>
            <a:r>
              <a:rPr lang="en-US" sz="1400" dirty="0">
                <a:solidFill>
                  <a:srgbClr val="044449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rgbClr val="044449"/>
                </a:solidFill>
                <a:latin typeface="+mn-lt"/>
              </a:rPr>
              <a:t>podjetjem</a:t>
            </a:r>
            <a:r>
              <a:rPr lang="en-US" sz="1400" dirty="0">
                <a:solidFill>
                  <a:srgbClr val="044449"/>
                </a:solidFill>
                <a:latin typeface="+mn-lt"/>
              </a:rPr>
              <a:t>, </a:t>
            </a:r>
            <a:r>
              <a:rPr lang="en-US" sz="1400" dirty="0" err="1">
                <a:solidFill>
                  <a:srgbClr val="044449"/>
                </a:solidFill>
                <a:latin typeface="+mn-lt"/>
              </a:rPr>
              <a:t>ki</a:t>
            </a:r>
            <a:r>
              <a:rPr lang="en-US" sz="1400" dirty="0">
                <a:solidFill>
                  <a:srgbClr val="044449"/>
                </a:solidFill>
                <a:latin typeface="+mn-lt"/>
              </a:rPr>
              <a:t> se </a:t>
            </a:r>
            <a:r>
              <a:rPr lang="en-US" sz="1400" dirty="0" err="1">
                <a:solidFill>
                  <a:srgbClr val="044449"/>
                </a:solidFill>
                <a:latin typeface="+mn-lt"/>
              </a:rPr>
              <a:t>ukvarjajo</a:t>
            </a:r>
            <a:r>
              <a:rPr lang="en-US" sz="1400" dirty="0">
                <a:solidFill>
                  <a:srgbClr val="044449"/>
                </a:solidFill>
                <a:latin typeface="+mn-lt"/>
              </a:rPr>
              <a:t> z </a:t>
            </a:r>
            <a:r>
              <a:rPr lang="en-US" sz="1400" dirty="0" err="1">
                <a:solidFill>
                  <a:srgbClr val="044449"/>
                </a:solidFill>
                <a:latin typeface="+mn-lt"/>
              </a:rPr>
              <a:t>gostinstvom</a:t>
            </a:r>
            <a:r>
              <a:rPr lang="en-US" sz="1400" dirty="0">
                <a:solidFill>
                  <a:srgbClr val="044449"/>
                </a:solidFill>
                <a:latin typeface="+mn-lt"/>
              </a:rPr>
              <a:t>, da </a:t>
            </a:r>
            <a:r>
              <a:rPr lang="en-US" sz="1400" dirty="0" err="1">
                <a:solidFill>
                  <a:srgbClr val="044449"/>
                </a:solidFill>
                <a:latin typeface="+mn-lt"/>
              </a:rPr>
              <a:t>pridobijo</a:t>
            </a:r>
            <a:r>
              <a:rPr lang="en-US" sz="1400" dirty="0">
                <a:solidFill>
                  <a:srgbClr val="044449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rgbClr val="044449"/>
                </a:solidFill>
                <a:latin typeface="+mn-lt"/>
              </a:rPr>
              <a:t>inovacijsko</a:t>
            </a:r>
            <a:r>
              <a:rPr lang="en-US" sz="1400" dirty="0">
                <a:solidFill>
                  <a:srgbClr val="044449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rgbClr val="044449"/>
                </a:solidFill>
                <a:latin typeface="+mn-lt"/>
              </a:rPr>
              <a:t>znanje</a:t>
            </a:r>
            <a:r>
              <a:rPr lang="en-US" sz="1400" dirty="0">
                <a:solidFill>
                  <a:srgbClr val="044449"/>
                </a:solidFill>
                <a:latin typeface="+mn-lt"/>
              </a:rPr>
              <a:t> in </a:t>
            </a:r>
            <a:r>
              <a:rPr lang="en-US" sz="1400" dirty="0" err="1">
                <a:solidFill>
                  <a:srgbClr val="044449"/>
                </a:solidFill>
                <a:latin typeface="+mn-lt"/>
              </a:rPr>
              <a:t>spretnosti</a:t>
            </a:r>
            <a:r>
              <a:rPr lang="en-US" sz="1400" dirty="0">
                <a:solidFill>
                  <a:srgbClr val="044449"/>
                </a:solidFill>
                <a:latin typeface="+mn-lt"/>
              </a:rPr>
              <a:t> za </a:t>
            </a:r>
            <a:r>
              <a:rPr lang="en-US" sz="1400" dirty="0" err="1">
                <a:solidFill>
                  <a:srgbClr val="044449"/>
                </a:solidFill>
                <a:latin typeface="+mn-lt"/>
              </a:rPr>
              <a:t>uvajanje</a:t>
            </a:r>
            <a:r>
              <a:rPr lang="en-US" sz="1400" dirty="0">
                <a:solidFill>
                  <a:srgbClr val="044449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rgbClr val="044449"/>
                </a:solidFill>
                <a:latin typeface="+mn-lt"/>
              </a:rPr>
              <a:t>zdravih</a:t>
            </a:r>
            <a:r>
              <a:rPr lang="en-US" sz="1400" dirty="0">
                <a:solidFill>
                  <a:srgbClr val="044449"/>
                </a:solidFill>
                <a:latin typeface="+mn-lt"/>
              </a:rPr>
              <a:t> in </a:t>
            </a:r>
            <a:r>
              <a:rPr lang="en-US" sz="1400" dirty="0" err="1">
                <a:solidFill>
                  <a:srgbClr val="044449"/>
                </a:solidFill>
                <a:latin typeface="+mn-lt"/>
              </a:rPr>
              <a:t>cenovno</a:t>
            </a:r>
            <a:r>
              <a:rPr lang="en-US" sz="1400" dirty="0">
                <a:solidFill>
                  <a:srgbClr val="044449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rgbClr val="044449"/>
                </a:solidFill>
                <a:latin typeface="+mn-lt"/>
              </a:rPr>
              <a:t>dostopnih</a:t>
            </a:r>
            <a:r>
              <a:rPr lang="en-US" sz="1400" dirty="0">
                <a:solidFill>
                  <a:srgbClr val="044449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rgbClr val="044449"/>
                </a:solidFill>
                <a:latin typeface="+mn-lt"/>
              </a:rPr>
              <a:t>izdelkov</a:t>
            </a:r>
            <a:r>
              <a:rPr lang="en-US" sz="1400" dirty="0">
                <a:solidFill>
                  <a:srgbClr val="044449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rgbClr val="044449"/>
                </a:solidFill>
                <a:latin typeface="+mn-lt"/>
              </a:rPr>
              <a:t>ter</a:t>
            </a:r>
            <a:r>
              <a:rPr lang="en-US" sz="1400" dirty="0">
                <a:solidFill>
                  <a:srgbClr val="044449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rgbClr val="044449"/>
                </a:solidFill>
                <a:latin typeface="+mn-lt"/>
              </a:rPr>
              <a:t>tako</a:t>
            </a:r>
            <a:r>
              <a:rPr lang="en-US" sz="1400" dirty="0">
                <a:solidFill>
                  <a:srgbClr val="044449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rgbClr val="044449"/>
                </a:solidFill>
                <a:latin typeface="+mn-lt"/>
              </a:rPr>
              <a:t>povečajo</a:t>
            </a:r>
            <a:r>
              <a:rPr lang="en-US" sz="1400" dirty="0">
                <a:solidFill>
                  <a:srgbClr val="044449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rgbClr val="044449"/>
                </a:solidFill>
                <a:latin typeface="+mn-lt"/>
              </a:rPr>
              <a:t>svojo</a:t>
            </a:r>
            <a:r>
              <a:rPr lang="en-US" sz="1400" dirty="0">
                <a:solidFill>
                  <a:srgbClr val="044449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rgbClr val="044449"/>
                </a:solidFill>
                <a:latin typeface="+mn-lt"/>
              </a:rPr>
              <a:t>konkurenčnost</a:t>
            </a:r>
            <a:r>
              <a:rPr lang="en-US" sz="1400" dirty="0">
                <a:solidFill>
                  <a:srgbClr val="044449"/>
                </a:solidFill>
                <a:latin typeface="+mn-lt"/>
              </a:rPr>
              <a:t> in </a:t>
            </a:r>
            <a:r>
              <a:rPr lang="en-US" sz="1400" dirty="0" err="1">
                <a:solidFill>
                  <a:srgbClr val="044449"/>
                </a:solidFill>
                <a:latin typeface="+mn-lt"/>
              </a:rPr>
              <a:t>prispevajo</a:t>
            </a:r>
            <a:r>
              <a:rPr lang="en-US" sz="1400" dirty="0">
                <a:solidFill>
                  <a:srgbClr val="044449"/>
                </a:solidFill>
                <a:latin typeface="+mn-lt"/>
              </a:rPr>
              <a:t> k </a:t>
            </a:r>
            <a:r>
              <a:rPr lang="en-US" sz="1400" dirty="0" err="1">
                <a:solidFill>
                  <a:srgbClr val="044449"/>
                </a:solidFill>
                <a:latin typeface="+mn-lt"/>
              </a:rPr>
              <a:t>bolj</a:t>
            </a:r>
            <a:r>
              <a:rPr lang="en-US" sz="1400" dirty="0">
                <a:solidFill>
                  <a:srgbClr val="044449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rgbClr val="044449"/>
                </a:solidFill>
                <a:latin typeface="+mn-lt"/>
              </a:rPr>
              <a:t>zdravi</a:t>
            </a:r>
            <a:r>
              <a:rPr lang="en-US" sz="1400" dirty="0">
                <a:solidFill>
                  <a:srgbClr val="044449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rgbClr val="044449"/>
                </a:solidFill>
                <a:latin typeface="+mn-lt"/>
              </a:rPr>
              <a:t>družbi</a:t>
            </a:r>
            <a:r>
              <a:rPr lang="en-US" sz="1400" dirty="0">
                <a:solidFill>
                  <a:srgbClr val="044449"/>
                </a:solidFill>
                <a:latin typeface="+mn-lt"/>
              </a:rPr>
              <a:t>.</a:t>
            </a:r>
          </a:p>
          <a:p>
            <a:r>
              <a:rPr lang="en-US" sz="1600" b="1" dirty="0">
                <a:solidFill>
                  <a:srgbClr val="044449"/>
                </a:solidFill>
                <a:latin typeface="+mn-lt"/>
              </a:rPr>
              <a:t>Ste </a:t>
            </a:r>
            <a:r>
              <a:rPr lang="en-US" sz="1600" b="1" dirty="0" err="1">
                <a:solidFill>
                  <a:srgbClr val="044449"/>
                </a:solidFill>
                <a:latin typeface="+mn-lt"/>
              </a:rPr>
              <a:t>pripravljeni</a:t>
            </a:r>
            <a:r>
              <a:rPr lang="en-US" sz="1600" b="1" dirty="0">
                <a:solidFill>
                  <a:srgbClr val="044449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rgbClr val="044449"/>
                </a:solidFill>
                <a:latin typeface="+mn-lt"/>
              </a:rPr>
              <a:t>začeti</a:t>
            </a:r>
            <a:r>
              <a:rPr lang="en-US" sz="1600" b="1" dirty="0">
                <a:solidFill>
                  <a:srgbClr val="044449"/>
                </a:solidFill>
                <a:latin typeface="+mn-lt"/>
              </a:rPr>
              <a:t>? </a:t>
            </a:r>
            <a:endParaRPr lang="sl-SI" sz="1600" b="1" dirty="0">
              <a:solidFill>
                <a:srgbClr val="044449"/>
              </a:solidFill>
              <a:latin typeface="+mn-lt"/>
            </a:endParaRPr>
          </a:p>
          <a:p>
            <a:endParaRPr lang="en-US" sz="1600" b="1" dirty="0">
              <a:solidFill>
                <a:srgbClr val="044449"/>
              </a:solidFill>
              <a:latin typeface="+mn-lt"/>
            </a:endParaRPr>
          </a:p>
          <a:p>
            <a:pPr algn="l"/>
            <a:r>
              <a:rPr lang="en-US" sz="1600" b="1" dirty="0" err="1">
                <a:solidFill>
                  <a:srgbClr val="044449"/>
                </a:solidFill>
                <a:latin typeface="+mn-lt"/>
              </a:rPr>
              <a:t>Pridružite</a:t>
            </a:r>
            <a:r>
              <a:rPr lang="en-US" sz="1600" b="1" dirty="0">
                <a:solidFill>
                  <a:srgbClr val="044449"/>
                </a:solidFill>
                <a:latin typeface="+mn-lt"/>
              </a:rPr>
              <a:t> se </a:t>
            </a:r>
            <a:r>
              <a:rPr lang="en-US" sz="1600" b="1" dirty="0" err="1">
                <a:solidFill>
                  <a:srgbClr val="044449"/>
                </a:solidFill>
                <a:latin typeface="+mn-lt"/>
              </a:rPr>
              <a:t>naši</a:t>
            </a:r>
            <a:r>
              <a:rPr lang="en-US" sz="1600" b="1" dirty="0">
                <a:solidFill>
                  <a:srgbClr val="044449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rgbClr val="044449"/>
                </a:solidFill>
                <a:latin typeface="+mn-lt"/>
              </a:rPr>
              <a:t>spletni</a:t>
            </a:r>
            <a:r>
              <a:rPr lang="en-US" sz="1600" b="1" dirty="0">
                <a:solidFill>
                  <a:srgbClr val="044449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rgbClr val="044449"/>
                </a:solidFill>
                <a:latin typeface="+mn-lt"/>
              </a:rPr>
              <a:t>skupnosti</a:t>
            </a:r>
            <a:r>
              <a:rPr lang="en-US" sz="1600" b="1" dirty="0">
                <a:solidFill>
                  <a:srgbClr val="044449"/>
                </a:solidFill>
                <a:latin typeface="+mn-lt"/>
              </a:rPr>
              <a:t> v </a:t>
            </a:r>
            <a:r>
              <a:rPr lang="en-US" sz="1600" b="1" dirty="0" err="1">
                <a:solidFill>
                  <a:srgbClr val="044449"/>
                </a:solidFill>
                <a:latin typeface="+mn-lt"/>
              </a:rPr>
              <a:t>kateri</a:t>
            </a:r>
            <a:r>
              <a:rPr lang="en-US" sz="1600" b="1" dirty="0">
                <a:solidFill>
                  <a:srgbClr val="044449"/>
                </a:solidFill>
                <a:latin typeface="+mn-lt"/>
              </a:rPr>
              <a:t> so MSP, </a:t>
            </a:r>
            <a:r>
              <a:rPr lang="sl-SI" sz="1600" b="1" dirty="0">
                <a:solidFill>
                  <a:srgbClr val="044449"/>
                </a:solidFill>
                <a:latin typeface="+mn-lt"/>
              </a:rPr>
              <a:t>izobraževalne institucije</a:t>
            </a:r>
            <a:r>
              <a:rPr lang="en-US" sz="1600" b="1" dirty="0">
                <a:solidFill>
                  <a:srgbClr val="044449"/>
                </a:solidFill>
                <a:latin typeface="+mn-lt"/>
              </a:rPr>
              <a:t>,</a:t>
            </a:r>
            <a:r>
              <a:rPr lang="sl-SI" sz="1600" b="1" dirty="0">
                <a:solidFill>
                  <a:srgbClr val="044449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rgbClr val="044449"/>
                </a:solidFill>
                <a:latin typeface="+mn-lt"/>
              </a:rPr>
              <a:t>oblikovalci</a:t>
            </a:r>
            <a:r>
              <a:rPr lang="en-US" sz="1600" b="1" dirty="0">
                <a:solidFill>
                  <a:srgbClr val="044449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rgbClr val="044449"/>
                </a:solidFill>
                <a:latin typeface="+mn-lt"/>
              </a:rPr>
              <a:t>politik</a:t>
            </a:r>
            <a:r>
              <a:rPr lang="sl-SI" sz="1600" b="1" dirty="0">
                <a:solidFill>
                  <a:srgbClr val="044449"/>
                </a:solidFill>
                <a:latin typeface="+mn-lt"/>
              </a:rPr>
              <a:t> in druga javnost.</a:t>
            </a:r>
          </a:p>
          <a:p>
            <a:pPr algn="l"/>
            <a:endParaRPr lang="en-US" dirty="0">
              <a:highlight>
                <a:srgbClr val="FFFF00"/>
              </a:highlight>
            </a:endParaRPr>
          </a:p>
          <a:p>
            <a:r>
              <a:rPr lang="en-US" sz="1000" dirty="0">
                <a:hlinkClick r:id="rId3"/>
              </a:rPr>
              <a:t>https://www.facebook.com/SUSTAINFoodService</a:t>
            </a:r>
            <a:endParaRPr lang="en-US" sz="1000" dirty="0"/>
          </a:p>
          <a:p>
            <a:endParaRPr lang="en-US" sz="1000" dirty="0"/>
          </a:p>
        </p:txBody>
      </p:sp>
      <p:pic>
        <p:nvPicPr>
          <p:cNvPr id="15" name="Picture Placeholder 14" descr="Man holding up open sign">
            <a:extLst>
              <a:ext uri="{FF2B5EF4-FFF2-40B4-BE49-F238E27FC236}">
                <a16:creationId xmlns:a16="http://schemas.microsoft.com/office/drawing/2014/main" id="{69CC2059-471B-4BB1-A182-A37B18634D7A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065242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E73F01-EEB0-AA4A-97CA-8A1EF1D10B3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Modul 3: </a:t>
            </a:r>
            <a:r>
              <a:rPr lang="en-US" dirty="0" err="1"/>
              <a:t>Izboljšanje</a:t>
            </a:r>
            <a:r>
              <a:rPr lang="en-US" dirty="0"/>
              <a:t> </a:t>
            </a:r>
            <a:r>
              <a:rPr lang="en-US" dirty="0" err="1"/>
              <a:t>naravne</a:t>
            </a:r>
            <a:r>
              <a:rPr lang="en-US" dirty="0"/>
              <a:t> </a:t>
            </a:r>
            <a:r>
              <a:rPr lang="en-US" dirty="0" err="1"/>
              <a:t>prehrane</a:t>
            </a:r>
            <a:r>
              <a:rPr lang="en-US" dirty="0"/>
              <a:t> / </a:t>
            </a:r>
            <a:r>
              <a:rPr lang="en-US" dirty="0" err="1"/>
              <a:t>funkcionalna</a:t>
            </a:r>
            <a:r>
              <a:rPr lang="en-US" dirty="0"/>
              <a:t> </a:t>
            </a:r>
            <a:r>
              <a:rPr lang="en-US" dirty="0" err="1"/>
              <a:t>živila</a:t>
            </a:r>
            <a:endParaRPr lang="en-US" sz="11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D3FCD64-2740-024E-86DE-5710DDE68BDE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05807" y="1910956"/>
            <a:ext cx="6474449" cy="1302383"/>
          </a:xfrm>
        </p:spPr>
        <p:txBody>
          <a:bodyPr/>
          <a:lstStyle/>
          <a:p>
            <a:r>
              <a:rPr lang="en-GB" sz="1400" b="0" dirty="0">
                <a:solidFill>
                  <a:srgbClr val="085156"/>
                </a:solidFill>
              </a:rPr>
              <a:t>V </a:t>
            </a:r>
            <a:r>
              <a:rPr lang="en-GB" sz="1400" b="0" dirty="0" err="1">
                <a:solidFill>
                  <a:srgbClr val="085156"/>
                </a:solidFill>
              </a:rPr>
              <a:t>tem</a:t>
            </a:r>
            <a:r>
              <a:rPr lang="en-GB" sz="1400" b="0" dirty="0">
                <a:solidFill>
                  <a:srgbClr val="085156"/>
                </a:solidFill>
              </a:rPr>
              <a:t> </a:t>
            </a:r>
            <a:r>
              <a:rPr lang="en-GB" sz="1400" b="0" dirty="0" err="1">
                <a:solidFill>
                  <a:srgbClr val="085156"/>
                </a:solidFill>
              </a:rPr>
              <a:t>učnem</a:t>
            </a:r>
            <a:r>
              <a:rPr lang="en-GB" sz="1400" b="0" dirty="0">
                <a:solidFill>
                  <a:srgbClr val="085156"/>
                </a:solidFill>
              </a:rPr>
              <a:t> </a:t>
            </a:r>
            <a:r>
              <a:rPr lang="en-GB" sz="1400" b="0" dirty="0" err="1">
                <a:solidFill>
                  <a:srgbClr val="085156"/>
                </a:solidFill>
              </a:rPr>
              <a:t>poglavju</a:t>
            </a:r>
            <a:r>
              <a:rPr lang="en-GB" sz="1400" b="0" dirty="0">
                <a:solidFill>
                  <a:srgbClr val="085156"/>
                </a:solidFill>
              </a:rPr>
              <a:t> </a:t>
            </a:r>
            <a:r>
              <a:rPr lang="en-GB" sz="1400" b="0" dirty="0" err="1">
                <a:solidFill>
                  <a:srgbClr val="085156"/>
                </a:solidFill>
              </a:rPr>
              <a:t>bomo</a:t>
            </a:r>
            <a:r>
              <a:rPr lang="en-GB" sz="1400" b="0" dirty="0">
                <a:solidFill>
                  <a:srgbClr val="085156"/>
                </a:solidFill>
              </a:rPr>
              <a:t> </a:t>
            </a:r>
            <a:r>
              <a:rPr lang="en-GB" sz="1400" b="0" dirty="0" err="1">
                <a:solidFill>
                  <a:srgbClr val="085156"/>
                </a:solidFill>
              </a:rPr>
              <a:t>izvedeli</a:t>
            </a:r>
            <a:r>
              <a:rPr lang="en-GB" sz="1400" b="0" dirty="0">
                <a:solidFill>
                  <a:srgbClr val="085156"/>
                </a:solidFill>
              </a:rPr>
              <a:t>, </a:t>
            </a:r>
            <a:r>
              <a:rPr lang="en-GB" sz="1400" b="0" dirty="0" err="1">
                <a:solidFill>
                  <a:srgbClr val="085156"/>
                </a:solidFill>
              </a:rPr>
              <a:t>kako</a:t>
            </a:r>
            <a:r>
              <a:rPr lang="en-GB" sz="1400" b="0" dirty="0">
                <a:solidFill>
                  <a:srgbClr val="085156"/>
                </a:solidFill>
              </a:rPr>
              <a:t> z </a:t>
            </a:r>
            <a:r>
              <a:rPr lang="en-GB" sz="1400" b="0" dirty="0" err="1">
                <a:solidFill>
                  <a:srgbClr val="085156"/>
                </a:solidFill>
              </a:rPr>
              <a:t>izboljšanjem</a:t>
            </a:r>
            <a:r>
              <a:rPr lang="en-GB" sz="1400" b="0" dirty="0">
                <a:solidFill>
                  <a:srgbClr val="085156"/>
                </a:solidFill>
              </a:rPr>
              <a:t> </a:t>
            </a:r>
            <a:r>
              <a:rPr lang="en-GB" sz="1400" b="0" dirty="0" err="1">
                <a:solidFill>
                  <a:srgbClr val="085156"/>
                </a:solidFill>
              </a:rPr>
              <a:t>prehranske</a:t>
            </a:r>
            <a:r>
              <a:rPr lang="en-GB" sz="1400" b="0" dirty="0">
                <a:solidFill>
                  <a:srgbClr val="085156"/>
                </a:solidFill>
              </a:rPr>
              <a:t> </a:t>
            </a:r>
            <a:r>
              <a:rPr lang="en-GB" sz="1400" b="0" dirty="0" err="1">
                <a:solidFill>
                  <a:srgbClr val="085156"/>
                </a:solidFill>
              </a:rPr>
              <a:t>ponudbe</a:t>
            </a:r>
            <a:r>
              <a:rPr lang="en-GB" sz="1400" b="0" dirty="0">
                <a:solidFill>
                  <a:srgbClr val="085156"/>
                </a:solidFill>
              </a:rPr>
              <a:t> in </a:t>
            </a:r>
            <a:r>
              <a:rPr lang="en-GB" sz="1400" b="0" dirty="0" err="1">
                <a:solidFill>
                  <a:srgbClr val="085156"/>
                </a:solidFill>
              </a:rPr>
              <a:t>uvedbo</a:t>
            </a:r>
            <a:r>
              <a:rPr lang="en-GB" sz="1400" b="0" dirty="0">
                <a:solidFill>
                  <a:srgbClr val="085156"/>
                </a:solidFill>
              </a:rPr>
              <a:t> </a:t>
            </a:r>
            <a:r>
              <a:rPr lang="en-GB" sz="1400" b="0" dirty="0" err="1">
                <a:solidFill>
                  <a:srgbClr val="085156"/>
                </a:solidFill>
              </a:rPr>
              <a:t>funkcionalnih</a:t>
            </a:r>
            <a:r>
              <a:rPr lang="en-GB" sz="1400" b="0" dirty="0">
                <a:solidFill>
                  <a:srgbClr val="085156"/>
                </a:solidFill>
              </a:rPr>
              <a:t> </a:t>
            </a:r>
            <a:r>
              <a:rPr lang="en-GB" sz="1400" b="0" dirty="0" err="1">
                <a:solidFill>
                  <a:srgbClr val="085156"/>
                </a:solidFill>
              </a:rPr>
              <a:t>sestavin</a:t>
            </a:r>
            <a:r>
              <a:rPr lang="en-GB" sz="1400" b="0" dirty="0">
                <a:solidFill>
                  <a:srgbClr val="085156"/>
                </a:solidFill>
              </a:rPr>
              <a:t> </a:t>
            </a:r>
            <a:r>
              <a:rPr lang="en-GB" sz="1400" b="0" dirty="0" err="1">
                <a:solidFill>
                  <a:srgbClr val="085156"/>
                </a:solidFill>
              </a:rPr>
              <a:t>inovirati</a:t>
            </a:r>
            <a:r>
              <a:rPr lang="en-GB" sz="1400" b="0" dirty="0">
                <a:solidFill>
                  <a:srgbClr val="085156"/>
                </a:solidFill>
              </a:rPr>
              <a:t> </a:t>
            </a:r>
            <a:r>
              <a:rPr lang="sl-SI" sz="1400" b="0" dirty="0">
                <a:solidFill>
                  <a:srgbClr val="085156"/>
                </a:solidFill>
              </a:rPr>
              <a:t>gostinstvo</a:t>
            </a:r>
            <a:r>
              <a:rPr lang="en-GB" sz="1400" b="0" dirty="0">
                <a:solidFill>
                  <a:srgbClr val="085156"/>
                </a:solidFill>
              </a:rPr>
              <a:t>. </a:t>
            </a:r>
            <a:r>
              <a:rPr lang="en-GB" sz="1400" b="0" dirty="0" err="1">
                <a:solidFill>
                  <a:srgbClr val="085156"/>
                </a:solidFill>
              </a:rPr>
              <a:t>Osredotočili</a:t>
            </a:r>
            <a:r>
              <a:rPr lang="en-GB" sz="1400" b="0" dirty="0">
                <a:solidFill>
                  <a:srgbClr val="085156"/>
                </a:solidFill>
              </a:rPr>
              <a:t> se </a:t>
            </a:r>
            <a:r>
              <a:rPr lang="en-GB" sz="1400" b="0" dirty="0" err="1">
                <a:solidFill>
                  <a:srgbClr val="085156"/>
                </a:solidFill>
              </a:rPr>
              <a:t>bomo</a:t>
            </a:r>
            <a:r>
              <a:rPr lang="en-GB" sz="1400" b="0" dirty="0">
                <a:solidFill>
                  <a:srgbClr val="085156"/>
                </a:solidFill>
              </a:rPr>
              <a:t> </a:t>
            </a:r>
            <a:r>
              <a:rPr lang="en-GB" sz="1400" b="0" dirty="0" err="1">
                <a:solidFill>
                  <a:srgbClr val="085156"/>
                </a:solidFill>
              </a:rPr>
              <a:t>na</a:t>
            </a:r>
            <a:r>
              <a:rPr lang="en-GB" sz="1400" b="0" dirty="0">
                <a:solidFill>
                  <a:srgbClr val="085156"/>
                </a:solidFill>
              </a:rPr>
              <a:t> </a:t>
            </a:r>
            <a:r>
              <a:rPr lang="sl-SI" sz="1400" b="0" dirty="0">
                <a:solidFill>
                  <a:srgbClr val="085156"/>
                </a:solidFill>
              </a:rPr>
              <a:t>pet</a:t>
            </a:r>
            <a:r>
              <a:rPr lang="en-GB" sz="1400" b="0" dirty="0">
                <a:solidFill>
                  <a:srgbClr val="085156"/>
                </a:solidFill>
              </a:rPr>
              <a:t> </a:t>
            </a:r>
            <a:r>
              <a:rPr lang="en-GB" sz="1400" b="0" dirty="0" err="1">
                <a:solidFill>
                  <a:srgbClr val="085156"/>
                </a:solidFill>
              </a:rPr>
              <a:t>tem</a:t>
            </a:r>
            <a:r>
              <a:rPr lang="sl-SI" sz="1400" b="0" dirty="0" err="1">
                <a:solidFill>
                  <a:srgbClr val="085156"/>
                </a:solidFill>
              </a:rPr>
              <a:t>atskih</a:t>
            </a:r>
            <a:r>
              <a:rPr lang="sl-SI" sz="1400" b="0" dirty="0">
                <a:solidFill>
                  <a:srgbClr val="085156"/>
                </a:solidFill>
              </a:rPr>
              <a:t> sklopov.</a:t>
            </a:r>
            <a:endParaRPr lang="en-GB" sz="1400" b="0" dirty="0">
              <a:solidFill>
                <a:srgbClr val="085156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sl-SI" sz="1400" b="0" dirty="0">
                <a:solidFill>
                  <a:srgbClr val="085156"/>
                </a:solidFill>
              </a:rPr>
              <a:t>Razumevanje p</a:t>
            </a:r>
            <a:r>
              <a:rPr lang="en-GB" sz="1400" b="0" dirty="0" err="1">
                <a:solidFill>
                  <a:srgbClr val="085156"/>
                </a:solidFill>
              </a:rPr>
              <a:t>ovezave</a:t>
            </a:r>
            <a:r>
              <a:rPr lang="en-GB" sz="1400" b="0" dirty="0">
                <a:solidFill>
                  <a:srgbClr val="085156"/>
                </a:solidFill>
              </a:rPr>
              <a:t> med HRANO, PREHRANO in ZDRAVJEM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b="0" dirty="0" err="1">
                <a:solidFill>
                  <a:srgbClr val="085156"/>
                </a:solidFill>
              </a:rPr>
              <a:t>Nutracevtiki</a:t>
            </a:r>
            <a:r>
              <a:rPr lang="sl-SI" sz="1400" b="0" dirty="0">
                <a:solidFill>
                  <a:srgbClr val="085156"/>
                </a:solidFill>
              </a:rPr>
              <a:t> in funkcionalna živila</a:t>
            </a:r>
            <a:endParaRPr lang="en-GB" sz="1400" b="0" dirty="0">
              <a:solidFill>
                <a:srgbClr val="085156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400" b="0" dirty="0" err="1">
                <a:solidFill>
                  <a:srgbClr val="085156"/>
                </a:solidFill>
              </a:rPr>
              <a:t>Zmanjševanje</a:t>
            </a:r>
            <a:r>
              <a:rPr lang="en-GB" sz="1400" b="0" dirty="0">
                <a:solidFill>
                  <a:srgbClr val="085156"/>
                </a:solidFill>
              </a:rPr>
              <a:t> </a:t>
            </a:r>
            <a:r>
              <a:rPr lang="sl-SI" sz="1400" b="0" dirty="0">
                <a:solidFill>
                  <a:srgbClr val="085156"/>
                </a:solidFill>
              </a:rPr>
              <a:t>vsebnosti </a:t>
            </a:r>
            <a:r>
              <a:rPr lang="en-GB" sz="1400" b="0" dirty="0" err="1">
                <a:solidFill>
                  <a:srgbClr val="085156"/>
                </a:solidFill>
              </a:rPr>
              <a:t>sladkorja</a:t>
            </a:r>
            <a:r>
              <a:rPr lang="en-GB" sz="1400" b="0" dirty="0">
                <a:solidFill>
                  <a:srgbClr val="085156"/>
                </a:solidFill>
              </a:rPr>
              <a:t> in soli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b="0" dirty="0" err="1">
                <a:solidFill>
                  <a:srgbClr val="085156"/>
                </a:solidFill>
              </a:rPr>
              <a:t>Naravn</a:t>
            </a:r>
            <a:r>
              <a:rPr lang="sl-SI" sz="1400" b="0" dirty="0">
                <a:solidFill>
                  <a:srgbClr val="085156"/>
                </a:solidFill>
              </a:rPr>
              <a:t>a prehranska dopolnila</a:t>
            </a:r>
            <a:endParaRPr lang="en-GB" sz="1400" b="0" dirty="0">
              <a:solidFill>
                <a:srgbClr val="085156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sl-SI" sz="1400" b="0" dirty="0">
                <a:solidFill>
                  <a:srgbClr val="085156"/>
                </a:solidFill>
              </a:rPr>
              <a:t>Omejevanje</a:t>
            </a:r>
            <a:r>
              <a:rPr lang="en-GB" sz="1400" b="0" dirty="0">
                <a:solidFill>
                  <a:srgbClr val="085156"/>
                </a:solidFill>
              </a:rPr>
              <a:t> </a:t>
            </a:r>
            <a:r>
              <a:rPr lang="en-GB" sz="1400" b="0" dirty="0" err="1">
                <a:solidFill>
                  <a:srgbClr val="085156"/>
                </a:solidFill>
              </a:rPr>
              <a:t>predelave</a:t>
            </a:r>
            <a:r>
              <a:rPr lang="en-GB" sz="1400" b="0" dirty="0">
                <a:solidFill>
                  <a:srgbClr val="085156"/>
                </a:solidFill>
              </a:rPr>
              <a:t> </a:t>
            </a:r>
            <a:r>
              <a:rPr lang="sl-SI" sz="1400" b="0" dirty="0">
                <a:solidFill>
                  <a:srgbClr val="085156"/>
                </a:solidFill>
              </a:rPr>
              <a:t>živil</a:t>
            </a:r>
            <a:endParaRPr lang="en-US" sz="1400" dirty="0">
              <a:solidFill>
                <a:srgbClr val="085156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IE" sz="1400" dirty="0">
              <a:solidFill>
                <a:srgbClr val="085156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C25AF1F-BE44-EB40-AAB6-C6A3909A578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485161" y="4126020"/>
            <a:ext cx="10455741" cy="6349205"/>
          </a:xfrm>
        </p:spPr>
        <p:txBody>
          <a:bodyPr/>
          <a:lstStyle/>
          <a:p>
            <a:pPr algn="just"/>
            <a:endParaRPr lang="en-IE" sz="800" dirty="0">
              <a:hlinkClick r:id="rId2"/>
            </a:endParaRPr>
          </a:p>
          <a:p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ADDD227-0FC5-784F-BC51-40A5D1C3D9F5}"/>
              </a:ext>
            </a:extLst>
          </p:cNvPr>
          <p:cNvCxnSpPr>
            <a:cxnSpLocks/>
          </p:cNvCxnSpPr>
          <p:nvPr/>
        </p:nvCxnSpPr>
        <p:spPr>
          <a:xfrm>
            <a:off x="505807" y="1800833"/>
            <a:ext cx="2975288" cy="0"/>
          </a:xfrm>
          <a:prstGeom prst="line">
            <a:avLst/>
          </a:prstGeom>
          <a:ln w="28575">
            <a:solidFill>
              <a:srgbClr val="F5C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D98642E-ACFC-4F22-BA2B-8838C76D79E5}"/>
              </a:ext>
            </a:extLst>
          </p:cNvPr>
          <p:cNvSpPr txBox="1"/>
          <p:nvPr/>
        </p:nvSpPr>
        <p:spPr>
          <a:xfrm>
            <a:off x="485159" y="3802446"/>
            <a:ext cx="6548513" cy="461665"/>
          </a:xfrm>
          <a:prstGeom prst="rect">
            <a:avLst/>
          </a:prstGeom>
          <a:solidFill>
            <a:srgbClr val="F5C05B"/>
          </a:solidFill>
        </p:spPr>
        <p:txBody>
          <a:bodyPr wrap="square" rtlCol="0">
            <a:spAutoFit/>
          </a:bodyPr>
          <a:lstStyle/>
          <a:p>
            <a:r>
              <a:rPr lang="sl-SI" sz="2400" b="1" u="sng" dirty="0">
                <a:solidFill>
                  <a:srgbClr val="085156"/>
                </a:solidFill>
              </a:rPr>
              <a:t>AKCIJA: </a:t>
            </a:r>
            <a:r>
              <a:rPr lang="en-US" sz="2400" b="1" dirty="0">
                <a:solidFill>
                  <a:srgbClr val="085156"/>
                </a:solidFill>
              </a:rPr>
              <a:t>Po</a:t>
            </a:r>
            <a:r>
              <a:rPr lang="sl-SI" sz="2400" b="1" dirty="0">
                <a:solidFill>
                  <a:srgbClr val="085156"/>
                </a:solidFill>
              </a:rPr>
              <a:t>globite</a:t>
            </a:r>
            <a:r>
              <a:rPr lang="en-US" sz="2400" b="1" dirty="0">
                <a:solidFill>
                  <a:srgbClr val="085156"/>
                </a:solidFill>
              </a:rPr>
              <a:t> se v ta </a:t>
            </a:r>
            <a:r>
              <a:rPr lang="en-US" sz="2400" b="1" dirty="0" err="1">
                <a:solidFill>
                  <a:srgbClr val="085156"/>
                </a:solidFill>
              </a:rPr>
              <a:t>zanimiva</a:t>
            </a:r>
            <a:r>
              <a:rPr lang="en-US" sz="2400" b="1" dirty="0">
                <a:solidFill>
                  <a:srgbClr val="085156"/>
                </a:solidFill>
              </a:rPr>
              <a:t> </a:t>
            </a:r>
            <a:r>
              <a:rPr lang="en-US" sz="2400" b="1" dirty="0" err="1">
                <a:solidFill>
                  <a:srgbClr val="085156"/>
                </a:solidFill>
              </a:rPr>
              <a:t>poročila</a:t>
            </a:r>
            <a:r>
              <a:rPr lang="en-US" sz="2400" b="1" dirty="0">
                <a:solidFill>
                  <a:srgbClr val="085156"/>
                </a:solidFill>
              </a:rPr>
              <a:t>!</a:t>
            </a:r>
            <a:endParaRPr lang="en-IE" sz="2400" b="1" dirty="0">
              <a:solidFill>
                <a:srgbClr val="085156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34BE41-1E09-4D5D-B446-3209B97CDC1F}"/>
              </a:ext>
            </a:extLst>
          </p:cNvPr>
          <p:cNvSpPr txBox="1"/>
          <p:nvPr/>
        </p:nvSpPr>
        <p:spPr>
          <a:xfrm>
            <a:off x="398802" y="9663174"/>
            <a:ext cx="6225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hlinkClick r:id="rId3"/>
              </a:rPr>
              <a:t>Nielsen Report -</a:t>
            </a:r>
            <a:r>
              <a:rPr lang="sl-SI" sz="1400" dirty="0">
                <a:hlinkClick r:id="rId3"/>
              </a:rPr>
              <a:t> </a:t>
            </a:r>
            <a:r>
              <a:rPr lang="sv-SE" sz="1400" dirty="0">
                <a:hlinkClick r:id="rId3"/>
              </a:rPr>
              <a:t>Smo kar jemo</a:t>
            </a:r>
            <a:endParaRPr lang="en-IE" sz="1400" dirty="0"/>
          </a:p>
          <a:p>
            <a:endParaRPr lang="en-IE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F76758-DAD5-419A-9A16-89FB82B6B787}"/>
              </a:ext>
            </a:extLst>
          </p:cNvPr>
          <p:cNvSpPr txBox="1"/>
          <p:nvPr/>
        </p:nvSpPr>
        <p:spPr>
          <a:xfrm>
            <a:off x="398802" y="6646468"/>
            <a:ext cx="6495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1400" dirty="0" err="1">
                <a:solidFill>
                  <a:srgbClr val="F5A326"/>
                </a:solidFill>
                <a:cs typeface="Arial" panose="020B0604020202020204" pitchFamily="34" charset="0"/>
              </a:rPr>
              <a:t>Spletna</a:t>
            </a:r>
            <a:r>
              <a:rPr lang="en-GB" altLang="en-US" sz="1400" dirty="0">
                <a:solidFill>
                  <a:srgbClr val="F5A326"/>
                </a:solidFill>
                <a:cs typeface="Arial" panose="020B0604020202020204" pitchFamily="34" charset="0"/>
              </a:rPr>
              <a:t> </a:t>
            </a:r>
            <a:r>
              <a:rPr lang="en-GB" altLang="en-US" sz="1400" dirty="0" err="1">
                <a:solidFill>
                  <a:srgbClr val="F5A326"/>
                </a:solidFill>
                <a:cs typeface="Arial" panose="020B0604020202020204" pitchFamily="34" charset="0"/>
              </a:rPr>
              <a:t>oddaja</a:t>
            </a:r>
            <a:r>
              <a:rPr lang="en-GB" altLang="en-US" sz="1400" dirty="0">
                <a:solidFill>
                  <a:srgbClr val="F5A326"/>
                </a:solidFill>
                <a:cs typeface="Arial" panose="020B0604020202020204" pitchFamily="34" charset="0"/>
              </a:rPr>
              <a:t> </a:t>
            </a:r>
            <a:r>
              <a:rPr lang="en-GB" altLang="en-US" sz="1400" dirty="0" err="1">
                <a:solidFill>
                  <a:srgbClr val="F5A326"/>
                </a:solidFill>
                <a:cs typeface="Arial" panose="020B0604020202020204" pitchFamily="34" charset="0"/>
              </a:rPr>
              <a:t>na</a:t>
            </a:r>
            <a:r>
              <a:rPr lang="en-GB" altLang="en-US" sz="1400" dirty="0">
                <a:solidFill>
                  <a:srgbClr val="F5A326"/>
                </a:solidFill>
                <a:cs typeface="Arial" panose="020B0604020202020204" pitchFamily="34" charset="0"/>
              </a:rPr>
              <a:t> Harvard School of Public Health</a:t>
            </a:r>
            <a:r>
              <a:rPr lang="sl-SI" altLang="en-US" sz="1400" dirty="0">
                <a:solidFill>
                  <a:srgbClr val="F5A326"/>
                </a:solidFill>
                <a:cs typeface="Arial" panose="020B0604020202020204" pitchFamily="34" charset="0"/>
              </a:rPr>
              <a:t> </a:t>
            </a:r>
            <a:r>
              <a:rPr lang="en-IE" altLang="en-US" sz="1400" dirty="0">
                <a:solidFill>
                  <a:srgbClr val="F5A326"/>
                </a:solidFill>
                <a:cs typeface="Arial" panose="020B0604020202020204" pitchFamily="34" charset="0"/>
              </a:rPr>
              <a:t>“</a:t>
            </a:r>
            <a:r>
              <a:rPr lang="en-IE" altLang="ja-JP" sz="1400" dirty="0" err="1">
                <a:solidFill>
                  <a:srgbClr val="F5A326"/>
                </a:solidFill>
                <a:cs typeface="Arial" panose="020B0604020202020204" pitchFamily="34" charset="0"/>
                <a:hlinkClick r:id="rId4"/>
              </a:rPr>
              <a:t>Zakaj</a:t>
            </a:r>
            <a:r>
              <a:rPr lang="en-IE" altLang="ja-JP" sz="1400" dirty="0">
                <a:solidFill>
                  <a:srgbClr val="F5A326"/>
                </a:solidFill>
                <a:cs typeface="Arial" panose="020B0604020202020204" pitchFamily="34" charset="0"/>
                <a:hlinkClick r:id="rId4"/>
              </a:rPr>
              <a:t> se </a:t>
            </a:r>
            <a:r>
              <a:rPr lang="en-IE" altLang="ja-JP" sz="1400" dirty="0" err="1">
                <a:solidFill>
                  <a:srgbClr val="F5A326"/>
                </a:solidFill>
                <a:cs typeface="Arial" panose="020B0604020202020204" pitchFamily="34" charset="0"/>
                <a:hlinkClick r:id="rId4"/>
              </a:rPr>
              <a:t>prenajedamo</a:t>
            </a:r>
            <a:r>
              <a:rPr lang="en-IE" altLang="ja-JP" sz="1400" dirty="0">
                <a:solidFill>
                  <a:srgbClr val="F5A326"/>
                </a:solidFill>
                <a:cs typeface="Arial" panose="020B0604020202020204" pitchFamily="34" charset="0"/>
                <a:hlinkClick r:id="rId4"/>
              </a:rPr>
              <a:t>: </a:t>
            </a:r>
            <a:r>
              <a:rPr lang="en-IE" altLang="ja-JP" sz="1400" dirty="0" err="1">
                <a:solidFill>
                  <a:srgbClr val="F5A326"/>
                </a:solidFill>
                <a:cs typeface="Arial" panose="020B0604020202020204" pitchFamily="34" charset="0"/>
                <a:hlinkClick r:id="rId4"/>
              </a:rPr>
              <a:t>Toksično</a:t>
            </a:r>
            <a:r>
              <a:rPr lang="en-IE" altLang="ja-JP" sz="1400" dirty="0">
                <a:solidFill>
                  <a:srgbClr val="F5A326"/>
                </a:solidFill>
                <a:cs typeface="Arial" panose="020B0604020202020204" pitchFamily="34" charset="0"/>
                <a:hlinkClick r:id="rId4"/>
              </a:rPr>
              <a:t> </a:t>
            </a:r>
            <a:r>
              <a:rPr lang="en-IE" altLang="ja-JP" sz="1400" dirty="0" err="1">
                <a:solidFill>
                  <a:srgbClr val="F5A326"/>
                </a:solidFill>
                <a:cs typeface="Arial" panose="020B0604020202020204" pitchFamily="34" charset="0"/>
                <a:hlinkClick r:id="rId4"/>
              </a:rPr>
              <a:t>prehransko</a:t>
            </a:r>
            <a:r>
              <a:rPr lang="en-IE" altLang="ja-JP" sz="1400" dirty="0">
                <a:solidFill>
                  <a:srgbClr val="F5A326"/>
                </a:solidFill>
                <a:cs typeface="Arial" panose="020B0604020202020204" pitchFamily="34" charset="0"/>
                <a:hlinkClick r:id="rId4"/>
              </a:rPr>
              <a:t> </a:t>
            </a:r>
            <a:r>
              <a:rPr lang="en-IE" altLang="ja-JP" sz="1400" dirty="0" err="1">
                <a:solidFill>
                  <a:srgbClr val="F5A326"/>
                </a:solidFill>
                <a:cs typeface="Arial" panose="020B0604020202020204" pitchFamily="34" charset="0"/>
                <a:hlinkClick r:id="rId4"/>
              </a:rPr>
              <a:t>okolje</a:t>
            </a:r>
            <a:r>
              <a:rPr lang="en-IE" altLang="ja-JP" sz="1400" dirty="0">
                <a:solidFill>
                  <a:srgbClr val="F5A326"/>
                </a:solidFill>
                <a:cs typeface="Arial" panose="020B0604020202020204" pitchFamily="34" charset="0"/>
                <a:hlinkClick r:id="rId4"/>
              </a:rPr>
              <a:t> in </a:t>
            </a:r>
            <a:r>
              <a:rPr lang="en-IE" altLang="ja-JP" sz="1400" dirty="0" err="1">
                <a:solidFill>
                  <a:srgbClr val="F5A326"/>
                </a:solidFill>
                <a:cs typeface="Arial" panose="020B0604020202020204" pitchFamily="34" charset="0"/>
                <a:hlinkClick r:id="rId4"/>
              </a:rPr>
              <a:t>debelost</a:t>
            </a:r>
            <a:r>
              <a:rPr lang="en-IE" altLang="ja-JP" sz="1400" dirty="0">
                <a:solidFill>
                  <a:srgbClr val="F5A326"/>
                </a:solidFill>
                <a:cs typeface="Arial" panose="020B0604020202020204" pitchFamily="34" charset="0"/>
              </a:rPr>
              <a:t>.</a:t>
            </a:r>
            <a:r>
              <a:rPr lang="en-IE" altLang="en-US" sz="1400" dirty="0">
                <a:solidFill>
                  <a:srgbClr val="F5A326"/>
                </a:solidFill>
                <a:cs typeface="Arial" panose="020B0604020202020204" pitchFamily="34" charset="0"/>
              </a:rPr>
              <a:t>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04ADF7-1606-4A15-AC71-3C2AA229A7A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0824" y="4808621"/>
            <a:ext cx="3140542" cy="16887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9A113D-E179-4A4B-AF20-9E8016C8AD9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4980" y="7395427"/>
            <a:ext cx="1532229" cy="209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362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820077-F500-4E25-8B41-DB3B795BD89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Modul 3:</a:t>
            </a:r>
          </a:p>
          <a:p>
            <a:endParaRPr lang="en-US" dirty="0"/>
          </a:p>
          <a:p>
            <a:r>
              <a:rPr lang="sl-SI" sz="1200" b="0" dirty="0"/>
              <a:t>Prosojnica </a:t>
            </a:r>
            <a:r>
              <a:rPr lang="en-US" sz="1200" b="0" dirty="0"/>
              <a:t>12</a:t>
            </a:r>
          </a:p>
          <a:p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512A2-00DF-4ABE-9B4E-5192DCA2F3E4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579417" y="2583712"/>
            <a:ext cx="12113695" cy="3987209"/>
          </a:xfrm>
        </p:spPr>
        <p:txBody>
          <a:bodyPr/>
          <a:lstStyle/>
          <a:p>
            <a:r>
              <a:rPr lang="en-IE" sz="1400" b="1" dirty="0" err="1">
                <a:solidFill>
                  <a:srgbClr val="004449"/>
                </a:solidFill>
                <a:ea typeface="Geneva" pitchFamily="-48" charset="-128"/>
                <a:cs typeface="Arial" pitchFamily="34" charset="0"/>
              </a:rPr>
              <a:t>Kako</a:t>
            </a:r>
            <a:r>
              <a:rPr lang="en-IE" sz="1400" b="1" dirty="0">
                <a:solidFill>
                  <a:srgbClr val="004449"/>
                </a:solidFill>
                <a:ea typeface="Geneva" pitchFamily="-48" charset="-128"/>
                <a:cs typeface="Arial" pitchFamily="34" charset="0"/>
              </a:rPr>
              <a:t> </a:t>
            </a:r>
            <a:r>
              <a:rPr lang="sl-SI" sz="1400" b="1" dirty="0">
                <a:solidFill>
                  <a:srgbClr val="004449"/>
                </a:solidFill>
                <a:ea typeface="Geneva" pitchFamily="-48" charset="-128"/>
                <a:cs typeface="Arial" pitchFamily="34" charset="0"/>
              </a:rPr>
              <a:t>ju lahko vključite v razvoj svoje dejavnosti</a:t>
            </a:r>
            <a:r>
              <a:rPr lang="en-IE" sz="1400" b="1" dirty="0">
                <a:solidFill>
                  <a:srgbClr val="004449"/>
                </a:solidFill>
                <a:ea typeface="Geneva" pitchFamily="-48" charset="-128"/>
                <a:cs typeface="Arial" pitchFamily="34" charset="0"/>
              </a:rPr>
              <a:t>? </a:t>
            </a:r>
            <a:endParaRPr lang="sl-SI" sz="1400" b="1" dirty="0">
              <a:solidFill>
                <a:srgbClr val="004449"/>
              </a:solidFill>
              <a:ea typeface="Geneva" pitchFamily="-48" charset="-128"/>
              <a:cs typeface="Arial" pitchFamily="34" charset="0"/>
            </a:endParaRPr>
          </a:p>
          <a:p>
            <a:endParaRPr lang="en-US" sz="1400" b="1" dirty="0">
              <a:solidFill>
                <a:srgbClr val="004449"/>
              </a:solidFill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1400" dirty="0" err="1">
                <a:solidFill>
                  <a:srgbClr val="004449"/>
                </a:solidFill>
              </a:rPr>
              <a:t>Lahko</a:t>
            </a:r>
            <a:r>
              <a:rPr lang="en-US" sz="1400" dirty="0">
                <a:solidFill>
                  <a:srgbClr val="004449"/>
                </a:solidFill>
              </a:rPr>
              <a:t> </a:t>
            </a:r>
            <a:r>
              <a:rPr lang="en-US" sz="1400" dirty="0" err="1">
                <a:solidFill>
                  <a:srgbClr val="004449"/>
                </a:solidFill>
              </a:rPr>
              <a:t>poenostavite</a:t>
            </a:r>
            <a:r>
              <a:rPr lang="en-US" sz="1400" dirty="0">
                <a:solidFill>
                  <a:srgbClr val="004449"/>
                </a:solidFill>
              </a:rPr>
              <a:t> </a:t>
            </a:r>
            <a:r>
              <a:rPr lang="en-US" sz="1400" dirty="0" err="1">
                <a:solidFill>
                  <a:srgbClr val="004449"/>
                </a:solidFill>
              </a:rPr>
              <a:t>sestavine</a:t>
            </a:r>
            <a:r>
              <a:rPr lang="en-US" sz="1400" dirty="0">
                <a:solidFill>
                  <a:srgbClr val="004449"/>
                </a:solidFill>
              </a:rPr>
              <a:t>, </a:t>
            </a:r>
            <a:r>
              <a:rPr lang="en-US" sz="1400" dirty="0" err="1">
                <a:solidFill>
                  <a:srgbClr val="004449"/>
                </a:solidFill>
              </a:rPr>
              <a:t>postopke</a:t>
            </a:r>
            <a:r>
              <a:rPr lang="en-US" sz="1400" dirty="0">
                <a:solidFill>
                  <a:srgbClr val="004449"/>
                </a:solidFill>
              </a:rPr>
              <a:t> </a:t>
            </a:r>
            <a:r>
              <a:rPr lang="en-US" sz="1400" dirty="0" err="1">
                <a:solidFill>
                  <a:srgbClr val="004449"/>
                </a:solidFill>
              </a:rPr>
              <a:t>ali</a:t>
            </a:r>
            <a:r>
              <a:rPr lang="en-US" sz="1400" dirty="0">
                <a:solidFill>
                  <a:srgbClr val="004449"/>
                </a:solidFill>
              </a:rPr>
              <a:t> </a:t>
            </a:r>
            <a:r>
              <a:rPr lang="en-US" sz="1400" dirty="0" err="1">
                <a:solidFill>
                  <a:srgbClr val="004449"/>
                </a:solidFill>
              </a:rPr>
              <a:t>embalažo</a:t>
            </a:r>
            <a:r>
              <a:rPr lang="en-US" sz="1400" dirty="0">
                <a:solidFill>
                  <a:srgbClr val="004449"/>
                </a:solidFill>
              </a:rPr>
              <a:t>, da bi </a:t>
            </a:r>
            <a:r>
              <a:rPr lang="en-US" sz="1400" dirty="0" err="1">
                <a:solidFill>
                  <a:srgbClr val="004449"/>
                </a:solidFill>
              </a:rPr>
              <a:t>poudarili</a:t>
            </a:r>
            <a:r>
              <a:rPr lang="en-US" sz="1400" dirty="0">
                <a:solidFill>
                  <a:srgbClr val="004449"/>
                </a:solidFill>
              </a:rPr>
              <a:t> </a:t>
            </a:r>
            <a:r>
              <a:rPr lang="en-US" sz="1400" dirty="0" err="1">
                <a:solidFill>
                  <a:srgbClr val="004449"/>
                </a:solidFill>
              </a:rPr>
              <a:t>naravnost</a:t>
            </a:r>
            <a:r>
              <a:rPr lang="en-US" sz="1400" dirty="0">
                <a:solidFill>
                  <a:srgbClr val="004449"/>
                </a:solidFill>
              </a:rPr>
              <a:t> </a:t>
            </a:r>
            <a:r>
              <a:rPr lang="en-US" sz="1400" dirty="0" err="1">
                <a:solidFill>
                  <a:srgbClr val="004449"/>
                </a:solidFill>
              </a:rPr>
              <a:t>svojega</a:t>
            </a:r>
            <a:r>
              <a:rPr lang="en-US" sz="1400" dirty="0">
                <a:solidFill>
                  <a:srgbClr val="004449"/>
                </a:solidFill>
              </a:rPr>
              <a:t> </a:t>
            </a:r>
            <a:r>
              <a:rPr lang="en-US" sz="1400" dirty="0" err="1">
                <a:solidFill>
                  <a:srgbClr val="004449"/>
                </a:solidFill>
              </a:rPr>
              <a:t>izdelka</a:t>
            </a:r>
            <a:r>
              <a:rPr lang="en-US" sz="1400" dirty="0">
                <a:solidFill>
                  <a:srgbClr val="004449"/>
                </a:solidFill>
              </a:rPr>
              <a:t>? 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sl-SI" sz="1400" dirty="0">
              <a:solidFill>
                <a:srgbClr val="004449"/>
              </a:solidFill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sl-SI" sz="1400" dirty="0">
                <a:solidFill>
                  <a:srgbClr val="004449"/>
                </a:solidFill>
              </a:rPr>
              <a:t>Z uporabo tehnologije pomagajte potrošnikom čim bolje izkoristiti vaše izdelke in storitve ter razumeti njihove koristi za zdravje in energijo tako za odrasle kot za otroke!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sl-SI" sz="1400" dirty="0">
              <a:solidFill>
                <a:srgbClr val="004449"/>
              </a:solidFill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sl-SI" sz="1400" dirty="0">
                <a:solidFill>
                  <a:srgbClr val="004449"/>
                </a:solidFill>
              </a:rPr>
              <a:t>Naj bo vaš izdelek prilagodljiv ter primeren za različne diete in življenjske sloge. Kako lahko prispeva k celostno uravnoteženemu življenjskemu slogu? 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en-IE" dirty="0">
              <a:solidFill>
                <a:srgbClr val="004449"/>
              </a:solidFill>
            </a:endParaRPr>
          </a:p>
          <a:p>
            <a:r>
              <a:rPr lang="en-IE" sz="1200" b="1" dirty="0">
                <a:solidFill>
                  <a:srgbClr val="004449"/>
                </a:solidFill>
              </a:rPr>
              <a:t>Ali </a:t>
            </a:r>
            <a:r>
              <a:rPr lang="en-IE" sz="1200" b="1" dirty="0" err="1">
                <a:solidFill>
                  <a:srgbClr val="004449"/>
                </a:solidFill>
              </a:rPr>
              <a:t>vidite</a:t>
            </a:r>
            <a:r>
              <a:rPr lang="en-IE" sz="1200" b="1" dirty="0">
                <a:solidFill>
                  <a:srgbClr val="004449"/>
                </a:solidFill>
              </a:rPr>
              <a:t> </a:t>
            </a:r>
            <a:r>
              <a:rPr lang="en-IE" sz="1200" b="1" dirty="0" err="1">
                <a:solidFill>
                  <a:srgbClr val="004449"/>
                </a:solidFill>
              </a:rPr>
              <a:t>področja</a:t>
            </a:r>
            <a:r>
              <a:rPr lang="en-IE" sz="1200" b="1" dirty="0">
                <a:solidFill>
                  <a:srgbClr val="004449"/>
                </a:solidFill>
              </a:rPr>
              <a:t> </a:t>
            </a:r>
            <a:r>
              <a:rPr lang="en-IE" sz="1200" b="1" dirty="0" err="1">
                <a:solidFill>
                  <a:srgbClr val="004449"/>
                </a:solidFill>
              </a:rPr>
              <a:t>sprememb</a:t>
            </a:r>
            <a:r>
              <a:rPr lang="en-IE" sz="1200" b="1" dirty="0">
                <a:solidFill>
                  <a:srgbClr val="004449"/>
                </a:solidFill>
              </a:rPr>
              <a:t>, </a:t>
            </a:r>
            <a:r>
              <a:rPr lang="en-IE" sz="1200" b="1" dirty="0" err="1">
                <a:solidFill>
                  <a:srgbClr val="004449"/>
                </a:solidFill>
              </a:rPr>
              <a:t>ki</a:t>
            </a:r>
            <a:r>
              <a:rPr lang="en-IE" sz="1200" b="1" dirty="0">
                <a:solidFill>
                  <a:srgbClr val="004449"/>
                </a:solidFill>
              </a:rPr>
              <a:t> bi </a:t>
            </a:r>
            <a:r>
              <a:rPr lang="en-IE" sz="1200" b="1" dirty="0" err="1">
                <a:solidFill>
                  <a:srgbClr val="004449"/>
                </a:solidFill>
              </a:rPr>
              <a:t>jih</a:t>
            </a:r>
            <a:r>
              <a:rPr lang="en-IE" sz="1200" b="1" dirty="0">
                <a:solidFill>
                  <a:srgbClr val="004449"/>
                </a:solidFill>
              </a:rPr>
              <a:t> </a:t>
            </a:r>
            <a:r>
              <a:rPr lang="en-IE" sz="1200" b="1" dirty="0" err="1">
                <a:solidFill>
                  <a:srgbClr val="004449"/>
                </a:solidFill>
              </a:rPr>
              <a:t>bilo</a:t>
            </a:r>
            <a:r>
              <a:rPr lang="en-IE" sz="1200" b="1" dirty="0">
                <a:solidFill>
                  <a:srgbClr val="004449"/>
                </a:solidFill>
              </a:rPr>
              <a:t> </a:t>
            </a:r>
            <a:r>
              <a:rPr lang="en-IE" sz="1200" b="1" dirty="0" err="1">
                <a:solidFill>
                  <a:srgbClr val="004449"/>
                </a:solidFill>
              </a:rPr>
              <a:t>mogoče</a:t>
            </a:r>
            <a:r>
              <a:rPr lang="en-IE" sz="1200" b="1" dirty="0">
                <a:solidFill>
                  <a:srgbClr val="004449"/>
                </a:solidFill>
              </a:rPr>
              <a:t> </a:t>
            </a:r>
            <a:r>
              <a:rPr lang="en-IE" sz="1200" b="1" dirty="0" err="1">
                <a:solidFill>
                  <a:srgbClr val="004449"/>
                </a:solidFill>
              </a:rPr>
              <a:t>izvesti</a:t>
            </a:r>
            <a:r>
              <a:rPr lang="en-IE" sz="1200" b="1" dirty="0">
                <a:solidFill>
                  <a:srgbClr val="004449"/>
                </a:solidFill>
              </a:rPr>
              <a:t> v </a:t>
            </a:r>
            <a:r>
              <a:rPr lang="en-IE" sz="1200" b="1" dirty="0" err="1">
                <a:solidFill>
                  <a:srgbClr val="004449"/>
                </a:solidFill>
              </a:rPr>
              <a:t>vašem</a:t>
            </a:r>
            <a:r>
              <a:rPr lang="en-IE" sz="1200" b="1" dirty="0">
                <a:solidFill>
                  <a:srgbClr val="004449"/>
                </a:solidFill>
              </a:rPr>
              <a:t> </a:t>
            </a:r>
            <a:r>
              <a:rPr lang="en-IE" sz="1200" b="1" dirty="0" err="1">
                <a:solidFill>
                  <a:srgbClr val="004449"/>
                </a:solidFill>
              </a:rPr>
              <a:t>podjetju</a:t>
            </a:r>
            <a:r>
              <a:rPr lang="en-IE" sz="1200" b="1" dirty="0">
                <a:solidFill>
                  <a:srgbClr val="004449"/>
                </a:solidFill>
              </a:rPr>
              <a:t>?</a:t>
            </a:r>
            <a:endParaRPr lang="sl-SI" sz="1200" b="1" dirty="0">
              <a:solidFill>
                <a:srgbClr val="004449"/>
              </a:solidFill>
            </a:endParaRPr>
          </a:p>
          <a:p>
            <a:endParaRPr lang="en-IE" sz="1200" b="1" dirty="0">
              <a:solidFill>
                <a:srgbClr val="004449"/>
              </a:solidFill>
            </a:endParaRPr>
          </a:p>
          <a:p>
            <a:pPr algn="just"/>
            <a:r>
              <a:rPr lang="sl-SI" sz="1200" b="1" dirty="0">
                <a:solidFill>
                  <a:srgbClr val="004449"/>
                </a:solidFill>
              </a:rPr>
              <a:t>Zapišite si:</a:t>
            </a:r>
            <a:endParaRPr lang="en-IE" sz="1200" b="1" dirty="0">
              <a:solidFill>
                <a:srgbClr val="004449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1348FD-8A50-437C-A2F1-5057C66FF172}"/>
              </a:ext>
            </a:extLst>
          </p:cNvPr>
          <p:cNvSpPr txBox="1"/>
          <p:nvPr/>
        </p:nvSpPr>
        <p:spPr>
          <a:xfrm>
            <a:off x="545913" y="6301801"/>
            <a:ext cx="609035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800" dirty="0">
                <a:solidFill>
                  <a:srgbClr val="00444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IE" dirty="0">
              <a:solidFill>
                <a:srgbClr val="004449"/>
              </a:solidFill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51B0C33-9B12-4177-BF42-73D21FE88DF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96028" y="1823275"/>
            <a:ext cx="6474449" cy="719560"/>
          </a:xfrm>
          <a:solidFill>
            <a:srgbClr val="F5C05B"/>
          </a:solidFill>
        </p:spPr>
        <p:txBody>
          <a:bodyPr/>
          <a:lstStyle/>
          <a:p>
            <a:r>
              <a:rPr lang="en-US" sz="2000" i="0" dirty="0">
                <a:solidFill>
                  <a:schemeClr val="bg1"/>
                </a:solidFill>
              </a:rPr>
              <a:t>VAJA: ZDRAVJE IN DOBRO POČUTJE</a:t>
            </a:r>
            <a:r>
              <a:rPr lang="sl-SI" sz="2000" i="0" dirty="0">
                <a:solidFill>
                  <a:schemeClr val="bg1"/>
                </a:solidFill>
              </a:rPr>
              <a:t>,</a:t>
            </a:r>
            <a:endParaRPr lang="en-US" sz="2000" i="0" dirty="0">
              <a:solidFill>
                <a:schemeClr val="bg1"/>
              </a:solidFill>
            </a:endParaRPr>
          </a:p>
          <a:p>
            <a:r>
              <a:rPr lang="sl-SI" sz="2000" i="0" dirty="0">
                <a:solidFill>
                  <a:schemeClr val="bg1"/>
                </a:solidFill>
              </a:rPr>
              <a:t>DVA TRENDA</a:t>
            </a:r>
            <a:endParaRPr lang="en-IE" sz="2000" i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122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820077-F500-4E25-8B41-DB3B795BD89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Modul 3:</a:t>
            </a:r>
          </a:p>
          <a:p>
            <a:endParaRPr lang="en-US" dirty="0"/>
          </a:p>
          <a:p>
            <a:r>
              <a:rPr lang="sl-SI" sz="1200" b="0" dirty="0"/>
              <a:t>Prosojnica</a:t>
            </a:r>
            <a:r>
              <a:rPr lang="en-US" sz="1200" b="0" dirty="0"/>
              <a:t> 65</a:t>
            </a:r>
          </a:p>
          <a:p>
            <a:endParaRPr lang="en-I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1348FD-8A50-437C-A2F1-5057C66FF172}"/>
              </a:ext>
            </a:extLst>
          </p:cNvPr>
          <p:cNvSpPr txBox="1"/>
          <p:nvPr/>
        </p:nvSpPr>
        <p:spPr>
          <a:xfrm>
            <a:off x="788077" y="5579855"/>
            <a:ext cx="609035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800" dirty="0">
                <a:solidFill>
                  <a:srgbClr val="323E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I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507F79-E73C-4D54-B6B5-CC0D2E5B4C83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579417" y="5200646"/>
            <a:ext cx="6400839" cy="4708004"/>
          </a:xfrm>
        </p:spPr>
        <p:txBody>
          <a:bodyPr/>
          <a:lstStyle/>
          <a:p>
            <a:r>
              <a:rPr lang="sl-SI" dirty="0"/>
              <a:t>Zapiski</a:t>
            </a:r>
            <a:endParaRPr lang="en-IE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ED0157B-B986-4392-94ED-55B5B6883618}"/>
              </a:ext>
            </a:extLst>
          </p:cNvPr>
          <p:cNvSpPr txBox="1">
            <a:spLocks/>
          </p:cNvSpPr>
          <p:nvPr/>
        </p:nvSpPr>
        <p:spPr>
          <a:xfrm>
            <a:off x="579417" y="3267620"/>
            <a:ext cx="5839220" cy="1564938"/>
          </a:xfrm>
          <a:prstGeom prst="rect">
            <a:avLst/>
          </a:prstGeom>
        </p:spPr>
        <p:txBody>
          <a:bodyPr/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sl-SI" sz="1800" dirty="0">
                <a:solidFill>
                  <a:srgbClr val="085156"/>
                </a:solidFill>
              </a:rPr>
              <a:t>Da uporabljate nič ali manj živil iz skupin 3 in 4.</a:t>
            </a:r>
          </a:p>
          <a:p>
            <a:pPr marL="514350" indent="-514350">
              <a:buFont typeface="+mj-lt"/>
              <a:buAutoNum type="arabicPeriod"/>
            </a:pPr>
            <a:r>
              <a:rPr lang="sl-SI" sz="1800" dirty="0">
                <a:solidFill>
                  <a:srgbClr val="085156"/>
                </a:solidFill>
              </a:rPr>
              <a:t>Da pri pripravi hrane uporabljate manj soli, sladkorja in maščob.</a:t>
            </a:r>
          </a:p>
          <a:p>
            <a:pPr marL="514350" indent="-514350">
              <a:buFont typeface="+mj-lt"/>
              <a:buAutoNum type="arabicPeriod"/>
            </a:pPr>
            <a:r>
              <a:rPr lang="sl-SI" sz="1800" dirty="0">
                <a:solidFill>
                  <a:srgbClr val="085156"/>
                </a:solidFill>
              </a:rPr>
              <a:t>Da goste informirate in izobražujete. </a:t>
            </a:r>
          </a:p>
          <a:p>
            <a:pPr marL="514350" indent="-514350">
              <a:buFont typeface="+mj-lt"/>
              <a:buAutoNum type="arabicPeriod"/>
            </a:pPr>
            <a:r>
              <a:rPr lang="sl-SI" sz="1800" dirty="0">
                <a:solidFill>
                  <a:srgbClr val="085156"/>
                </a:solidFill>
              </a:rPr>
              <a:t>Da nabavljate kakovostne surovine v njihovem naravnem stanju.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6DF1533-1208-450B-9416-FA8349A518E4}"/>
              </a:ext>
            </a:extLst>
          </p:cNvPr>
          <p:cNvSpPr txBox="1">
            <a:spLocks/>
          </p:cNvSpPr>
          <p:nvPr/>
        </p:nvSpPr>
        <p:spPr>
          <a:xfrm>
            <a:off x="579417" y="2397163"/>
            <a:ext cx="6663819" cy="697353"/>
          </a:xfrm>
          <a:prstGeom prst="rect">
            <a:avLst/>
          </a:prstGeom>
        </p:spPr>
        <p:txBody>
          <a:bodyPr>
            <a:noAutofit/>
          </a:bodyPr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b="1" dirty="0">
                <a:solidFill>
                  <a:srgbClr val="085156"/>
                </a:solidFill>
              </a:rPr>
              <a:t>Kako lahko pomagate vi</a:t>
            </a:r>
            <a:r>
              <a:rPr lang="sl-SI" b="1" dirty="0">
                <a:solidFill>
                  <a:srgbClr val="085156"/>
                </a:solidFill>
              </a:rPr>
              <a:t> (</a:t>
            </a:r>
            <a:r>
              <a:rPr lang="sv-SE" b="1" dirty="0">
                <a:solidFill>
                  <a:srgbClr val="085156"/>
                </a:solidFill>
              </a:rPr>
              <a:t>mala in srednja podjetja </a:t>
            </a:r>
            <a:r>
              <a:rPr lang="sl-SI" b="1" dirty="0">
                <a:solidFill>
                  <a:srgbClr val="085156"/>
                </a:solidFill>
              </a:rPr>
              <a:t>– MSP)</a:t>
            </a:r>
            <a:r>
              <a:rPr lang="en-US" b="1" dirty="0">
                <a:solidFill>
                  <a:srgbClr val="085156"/>
                </a:solidFill>
              </a:rPr>
              <a:t>?</a:t>
            </a:r>
            <a:endParaRPr lang="en-IE" b="1" dirty="0">
              <a:solidFill>
                <a:srgbClr val="085156"/>
              </a:solidFill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7667327-D348-4BE4-AE59-DEF1720F27CE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79417" y="1701439"/>
            <a:ext cx="6474449" cy="451333"/>
          </a:xfrm>
          <a:solidFill>
            <a:srgbClr val="F5C05B"/>
          </a:solidFill>
        </p:spPr>
        <p:txBody>
          <a:bodyPr/>
          <a:lstStyle/>
          <a:p>
            <a:pPr algn="l"/>
            <a:r>
              <a:rPr lang="sl-SI" sz="2000" i="0" dirty="0">
                <a:solidFill>
                  <a:schemeClr val="bg1"/>
                </a:solidFill>
              </a:rPr>
              <a:t>Vaja ZA RAZMISLEK</a:t>
            </a:r>
            <a:endParaRPr lang="en-IE" sz="2000" i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2875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F5A839-1F1A-41A0-A6DA-5F50836022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Modul 3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02904C-D37F-4D84-8CBC-ACB21C17819E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96028" y="1224241"/>
            <a:ext cx="6474449" cy="531779"/>
          </a:xfrm>
          <a:solidFill>
            <a:srgbClr val="F5C05B"/>
          </a:solidFill>
        </p:spPr>
        <p:txBody>
          <a:bodyPr/>
          <a:lstStyle/>
          <a:p>
            <a:pPr algn="l"/>
            <a:r>
              <a:rPr lang="sl-SI" sz="2000" i="0" dirty="0">
                <a:solidFill>
                  <a:schemeClr val="bg1"/>
                </a:solidFill>
              </a:rPr>
              <a:t>IŠČITE NAVDIH </a:t>
            </a:r>
            <a:r>
              <a:rPr lang="en-US" sz="2000" i="0" dirty="0">
                <a:solidFill>
                  <a:schemeClr val="bg1"/>
                </a:solidFill>
              </a:rPr>
              <a:t>– </a:t>
            </a:r>
            <a:r>
              <a:rPr lang="sl-SI" sz="2000" i="0" dirty="0">
                <a:solidFill>
                  <a:schemeClr val="bg1"/>
                </a:solidFill>
              </a:rPr>
              <a:t>Primeri dobrih praks</a:t>
            </a:r>
            <a:endParaRPr lang="en-IE" sz="2000" i="0" dirty="0"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A2C2D5-3DF9-498C-BAA8-E18DEB3CAC2B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505807" y="2100736"/>
            <a:ext cx="6319275" cy="3741264"/>
          </a:xfrm>
        </p:spPr>
        <p:txBody>
          <a:bodyPr/>
          <a:lstStyle/>
          <a:p>
            <a:r>
              <a:rPr lang="en-US" sz="1600" b="1" dirty="0">
                <a:solidFill>
                  <a:srgbClr val="085156"/>
                </a:solidFill>
                <a:latin typeface="+mn-lt"/>
              </a:rPr>
              <a:t>Camile Thai:</a:t>
            </a:r>
          </a:p>
          <a:p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Irsk</a:t>
            </a:r>
            <a:r>
              <a:rPr lang="sl-SI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 okrepčevalnica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ki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dokazuje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da je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lahko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hitra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hrana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tudi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zdrava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hrana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ter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da se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lahko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proizvaja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trajnosten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etičen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način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l-SI" sz="1100" dirty="0">
              <a:solidFill>
                <a:srgbClr val="595959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1100" b="1" dirty="0" err="1">
                <a:solidFill>
                  <a:srgbClr val="044449"/>
                </a:solidFill>
                <a:latin typeface="+mn-lt"/>
              </a:rPr>
              <a:t>Preberite</a:t>
            </a:r>
            <a:r>
              <a:rPr lang="en-IE" sz="1100" b="1" dirty="0">
                <a:solidFill>
                  <a:srgbClr val="044449"/>
                </a:solidFill>
                <a:latin typeface="+mn-lt"/>
              </a:rPr>
              <a:t> </a:t>
            </a:r>
            <a:r>
              <a:rPr lang="en-IE" sz="1100" b="1" dirty="0" err="1">
                <a:solidFill>
                  <a:srgbClr val="044449"/>
                </a:solidFill>
                <a:latin typeface="+mn-lt"/>
              </a:rPr>
              <a:t>celotno</a:t>
            </a:r>
            <a:r>
              <a:rPr lang="en-IE" sz="1100" b="1" dirty="0">
                <a:solidFill>
                  <a:srgbClr val="044449"/>
                </a:solidFill>
                <a:latin typeface="+mn-lt"/>
              </a:rPr>
              <a:t> </a:t>
            </a:r>
            <a:r>
              <a:rPr lang="en-IE" sz="1100" b="1" dirty="0" err="1">
                <a:solidFill>
                  <a:srgbClr val="044449"/>
                </a:solidFill>
                <a:latin typeface="+mn-lt"/>
              </a:rPr>
              <a:t>zgodbo</a:t>
            </a:r>
            <a:r>
              <a:rPr lang="en-IE" sz="1100" b="1" dirty="0">
                <a:solidFill>
                  <a:srgbClr val="044449"/>
                </a:solidFill>
                <a:latin typeface="+mn-lt"/>
              </a:rPr>
              <a:t>:</a:t>
            </a:r>
            <a:endParaRPr lang="sl-SI" sz="1100" b="1" dirty="0">
              <a:solidFill>
                <a:srgbClr val="044449"/>
              </a:solidFill>
              <a:latin typeface="+mn-lt"/>
            </a:endParaRPr>
          </a:p>
          <a:p>
            <a:r>
              <a:rPr lang="en-US" sz="1100" dirty="0">
                <a:hlinkClick r:id="rId2"/>
              </a:rPr>
              <a:t>5.-Camile-Thai.pdf (</a:t>
            </a:r>
            <a:r>
              <a:rPr lang="en-US" sz="1100" dirty="0" err="1">
                <a:hlinkClick r:id="rId2"/>
              </a:rPr>
              <a:t>foodinnovation.how</a:t>
            </a:r>
            <a:r>
              <a:rPr lang="en-US" sz="1100" dirty="0">
                <a:hlinkClick r:id="rId2"/>
              </a:rPr>
              <a:t>)</a:t>
            </a:r>
            <a:endParaRPr lang="en-US" sz="1100" dirty="0"/>
          </a:p>
          <a:p>
            <a:endParaRPr lang="en-US" sz="1100" dirty="0">
              <a:solidFill>
                <a:srgbClr val="595959"/>
              </a:solidFill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rgbClr val="085156"/>
                </a:solidFill>
                <a:latin typeface="+mn-lt"/>
              </a:rPr>
              <a:t>Sweet Beat Cafe:</a:t>
            </a:r>
          </a:p>
          <a:p>
            <a:r>
              <a:rPr lang="sl-SI" sz="1100" dirty="0">
                <a:latin typeface="+mn-lt"/>
              </a:rPr>
              <a:t>O</a:t>
            </a:r>
            <a:r>
              <a:rPr lang="en-US" sz="1100" dirty="0" err="1">
                <a:latin typeface="+mn-lt"/>
              </a:rPr>
              <a:t>dličen</a:t>
            </a:r>
            <a:r>
              <a:rPr lang="en-US" sz="1100" dirty="0">
                <a:latin typeface="+mn-lt"/>
              </a:rPr>
              <a:t> primer </a:t>
            </a:r>
            <a:r>
              <a:rPr lang="sl-SI" sz="1100" dirty="0">
                <a:latin typeface="+mn-lt"/>
              </a:rPr>
              <a:t>okrepčevalnice</a:t>
            </a:r>
            <a:r>
              <a:rPr lang="en-US" sz="1100" dirty="0">
                <a:latin typeface="+mn-lt"/>
              </a:rPr>
              <a:t>, </a:t>
            </a:r>
            <a:r>
              <a:rPr lang="en-US" sz="1100" dirty="0" err="1">
                <a:latin typeface="+mn-lt"/>
              </a:rPr>
              <a:t>ki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ponuja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hranljivo</a:t>
            </a:r>
            <a:r>
              <a:rPr lang="en-US" sz="1100" dirty="0">
                <a:latin typeface="+mn-lt"/>
              </a:rPr>
              <a:t> in </a:t>
            </a:r>
            <a:r>
              <a:rPr lang="en-US" sz="1100" dirty="0" err="1">
                <a:latin typeface="+mn-lt"/>
              </a:rPr>
              <a:t>okusno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hrano</a:t>
            </a:r>
            <a:r>
              <a:rPr lang="sl-SI" sz="1100" dirty="0">
                <a:latin typeface="+mn-lt"/>
              </a:rPr>
              <a:t>. </a:t>
            </a:r>
            <a:endParaRPr lang="en-US" sz="1100" dirty="0">
              <a:latin typeface="+mn-lt"/>
            </a:endParaRPr>
          </a:p>
          <a:p>
            <a:r>
              <a:rPr lang="en-IE" sz="1100" b="1" dirty="0" err="1">
                <a:solidFill>
                  <a:srgbClr val="044449"/>
                </a:solidFill>
                <a:latin typeface="+mn-lt"/>
              </a:rPr>
              <a:t>Preberite</a:t>
            </a:r>
            <a:r>
              <a:rPr lang="en-IE" sz="1100" b="1" dirty="0">
                <a:solidFill>
                  <a:srgbClr val="044449"/>
                </a:solidFill>
                <a:latin typeface="+mn-lt"/>
              </a:rPr>
              <a:t> </a:t>
            </a:r>
            <a:r>
              <a:rPr lang="en-IE" sz="1100" b="1" dirty="0" err="1">
                <a:solidFill>
                  <a:srgbClr val="044449"/>
                </a:solidFill>
                <a:latin typeface="+mn-lt"/>
              </a:rPr>
              <a:t>celotno</a:t>
            </a:r>
            <a:r>
              <a:rPr lang="en-IE" sz="1100" b="1" dirty="0">
                <a:solidFill>
                  <a:srgbClr val="044449"/>
                </a:solidFill>
                <a:latin typeface="+mn-lt"/>
              </a:rPr>
              <a:t> </a:t>
            </a:r>
            <a:r>
              <a:rPr lang="en-IE" sz="1100" b="1" dirty="0" err="1">
                <a:solidFill>
                  <a:srgbClr val="044449"/>
                </a:solidFill>
                <a:latin typeface="+mn-lt"/>
              </a:rPr>
              <a:t>zgodbo</a:t>
            </a:r>
            <a:r>
              <a:rPr lang="en-IE" sz="1100" b="1" dirty="0">
                <a:solidFill>
                  <a:srgbClr val="044449"/>
                </a:solidFill>
                <a:latin typeface="+mn-lt"/>
              </a:rPr>
              <a:t>:</a:t>
            </a:r>
            <a:endParaRPr lang="sl-SI" sz="1100" b="1" dirty="0">
              <a:solidFill>
                <a:srgbClr val="044449"/>
              </a:solidFill>
              <a:latin typeface="+mn-lt"/>
            </a:endParaRPr>
          </a:p>
          <a:p>
            <a:r>
              <a:rPr lang="en-IE" sz="1100" dirty="0">
                <a:hlinkClick r:id="rId3"/>
              </a:rPr>
              <a:t>93-Sweet-Beat-Cafe.pdf (</a:t>
            </a:r>
            <a:r>
              <a:rPr lang="en-IE" sz="1100" dirty="0" err="1">
                <a:hlinkClick r:id="rId3"/>
              </a:rPr>
              <a:t>foodinnovation.how</a:t>
            </a:r>
            <a:r>
              <a:rPr lang="en-IE" sz="1100" dirty="0">
                <a:hlinkClick r:id="rId3"/>
              </a:rPr>
              <a:t>)</a:t>
            </a:r>
            <a:endParaRPr lang="en-IE" sz="1100" dirty="0"/>
          </a:p>
          <a:p>
            <a:endParaRPr lang="en-IE" sz="1100" dirty="0">
              <a:latin typeface="+mn-lt"/>
            </a:endParaRPr>
          </a:p>
          <a:p>
            <a:r>
              <a:rPr lang="sl-SI" sz="1600" b="1" dirty="0">
                <a:solidFill>
                  <a:srgbClr val="085156"/>
                </a:solidFill>
                <a:latin typeface="+mn-lt"/>
              </a:rPr>
              <a:t>Oljarna Kocbek</a:t>
            </a:r>
            <a:r>
              <a:rPr lang="en-US" sz="1600" b="1" dirty="0">
                <a:solidFill>
                  <a:srgbClr val="085156"/>
                </a:solidFill>
                <a:latin typeface="+mn-lt"/>
              </a:rPr>
              <a:t>:</a:t>
            </a:r>
          </a:p>
          <a:p>
            <a:r>
              <a:rPr lang="nb-NO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Ta študija primera prikazuje dobre metode predelave</a:t>
            </a:r>
            <a:r>
              <a:rPr lang="sl-SI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in zavzetost za trajnostno gospodarjenje.</a:t>
            </a:r>
          </a:p>
          <a:p>
            <a:r>
              <a:rPr lang="en-IE" sz="1100" b="1" dirty="0" err="1">
                <a:solidFill>
                  <a:srgbClr val="044449"/>
                </a:solidFill>
                <a:latin typeface="+mn-lt"/>
              </a:rPr>
              <a:t>Preberite</a:t>
            </a:r>
            <a:r>
              <a:rPr lang="en-IE" sz="1100" b="1" dirty="0">
                <a:solidFill>
                  <a:srgbClr val="044449"/>
                </a:solidFill>
                <a:latin typeface="+mn-lt"/>
              </a:rPr>
              <a:t> </a:t>
            </a:r>
            <a:r>
              <a:rPr lang="en-IE" sz="1100" b="1" dirty="0" err="1">
                <a:solidFill>
                  <a:srgbClr val="044449"/>
                </a:solidFill>
                <a:latin typeface="+mn-lt"/>
              </a:rPr>
              <a:t>celotno</a:t>
            </a:r>
            <a:r>
              <a:rPr lang="en-IE" sz="1100" b="1" dirty="0">
                <a:solidFill>
                  <a:srgbClr val="044449"/>
                </a:solidFill>
                <a:latin typeface="+mn-lt"/>
              </a:rPr>
              <a:t> </a:t>
            </a:r>
            <a:r>
              <a:rPr lang="en-IE" sz="1100" b="1" dirty="0" err="1">
                <a:solidFill>
                  <a:srgbClr val="044449"/>
                </a:solidFill>
                <a:latin typeface="+mn-lt"/>
              </a:rPr>
              <a:t>zgodbo</a:t>
            </a:r>
            <a:r>
              <a:rPr lang="en-IE" sz="1100" b="1" dirty="0">
                <a:solidFill>
                  <a:srgbClr val="044449"/>
                </a:solidFill>
                <a:latin typeface="+mn-lt"/>
              </a:rPr>
              <a:t>:</a:t>
            </a:r>
            <a:endParaRPr lang="sl-SI" sz="1100" b="1" dirty="0">
              <a:solidFill>
                <a:srgbClr val="044449"/>
              </a:solidFill>
              <a:latin typeface="+mn-lt"/>
            </a:endParaRPr>
          </a:p>
          <a:p>
            <a:r>
              <a:rPr lang="en-IE" sz="1100" dirty="0">
                <a:hlinkClick r:id="rId4"/>
              </a:rPr>
              <a:t>52-Kocbek.pdf (</a:t>
            </a:r>
            <a:r>
              <a:rPr lang="en-IE" sz="1100" dirty="0" err="1">
                <a:hlinkClick r:id="rId4"/>
              </a:rPr>
              <a:t>foodinnovation.how</a:t>
            </a:r>
            <a:r>
              <a:rPr lang="en-IE" sz="1100" dirty="0">
                <a:hlinkClick r:id="rId4"/>
              </a:rPr>
              <a:t>)</a:t>
            </a:r>
            <a:endParaRPr lang="en-IE" sz="1100" dirty="0"/>
          </a:p>
          <a:p>
            <a:endParaRPr lang="en-IE" altLang="en-US" sz="1100" dirty="0">
              <a:solidFill>
                <a:srgbClr val="406F70"/>
              </a:solidFill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ssorted spices and herbs">
            <a:extLst>
              <a:ext uri="{FF2B5EF4-FFF2-40B4-BE49-F238E27FC236}">
                <a16:creationId xmlns:a16="http://schemas.microsoft.com/office/drawing/2014/main" id="{404B10EF-BB00-44B9-AD32-98C4537827A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64296"/>
            <a:ext cx="6980256" cy="341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248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D12F45-B852-49CE-8C5B-7CF27C38A0B0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563736" y="1123734"/>
            <a:ext cx="3288612" cy="262311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b="1" i="0" dirty="0" err="1">
                <a:solidFill>
                  <a:srgbClr val="CC9131"/>
                </a:solidFill>
                <a:latin typeface="+mj-lt"/>
              </a:rPr>
              <a:t>Kratke</a:t>
            </a:r>
            <a:r>
              <a:rPr lang="en-US" sz="2400" b="1" i="0" dirty="0">
                <a:solidFill>
                  <a:srgbClr val="CC9131"/>
                </a:solidFill>
                <a:latin typeface="+mj-lt"/>
              </a:rPr>
              <a:t> </a:t>
            </a:r>
            <a:r>
              <a:rPr lang="en-US" sz="2400" b="1" i="0" dirty="0" err="1">
                <a:solidFill>
                  <a:srgbClr val="CC9131"/>
                </a:solidFill>
                <a:latin typeface="+mj-lt"/>
              </a:rPr>
              <a:t>verige</a:t>
            </a:r>
            <a:r>
              <a:rPr lang="en-US" sz="2400" b="1" i="0" dirty="0">
                <a:solidFill>
                  <a:srgbClr val="CC9131"/>
                </a:solidFill>
                <a:latin typeface="+mj-lt"/>
              </a:rPr>
              <a:t> </a:t>
            </a:r>
            <a:r>
              <a:rPr lang="en-US" sz="2400" b="1" i="0" dirty="0" err="1">
                <a:solidFill>
                  <a:srgbClr val="CC9131"/>
                </a:solidFill>
                <a:latin typeface="+mj-lt"/>
              </a:rPr>
              <a:t>preskrbe</a:t>
            </a:r>
            <a:r>
              <a:rPr lang="en-US" sz="2400" b="1" i="0" dirty="0">
                <a:solidFill>
                  <a:srgbClr val="CC9131"/>
                </a:solidFill>
                <a:latin typeface="+mj-lt"/>
              </a:rPr>
              <a:t> s </a:t>
            </a:r>
            <a:r>
              <a:rPr lang="en-US" sz="2400" b="1" i="0" dirty="0" err="1">
                <a:solidFill>
                  <a:srgbClr val="CC9131"/>
                </a:solidFill>
                <a:latin typeface="+mj-lt"/>
              </a:rPr>
              <a:t>hrano</a:t>
            </a:r>
            <a:r>
              <a:rPr lang="en-US" sz="2400" b="1" i="0" dirty="0">
                <a:solidFill>
                  <a:srgbClr val="CC9131"/>
                </a:solidFill>
                <a:latin typeface="+mj-lt"/>
              </a:rPr>
              <a:t> </a:t>
            </a:r>
            <a:r>
              <a:rPr lang="en-US" sz="2400" b="1" i="0" dirty="0" err="1">
                <a:solidFill>
                  <a:srgbClr val="CC9131"/>
                </a:solidFill>
                <a:latin typeface="+mj-lt"/>
              </a:rPr>
              <a:t>lahko</a:t>
            </a:r>
            <a:r>
              <a:rPr lang="en-US" sz="2400" b="1" i="0" dirty="0">
                <a:solidFill>
                  <a:srgbClr val="CC9131"/>
                </a:solidFill>
                <a:latin typeface="+mj-lt"/>
              </a:rPr>
              <a:t> </a:t>
            </a:r>
            <a:r>
              <a:rPr lang="sl-SI" sz="2400" b="1" i="0" dirty="0">
                <a:solidFill>
                  <a:srgbClr val="CC9131"/>
                </a:solidFill>
                <a:latin typeface="+mj-lt"/>
              </a:rPr>
              <a:t>gostinstvo</a:t>
            </a:r>
            <a:r>
              <a:rPr lang="en-US" sz="2400" b="1" i="0" dirty="0">
                <a:solidFill>
                  <a:srgbClr val="CC9131"/>
                </a:solidFill>
                <a:latin typeface="+mj-lt"/>
              </a:rPr>
              <a:t> </a:t>
            </a:r>
            <a:r>
              <a:rPr lang="en-US" sz="2400" b="1" i="0" dirty="0" err="1">
                <a:solidFill>
                  <a:srgbClr val="CC9131"/>
                </a:solidFill>
                <a:latin typeface="+mj-lt"/>
              </a:rPr>
              <a:t>spodbudijo</a:t>
            </a:r>
            <a:r>
              <a:rPr lang="en-US" sz="2400" b="1" i="0" dirty="0">
                <a:solidFill>
                  <a:srgbClr val="CC9131"/>
                </a:solidFill>
                <a:latin typeface="+mj-lt"/>
              </a:rPr>
              <a:t> k </a:t>
            </a:r>
            <a:r>
              <a:rPr lang="en-US" sz="2400" b="1" i="0" dirty="0" err="1">
                <a:solidFill>
                  <a:srgbClr val="CC9131"/>
                </a:solidFill>
                <a:latin typeface="+mj-lt"/>
              </a:rPr>
              <a:t>spremembam</a:t>
            </a:r>
            <a:r>
              <a:rPr lang="en-US" sz="2400" b="1" i="0" dirty="0">
                <a:solidFill>
                  <a:srgbClr val="CC9131"/>
                </a:solidFill>
                <a:latin typeface="+mj-lt"/>
              </a:rPr>
              <a:t>.</a:t>
            </a:r>
          </a:p>
          <a:p>
            <a:endParaRPr lang="en-IE" dirty="0"/>
          </a:p>
        </p:txBody>
      </p:sp>
      <p:pic>
        <p:nvPicPr>
          <p:cNvPr id="12" name="Picture Placeholder 11" descr="Pumpkins and tomatoes">
            <a:extLst>
              <a:ext uri="{FF2B5EF4-FFF2-40B4-BE49-F238E27FC236}">
                <a16:creationId xmlns:a16="http://schemas.microsoft.com/office/drawing/2014/main" id="{F0C33235-DAFF-473F-BAF5-88BC05DA042D}"/>
              </a:ext>
            </a:extLst>
          </p:cNvPr>
          <p:cNvPicPr>
            <a:picLocks noGrp="1" noChangeAspect="1"/>
          </p:cNvPicPr>
          <p:nvPr>
            <p:ph type="pic" sz="quarter" idx="4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14951107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E73F01-EEB0-AA4A-97CA-8A1EF1D10B3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Modul 4: </a:t>
            </a:r>
            <a:r>
              <a:rPr lang="en-US" dirty="0" err="1"/>
              <a:t>Lokalne</a:t>
            </a:r>
            <a:r>
              <a:rPr lang="en-US" dirty="0"/>
              <a:t> in </a:t>
            </a:r>
            <a:r>
              <a:rPr lang="en-US" dirty="0" err="1"/>
              <a:t>kratke</a:t>
            </a:r>
            <a:r>
              <a:rPr lang="en-US" dirty="0"/>
              <a:t> </a:t>
            </a:r>
            <a:r>
              <a:rPr lang="en-US" dirty="0" err="1"/>
              <a:t>dobavne</a:t>
            </a:r>
            <a:r>
              <a:rPr lang="en-US" dirty="0"/>
              <a:t> </a:t>
            </a:r>
            <a:r>
              <a:rPr lang="en-US" dirty="0" err="1"/>
              <a:t>verige</a:t>
            </a:r>
            <a:r>
              <a:rPr lang="en-US" dirty="0"/>
              <a:t>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D3FCD64-2740-024E-86DE-5710DDE68BDE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05807" y="1910956"/>
            <a:ext cx="6474449" cy="1302383"/>
          </a:xfrm>
        </p:spPr>
        <p:txBody>
          <a:bodyPr/>
          <a:lstStyle/>
          <a:p>
            <a:r>
              <a:rPr lang="en-US" sz="1400" b="0" i="0" dirty="0">
                <a:solidFill>
                  <a:srgbClr val="004449"/>
                </a:solidFill>
              </a:rPr>
              <a:t>V </a:t>
            </a:r>
            <a:r>
              <a:rPr lang="en-US" sz="1400" b="0" i="0" dirty="0" err="1">
                <a:solidFill>
                  <a:srgbClr val="004449"/>
                </a:solidFill>
              </a:rPr>
              <a:t>tem</a:t>
            </a:r>
            <a:r>
              <a:rPr lang="en-US" sz="1400" b="0" i="0" dirty="0">
                <a:solidFill>
                  <a:srgbClr val="004449"/>
                </a:solidFill>
              </a:rPr>
              <a:t> </a:t>
            </a:r>
            <a:r>
              <a:rPr lang="en-US" sz="1400" b="0" i="0" dirty="0" err="1">
                <a:solidFill>
                  <a:srgbClr val="004449"/>
                </a:solidFill>
              </a:rPr>
              <a:t>modulu</a:t>
            </a:r>
            <a:r>
              <a:rPr lang="en-US" sz="1400" b="0" i="0" dirty="0">
                <a:solidFill>
                  <a:srgbClr val="004449"/>
                </a:solidFill>
              </a:rPr>
              <a:t> </a:t>
            </a:r>
            <a:r>
              <a:rPr lang="en-US" sz="1400" b="0" i="0" dirty="0" err="1">
                <a:solidFill>
                  <a:srgbClr val="004449"/>
                </a:solidFill>
              </a:rPr>
              <a:t>bomo</a:t>
            </a:r>
            <a:r>
              <a:rPr lang="en-US" sz="1400" b="0" i="0" dirty="0">
                <a:solidFill>
                  <a:srgbClr val="004449"/>
                </a:solidFill>
              </a:rPr>
              <a:t> </a:t>
            </a:r>
            <a:r>
              <a:rPr lang="en-US" sz="1400" b="0" i="0" dirty="0" err="1">
                <a:solidFill>
                  <a:srgbClr val="004449"/>
                </a:solidFill>
              </a:rPr>
              <a:t>spoznali</a:t>
            </a:r>
            <a:r>
              <a:rPr lang="en-US" sz="1400" b="0" i="0" dirty="0">
                <a:solidFill>
                  <a:srgbClr val="004449"/>
                </a:solidFill>
              </a:rPr>
              <a:t> </a:t>
            </a:r>
            <a:r>
              <a:rPr lang="en-US" sz="1400" b="0" i="0" dirty="0" err="1">
                <a:solidFill>
                  <a:srgbClr val="004449"/>
                </a:solidFill>
              </a:rPr>
              <a:t>ključne</a:t>
            </a:r>
            <a:r>
              <a:rPr lang="en-US" sz="1400" b="0" i="0" dirty="0">
                <a:solidFill>
                  <a:srgbClr val="004449"/>
                </a:solidFill>
              </a:rPr>
              <a:t> </a:t>
            </a:r>
            <a:r>
              <a:rPr lang="en-US" sz="1400" b="0" i="0" dirty="0" err="1">
                <a:solidFill>
                  <a:srgbClr val="004449"/>
                </a:solidFill>
              </a:rPr>
              <a:t>vrste</a:t>
            </a:r>
            <a:r>
              <a:rPr lang="en-US" sz="1400" b="0" i="0" dirty="0">
                <a:solidFill>
                  <a:srgbClr val="004449"/>
                </a:solidFill>
              </a:rPr>
              <a:t> </a:t>
            </a:r>
            <a:r>
              <a:rPr lang="en-US" sz="1400" b="0" i="0" dirty="0" err="1">
                <a:solidFill>
                  <a:srgbClr val="004449"/>
                </a:solidFill>
              </a:rPr>
              <a:t>dobavnih</a:t>
            </a:r>
            <a:r>
              <a:rPr lang="en-US" sz="1400" b="0" i="0" dirty="0">
                <a:solidFill>
                  <a:srgbClr val="004449"/>
                </a:solidFill>
              </a:rPr>
              <a:t> </a:t>
            </a:r>
            <a:r>
              <a:rPr lang="en-US" sz="1400" b="0" i="0" dirty="0" err="1">
                <a:solidFill>
                  <a:srgbClr val="004449"/>
                </a:solidFill>
              </a:rPr>
              <a:t>verig</a:t>
            </a:r>
            <a:r>
              <a:rPr lang="en-US" sz="1400" b="0" i="0" dirty="0">
                <a:solidFill>
                  <a:srgbClr val="004449"/>
                </a:solidFill>
              </a:rPr>
              <a:t> in </a:t>
            </a:r>
            <a:r>
              <a:rPr lang="en-US" sz="1400" b="0" i="0" dirty="0" err="1">
                <a:solidFill>
                  <a:srgbClr val="004449"/>
                </a:solidFill>
              </a:rPr>
              <a:t>zakaj</a:t>
            </a:r>
            <a:r>
              <a:rPr lang="en-US" sz="1400" b="0" i="0" dirty="0">
                <a:solidFill>
                  <a:srgbClr val="004449"/>
                </a:solidFill>
              </a:rPr>
              <a:t> so </a:t>
            </a:r>
            <a:r>
              <a:rPr lang="en-US" sz="1400" b="0" i="0" dirty="0" err="1">
                <a:solidFill>
                  <a:srgbClr val="004449"/>
                </a:solidFill>
              </a:rPr>
              <a:t>kratke</a:t>
            </a:r>
            <a:r>
              <a:rPr lang="en-US" sz="1400" b="0" i="0" dirty="0">
                <a:solidFill>
                  <a:srgbClr val="004449"/>
                </a:solidFill>
              </a:rPr>
              <a:t> </a:t>
            </a:r>
            <a:r>
              <a:rPr lang="en-US" sz="1400" b="0" i="0" dirty="0" err="1">
                <a:solidFill>
                  <a:srgbClr val="004449"/>
                </a:solidFill>
              </a:rPr>
              <a:t>dobavne</a:t>
            </a:r>
            <a:r>
              <a:rPr lang="en-US" sz="1400" b="0" i="0" dirty="0">
                <a:solidFill>
                  <a:srgbClr val="004449"/>
                </a:solidFill>
              </a:rPr>
              <a:t> </a:t>
            </a:r>
            <a:r>
              <a:rPr lang="en-US" sz="1400" b="0" i="0" dirty="0" err="1">
                <a:solidFill>
                  <a:srgbClr val="004449"/>
                </a:solidFill>
              </a:rPr>
              <a:t>verige</a:t>
            </a:r>
            <a:r>
              <a:rPr lang="en-US" sz="1400" b="0" i="0" dirty="0">
                <a:solidFill>
                  <a:srgbClr val="004449"/>
                </a:solidFill>
              </a:rPr>
              <a:t> </a:t>
            </a:r>
            <a:r>
              <a:rPr lang="en-US" sz="1400" b="0" i="0" dirty="0" err="1">
                <a:solidFill>
                  <a:srgbClr val="004449"/>
                </a:solidFill>
              </a:rPr>
              <a:t>tako</a:t>
            </a:r>
            <a:r>
              <a:rPr lang="en-US" sz="1400" b="0" i="0" dirty="0">
                <a:solidFill>
                  <a:srgbClr val="004449"/>
                </a:solidFill>
              </a:rPr>
              <a:t> </a:t>
            </a:r>
            <a:r>
              <a:rPr lang="en-US" sz="1400" b="0" i="0" dirty="0" err="1">
                <a:solidFill>
                  <a:srgbClr val="004449"/>
                </a:solidFill>
              </a:rPr>
              <a:t>pomembne</a:t>
            </a:r>
            <a:r>
              <a:rPr lang="en-US" sz="1400" b="0" i="0" dirty="0">
                <a:solidFill>
                  <a:srgbClr val="004449"/>
                </a:solidFill>
              </a:rPr>
              <a:t> </a:t>
            </a:r>
            <a:r>
              <a:rPr lang="en-US" sz="1400" b="0" i="0" dirty="0" err="1">
                <a:solidFill>
                  <a:srgbClr val="004449"/>
                </a:solidFill>
              </a:rPr>
              <a:t>pri</a:t>
            </a:r>
            <a:r>
              <a:rPr lang="en-US" sz="1400" b="0" i="0" dirty="0">
                <a:solidFill>
                  <a:srgbClr val="004449"/>
                </a:solidFill>
              </a:rPr>
              <a:t> </a:t>
            </a:r>
            <a:r>
              <a:rPr lang="en-US" sz="1400" b="0" i="0" dirty="0" err="1">
                <a:solidFill>
                  <a:srgbClr val="004449"/>
                </a:solidFill>
              </a:rPr>
              <a:t>ustvarjanju</a:t>
            </a:r>
            <a:r>
              <a:rPr lang="en-US" sz="1400" b="0" i="0" dirty="0">
                <a:solidFill>
                  <a:srgbClr val="004449"/>
                </a:solidFill>
              </a:rPr>
              <a:t> in </a:t>
            </a:r>
            <a:r>
              <a:rPr lang="en-US" sz="1400" b="0" i="0" dirty="0" err="1">
                <a:solidFill>
                  <a:srgbClr val="004449"/>
                </a:solidFill>
              </a:rPr>
              <a:t>ohranjanju</a:t>
            </a:r>
            <a:r>
              <a:rPr lang="en-US" sz="1400" b="0" i="0" dirty="0">
                <a:solidFill>
                  <a:srgbClr val="004449"/>
                </a:solidFill>
              </a:rPr>
              <a:t> </a:t>
            </a:r>
            <a:r>
              <a:rPr lang="en-US" sz="1400" b="0" i="0" dirty="0" err="1">
                <a:solidFill>
                  <a:srgbClr val="004449"/>
                </a:solidFill>
              </a:rPr>
              <a:t>krožnega</a:t>
            </a:r>
            <a:r>
              <a:rPr lang="en-US" sz="1400" b="0" i="0" dirty="0">
                <a:solidFill>
                  <a:srgbClr val="004449"/>
                </a:solidFill>
              </a:rPr>
              <a:t> </a:t>
            </a:r>
            <a:r>
              <a:rPr lang="en-US" sz="1400" b="0" i="0" dirty="0" err="1">
                <a:solidFill>
                  <a:srgbClr val="004449"/>
                </a:solidFill>
              </a:rPr>
              <a:t>gospodarstva</a:t>
            </a:r>
            <a:r>
              <a:rPr lang="en-US" sz="1400" b="0" i="0" dirty="0">
                <a:solidFill>
                  <a:srgbClr val="004449"/>
                </a:solidFill>
              </a:rPr>
              <a:t>. </a:t>
            </a:r>
          </a:p>
          <a:p>
            <a:r>
              <a:rPr lang="en-US" sz="1400" b="0" i="0" dirty="0" err="1">
                <a:solidFill>
                  <a:srgbClr val="004449"/>
                </a:solidFill>
              </a:rPr>
              <a:t>Razpravljali</a:t>
            </a:r>
            <a:r>
              <a:rPr lang="en-US" sz="1400" b="0" i="0" dirty="0">
                <a:solidFill>
                  <a:srgbClr val="004449"/>
                </a:solidFill>
              </a:rPr>
              <a:t> </a:t>
            </a:r>
            <a:r>
              <a:rPr lang="en-US" sz="1400" b="0" i="0" dirty="0" err="1">
                <a:solidFill>
                  <a:srgbClr val="004449"/>
                </a:solidFill>
              </a:rPr>
              <a:t>bomo</a:t>
            </a:r>
            <a:r>
              <a:rPr lang="en-US" sz="1400" b="0" i="0" dirty="0">
                <a:solidFill>
                  <a:srgbClr val="004449"/>
                </a:solidFill>
              </a:rPr>
              <a:t> </a:t>
            </a:r>
            <a:r>
              <a:rPr lang="en-US" sz="1400" b="0" i="0" dirty="0" err="1">
                <a:solidFill>
                  <a:srgbClr val="004449"/>
                </a:solidFill>
              </a:rPr>
              <a:t>tudi</a:t>
            </a:r>
            <a:r>
              <a:rPr lang="en-US" sz="1400" b="0" i="0" dirty="0">
                <a:solidFill>
                  <a:srgbClr val="004449"/>
                </a:solidFill>
              </a:rPr>
              <a:t> o </a:t>
            </a:r>
            <a:r>
              <a:rPr lang="en-US" sz="1400" b="0" i="0" dirty="0" err="1">
                <a:solidFill>
                  <a:srgbClr val="004449"/>
                </a:solidFill>
              </a:rPr>
              <a:t>odpadni</a:t>
            </a:r>
            <a:r>
              <a:rPr lang="en-US" sz="1400" b="0" i="0" dirty="0">
                <a:solidFill>
                  <a:srgbClr val="004449"/>
                </a:solidFill>
              </a:rPr>
              <a:t> </a:t>
            </a:r>
            <a:r>
              <a:rPr lang="en-US" sz="1400" b="0" i="0" dirty="0" err="1">
                <a:solidFill>
                  <a:srgbClr val="004449"/>
                </a:solidFill>
              </a:rPr>
              <a:t>hrani</a:t>
            </a:r>
            <a:r>
              <a:rPr lang="en-US" sz="1400" b="0" i="0" dirty="0">
                <a:solidFill>
                  <a:srgbClr val="004449"/>
                </a:solidFill>
              </a:rPr>
              <a:t> in o </a:t>
            </a:r>
            <a:r>
              <a:rPr lang="en-US" sz="1400" b="0" i="0" dirty="0" err="1">
                <a:solidFill>
                  <a:srgbClr val="004449"/>
                </a:solidFill>
              </a:rPr>
              <a:t>tem</a:t>
            </a:r>
            <a:r>
              <a:rPr lang="en-US" sz="1400" b="0" i="0" dirty="0">
                <a:solidFill>
                  <a:srgbClr val="004449"/>
                </a:solidFill>
              </a:rPr>
              <a:t>, </a:t>
            </a:r>
            <a:r>
              <a:rPr lang="en-US" sz="1400" b="0" i="0" dirty="0" err="1">
                <a:solidFill>
                  <a:srgbClr val="004449"/>
                </a:solidFill>
              </a:rPr>
              <a:t>kako</a:t>
            </a:r>
            <a:r>
              <a:rPr lang="en-US" sz="1400" b="0" i="0" dirty="0">
                <a:solidFill>
                  <a:srgbClr val="004449"/>
                </a:solidFill>
              </a:rPr>
              <a:t> </a:t>
            </a:r>
            <a:r>
              <a:rPr lang="en-US" sz="1400" b="0" i="0" dirty="0" err="1">
                <a:solidFill>
                  <a:srgbClr val="004449"/>
                </a:solidFill>
              </a:rPr>
              <a:t>sistem</a:t>
            </a:r>
            <a:r>
              <a:rPr lang="en-US" sz="1400" b="0" i="0" dirty="0">
                <a:solidFill>
                  <a:srgbClr val="004449"/>
                </a:solidFill>
              </a:rPr>
              <a:t> "Just-in-time" </a:t>
            </a:r>
            <a:r>
              <a:rPr lang="en-US" sz="1400" b="0" i="0" dirty="0" err="1">
                <a:solidFill>
                  <a:srgbClr val="004449"/>
                </a:solidFill>
              </a:rPr>
              <a:t>pomaga</a:t>
            </a:r>
            <a:r>
              <a:rPr lang="en-US" sz="1400" b="0" i="0" dirty="0">
                <a:solidFill>
                  <a:srgbClr val="004449"/>
                </a:solidFill>
              </a:rPr>
              <a:t> </a:t>
            </a:r>
            <a:r>
              <a:rPr lang="en-US" sz="1400" b="0" i="0" dirty="0" err="1">
                <a:solidFill>
                  <a:srgbClr val="004449"/>
                </a:solidFill>
              </a:rPr>
              <a:t>pri</a:t>
            </a:r>
            <a:r>
              <a:rPr lang="en-US" sz="1400" b="0" i="0" dirty="0">
                <a:solidFill>
                  <a:srgbClr val="004449"/>
                </a:solidFill>
              </a:rPr>
              <a:t> </a:t>
            </a:r>
            <a:r>
              <a:rPr lang="en-US" sz="1400" b="0" i="0" dirty="0" err="1">
                <a:solidFill>
                  <a:srgbClr val="004449"/>
                </a:solidFill>
              </a:rPr>
              <a:t>odpravljanju</a:t>
            </a:r>
            <a:r>
              <a:rPr lang="en-US" sz="1400" b="0" i="0" dirty="0">
                <a:solidFill>
                  <a:srgbClr val="004449"/>
                </a:solidFill>
              </a:rPr>
              <a:t> </a:t>
            </a:r>
            <a:r>
              <a:rPr lang="en-US" sz="1400" b="0" i="0" dirty="0" err="1">
                <a:solidFill>
                  <a:srgbClr val="004449"/>
                </a:solidFill>
              </a:rPr>
              <a:t>odpadkov</a:t>
            </a:r>
            <a:r>
              <a:rPr lang="en-US" sz="1400" b="0" i="0" dirty="0">
                <a:solidFill>
                  <a:srgbClr val="004449"/>
                </a:solidFill>
              </a:rPr>
              <a:t> v </a:t>
            </a:r>
            <a:r>
              <a:rPr lang="en-US" sz="1400" b="0" i="0" dirty="0" err="1">
                <a:solidFill>
                  <a:srgbClr val="004449"/>
                </a:solidFill>
              </a:rPr>
              <a:t>gostinski</a:t>
            </a:r>
            <a:r>
              <a:rPr lang="en-US" sz="1400" b="0" i="0" dirty="0">
                <a:solidFill>
                  <a:srgbClr val="004449"/>
                </a:solidFill>
              </a:rPr>
              <a:t> </a:t>
            </a:r>
            <a:r>
              <a:rPr lang="en-US" sz="1400" b="0" i="0" dirty="0" err="1">
                <a:solidFill>
                  <a:srgbClr val="004449"/>
                </a:solidFill>
              </a:rPr>
              <a:t>industriji</a:t>
            </a:r>
            <a:r>
              <a:rPr lang="en-US" sz="1400" b="0" i="0" dirty="0">
                <a:solidFill>
                  <a:srgbClr val="004449"/>
                </a:solidFill>
              </a:rPr>
              <a:t>.</a:t>
            </a:r>
          </a:p>
          <a:p>
            <a:endParaRPr lang="en-US" sz="1400" i="0" dirty="0">
              <a:solidFill>
                <a:srgbClr val="004449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IE" sz="1400" i="0" dirty="0">
              <a:solidFill>
                <a:srgbClr val="004449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C25AF1F-BE44-EB40-AAB6-C6A3909A578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485161" y="4126020"/>
            <a:ext cx="10455741" cy="6349205"/>
          </a:xfrm>
        </p:spPr>
        <p:txBody>
          <a:bodyPr/>
          <a:lstStyle/>
          <a:p>
            <a:pPr algn="just"/>
            <a:endParaRPr lang="en-IE" sz="800" dirty="0">
              <a:hlinkClick r:id="rId2"/>
            </a:endParaRPr>
          </a:p>
          <a:p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ADDD227-0FC5-784F-BC51-40A5D1C3D9F5}"/>
              </a:ext>
            </a:extLst>
          </p:cNvPr>
          <p:cNvCxnSpPr>
            <a:cxnSpLocks/>
          </p:cNvCxnSpPr>
          <p:nvPr/>
        </p:nvCxnSpPr>
        <p:spPr>
          <a:xfrm>
            <a:off x="505807" y="1632534"/>
            <a:ext cx="2975288" cy="0"/>
          </a:xfrm>
          <a:prstGeom prst="line">
            <a:avLst/>
          </a:prstGeom>
          <a:ln w="28575">
            <a:solidFill>
              <a:srgbClr val="F5C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D98642E-ACFC-4F22-BA2B-8838C76D79E5}"/>
              </a:ext>
            </a:extLst>
          </p:cNvPr>
          <p:cNvSpPr txBox="1"/>
          <p:nvPr/>
        </p:nvSpPr>
        <p:spPr>
          <a:xfrm>
            <a:off x="505807" y="3550881"/>
            <a:ext cx="6548513" cy="461665"/>
          </a:xfrm>
          <a:prstGeom prst="rect">
            <a:avLst/>
          </a:prstGeom>
          <a:solidFill>
            <a:srgbClr val="F5C05B"/>
          </a:solidFill>
        </p:spPr>
        <p:txBody>
          <a:bodyPr wrap="square" rtlCol="0">
            <a:spAutoFit/>
          </a:bodyPr>
          <a:lstStyle/>
          <a:p>
            <a:r>
              <a:rPr lang="sl-SI" sz="2400" b="1" u="sng" dirty="0">
                <a:solidFill>
                  <a:srgbClr val="085156"/>
                </a:solidFill>
              </a:rPr>
              <a:t>AKCIJA: </a:t>
            </a:r>
            <a:r>
              <a:rPr lang="en-US" sz="2400" b="1" dirty="0">
                <a:solidFill>
                  <a:srgbClr val="085156"/>
                </a:solidFill>
              </a:rPr>
              <a:t>Po</a:t>
            </a:r>
            <a:r>
              <a:rPr lang="sl-SI" sz="2400" b="1" dirty="0">
                <a:solidFill>
                  <a:srgbClr val="085156"/>
                </a:solidFill>
              </a:rPr>
              <a:t>globite</a:t>
            </a:r>
            <a:r>
              <a:rPr lang="en-US" sz="2400" b="1" dirty="0">
                <a:solidFill>
                  <a:srgbClr val="085156"/>
                </a:solidFill>
              </a:rPr>
              <a:t> se v ta </a:t>
            </a:r>
            <a:r>
              <a:rPr lang="en-US" sz="2400" b="1" dirty="0" err="1">
                <a:solidFill>
                  <a:srgbClr val="085156"/>
                </a:solidFill>
              </a:rPr>
              <a:t>zanimiva</a:t>
            </a:r>
            <a:r>
              <a:rPr lang="en-US" sz="2400" b="1" dirty="0">
                <a:solidFill>
                  <a:srgbClr val="085156"/>
                </a:solidFill>
              </a:rPr>
              <a:t> </a:t>
            </a:r>
            <a:r>
              <a:rPr lang="en-US" sz="2400" b="1" dirty="0" err="1">
                <a:solidFill>
                  <a:srgbClr val="085156"/>
                </a:solidFill>
              </a:rPr>
              <a:t>poročila</a:t>
            </a:r>
            <a:r>
              <a:rPr lang="en-US" sz="2400" b="1" dirty="0">
                <a:solidFill>
                  <a:srgbClr val="085156"/>
                </a:solidFill>
              </a:rPr>
              <a:t>!</a:t>
            </a:r>
            <a:endParaRPr lang="en-IE" sz="2400" b="1" dirty="0">
              <a:solidFill>
                <a:srgbClr val="085156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34BE41-1E09-4D5D-B446-3209B97CDC1F}"/>
              </a:ext>
            </a:extLst>
          </p:cNvPr>
          <p:cNvSpPr txBox="1"/>
          <p:nvPr/>
        </p:nvSpPr>
        <p:spPr>
          <a:xfrm>
            <a:off x="398802" y="9663174"/>
            <a:ext cx="6225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>
                <a:hlinkClick r:id="rId3"/>
              </a:rPr>
              <a:t>Nielsen Report – Consumer taking charge of their health</a:t>
            </a:r>
            <a:endParaRPr lang="en-IE" sz="1400" dirty="0"/>
          </a:p>
          <a:p>
            <a:endParaRPr lang="en-IE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F76758-DAD5-419A-9A16-89FB82B6B787}"/>
              </a:ext>
            </a:extLst>
          </p:cNvPr>
          <p:cNvSpPr txBox="1"/>
          <p:nvPr/>
        </p:nvSpPr>
        <p:spPr>
          <a:xfrm>
            <a:off x="398802" y="6646468"/>
            <a:ext cx="6495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1400" dirty="0" err="1">
                <a:solidFill>
                  <a:srgbClr val="F5A326"/>
                </a:solidFill>
                <a:cs typeface="Arial" panose="020B0604020202020204" pitchFamily="34" charset="0"/>
              </a:rPr>
              <a:t>Spletna</a:t>
            </a:r>
            <a:r>
              <a:rPr lang="en-GB" altLang="en-US" sz="1400" dirty="0">
                <a:solidFill>
                  <a:srgbClr val="F5A326"/>
                </a:solidFill>
                <a:cs typeface="Arial" panose="020B0604020202020204" pitchFamily="34" charset="0"/>
              </a:rPr>
              <a:t> </a:t>
            </a:r>
            <a:r>
              <a:rPr lang="en-GB" altLang="en-US" sz="1400" dirty="0" err="1">
                <a:solidFill>
                  <a:srgbClr val="F5A326"/>
                </a:solidFill>
                <a:cs typeface="Arial" panose="020B0604020202020204" pitchFamily="34" charset="0"/>
              </a:rPr>
              <a:t>oddaja</a:t>
            </a:r>
            <a:r>
              <a:rPr lang="en-GB" altLang="en-US" sz="1400" dirty="0">
                <a:solidFill>
                  <a:srgbClr val="F5A326"/>
                </a:solidFill>
                <a:cs typeface="Arial" panose="020B0604020202020204" pitchFamily="34" charset="0"/>
              </a:rPr>
              <a:t> </a:t>
            </a:r>
            <a:r>
              <a:rPr lang="en-GB" altLang="en-US" sz="1400" dirty="0" err="1">
                <a:solidFill>
                  <a:srgbClr val="F5A326"/>
                </a:solidFill>
                <a:cs typeface="Arial" panose="020B0604020202020204" pitchFamily="34" charset="0"/>
              </a:rPr>
              <a:t>na</a:t>
            </a:r>
            <a:r>
              <a:rPr lang="en-GB" altLang="en-US" sz="1400" dirty="0">
                <a:solidFill>
                  <a:srgbClr val="F5A326"/>
                </a:solidFill>
                <a:cs typeface="Arial" panose="020B0604020202020204" pitchFamily="34" charset="0"/>
              </a:rPr>
              <a:t> Harvard School of Public Health</a:t>
            </a:r>
            <a:r>
              <a:rPr lang="sl-SI" altLang="en-US" sz="1400" dirty="0">
                <a:solidFill>
                  <a:srgbClr val="F5A326"/>
                </a:solidFill>
                <a:cs typeface="Arial" panose="020B0604020202020204" pitchFamily="34" charset="0"/>
              </a:rPr>
              <a:t> </a:t>
            </a:r>
            <a:r>
              <a:rPr lang="en-IE" altLang="en-US" sz="1400" dirty="0">
                <a:solidFill>
                  <a:srgbClr val="F5A326"/>
                </a:solidFill>
                <a:cs typeface="Arial" panose="020B0604020202020204" pitchFamily="34" charset="0"/>
              </a:rPr>
              <a:t>“</a:t>
            </a:r>
            <a:r>
              <a:rPr lang="en-IE" altLang="ja-JP" sz="1400" dirty="0" err="1">
                <a:solidFill>
                  <a:srgbClr val="F5A326"/>
                </a:solidFill>
                <a:cs typeface="Arial" panose="020B0604020202020204" pitchFamily="34" charset="0"/>
                <a:hlinkClick r:id="rId4"/>
              </a:rPr>
              <a:t>Zakaj</a:t>
            </a:r>
            <a:r>
              <a:rPr lang="en-IE" altLang="ja-JP" sz="1400" dirty="0">
                <a:solidFill>
                  <a:srgbClr val="F5A326"/>
                </a:solidFill>
                <a:cs typeface="Arial" panose="020B0604020202020204" pitchFamily="34" charset="0"/>
                <a:hlinkClick r:id="rId4"/>
              </a:rPr>
              <a:t> se </a:t>
            </a:r>
            <a:r>
              <a:rPr lang="en-IE" altLang="ja-JP" sz="1400" dirty="0" err="1">
                <a:solidFill>
                  <a:srgbClr val="F5A326"/>
                </a:solidFill>
                <a:cs typeface="Arial" panose="020B0604020202020204" pitchFamily="34" charset="0"/>
                <a:hlinkClick r:id="rId4"/>
              </a:rPr>
              <a:t>prenajedamo</a:t>
            </a:r>
            <a:r>
              <a:rPr lang="en-IE" altLang="ja-JP" sz="1400" dirty="0">
                <a:solidFill>
                  <a:srgbClr val="F5A326"/>
                </a:solidFill>
                <a:cs typeface="Arial" panose="020B0604020202020204" pitchFamily="34" charset="0"/>
                <a:hlinkClick r:id="rId4"/>
              </a:rPr>
              <a:t>: </a:t>
            </a:r>
            <a:r>
              <a:rPr lang="en-IE" altLang="ja-JP" sz="1400" dirty="0" err="1">
                <a:solidFill>
                  <a:srgbClr val="F5A326"/>
                </a:solidFill>
                <a:cs typeface="Arial" panose="020B0604020202020204" pitchFamily="34" charset="0"/>
                <a:hlinkClick r:id="rId4"/>
              </a:rPr>
              <a:t>Toksično</a:t>
            </a:r>
            <a:r>
              <a:rPr lang="en-IE" altLang="ja-JP" sz="1400" dirty="0">
                <a:solidFill>
                  <a:srgbClr val="F5A326"/>
                </a:solidFill>
                <a:cs typeface="Arial" panose="020B0604020202020204" pitchFamily="34" charset="0"/>
                <a:hlinkClick r:id="rId4"/>
              </a:rPr>
              <a:t> </a:t>
            </a:r>
            <a:r>
              <a:rPr lang="en-IE" altLang="ja-JP" sz="1400" dirty="0" err="1">
                <a:solidFill>
                  <a:srgbClr val="F5A326"/>
                </a:solidFill>
                <a:cs typeface="Arial" panose="020B0604020202020204" pitchFamily="34" charset="0"/>
                <a:hlinkClick r:id="rId4"/>
              </a:rPr>
              <a:t>prehransko</a:t>
            </a:r>
            <a:r>
              <a:rPr lang="en-IE" altLang="ja-JP" sz="1400" dirty="0">
                <a:solidFill>
                  <a:srgbClr val="F5A326"/>
                </a:solidFill>
                <a:cs typeface="Arial" panose="020B0604020202020204" pitchFamily="34" charset="0"/>
                <a:hlinkClick r:id="rId4"/>
              </a:rPr>
              <a:t> </a:t>
            </a:r>
            <a:r>
              <a:rPr lang="en-IE" altLang="ja-JP" sz="1400" dirty="0" err="1">
                <a:solidFill>
                  <a:srgbClr val="F5A326"/>
                </a:solidFill>
                <a:cs typeface="Arial" panose="020B0604020202020204" pitchFamily="34" charset="0"/>
                <a:hlinkClick r:id="rId4"/>
              </a:rPr>
              <a:t>okolje</a:t>
            </a:r>
            <a:r>
              <a:rPr lang="en-IE" altLang="ja-JP" sz="1400" dirty="0">
                <a:solidFill>
                  <a:srgbClr val="F5A326"/>
                </a:solidFill>
                <a:cs typeface="Arial" panose="020B0604020202020204" pitchFamily="34" charset="0"/>
                <a:hlinkClick r:id="rId4"/>
              </a:rPr>
              <a:t> in </a:t>
            </a:r>
            <a:r>
              <a:rPr lang="en-IE" altLang="ja-JP" sz="1400" dirty="0" err="1">
                <a:solidFill>
                  <a:srgbClr val="F5A326"/>
                </a:solidFill>
                <a:cs typeface="Arial" panose="020B0604020202020204" pitchFamily="34" charset="0"/>
                <a:hlinkClick r:id="rId4"/>
              </a:rPr>
              <a:t>debelost</a:t>
            </a:r>
            <a:r>
              <a:rPr lang="en-IE" altLang="ja-JP" sz="1400" dirty="0">
                <a:solidFill>
                  <a:srgbClr val="F5A326"/>
                </a:solidFill>
                <a:cs typeface="Arial" panose="020B0604020202020204" pitchFamily="34" charset="0"/>
              </a:rPr>
              <a:t>.</a:t>
            </a:r>
            <a:r>
              <a:rPr lang="en-IE" altLang="en-US" sz="1400" dirty="0">
                <a:solidFill>
                  <a:srgbClr val="F5A326"/>
                </a:solidFill>
                <a:cs typeface="Arial" panose="020B0604020202020204" pitchFamily="34" charset="0"/>
              </a:rPr>
              <a:t>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04ADF7-1606-4A15-AC71-3C2AA229A7A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0824" y="4808621"/>
            <a:ext cx="3140542" cy="16887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9A113D-E179-4A4B-AF20-9E8016C8AD9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4980" y="7395427"/>
            <a:ext cx="1532229" cy="209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539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820077-F500-4E25-8B41-DB3B795BD89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69638" y="580840"/>
            <a:ext cx="6400839" cy="1051694"/>
          </a:xfrm>
        </p:spPr>
        <p:txBody>
          <a:bodyPr/>
          <a:lstStyle/>
          <a:p>
            <a:r>
              <a:rPr lang="en-US" dirty="0"/>
              <a:t>Modul 4</a:t>
            </a:r>
          </a:p>
          <a:p>
            <a:endParaRPr lang="en-US" dirty="0"/>
          </a:p>
          <a:p>
            <a:r>
              <a:rPr lang="sl-SI" sz="1200" b="0" dirty="0"/>
              <a:t>Prosojnica</a:t>
            </a:r>
            <a:r>
              <a:rPr lang="en-US" sz="1200" b="0" dirty="0"/>
              <a:t> 29</a:t>
            </a:r>
          </a:p>
          <a:p>
            <a:endParaRPr lang="en-I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1348FD-8A50-437C-A2F1-5057C66FF172}"/>
              </a:ext>
            </a:extLst>
          </p:cNvPr>
          <p:cNvSpPr txBox="1"/>
          <p:nvPr/>
        </p:nvSpPr>
        <p:spPr>
          <a:xfrm>
            <a:off x="734661" y="4741162"/>
            <a:ext cx="609035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800" dirty="0">
                <a:solidFill>
                  <a:srgbClr val="00444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r>
              <a:rPr lang="en-IE" sz="1800" dirty="0">
                <a:solidFill>
                  <a:srgbClr val="00444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_________________________________________________________________________________________________________________________________________________________</a:t>
            </a:r>
            <a:endParaRPr lang="en-IE" dirty="0">
              <a:solidFill>
                <a:srgbClr val="004449"/>
              </a:solidFill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51B0C33-9B12-4177-BF42-73D21FE88DF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96028" y="1823275"/>
            <a:ext cx="6474449" cy="471192"/>
          </a:xfrm>
          <a:solidFill>
            <a:srgbClr val="F5C05B"/>
          </a:solidFill>
        </p:spPr>
        <p:txBody>
          <a:bodyPr/>
          <a:lstStyle/>
          <a:p>
            <a:r>
              <a:rPr lang="en-US" sz="2000" i="0" dirty="0">
                <a:solidFill>
                  <a:schemeClr val="bg1"/>
                </a:solidFill>
              </a:rPr>
              <a:t>VAJA: OSREDOTOČANJE NA DOBAVNE VERIGE</a:t>
            </a:r>
            <a:endParaRPr lang="en-IE" sz="2000" i="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61FC9C-4E23-4FEC-B150-DC08B9803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088" y="673972"/>
            <a:ext cx="2749691" cy="711237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B971DE3-B2F2-4069-BDC4-F1C22E372F61}"/>
              </a:ext>
            </a:extLst>
          </p:cNvPr>
          <p:cNvSpPr txBox="1">
            <a:spLocks/>
          </p:cNvSpPr>
          <p:nvPr/>
        </p:nvSpPr>
        <p:spPr>
          <a:xfrm>
            <a:off x="520980" y="2850097"/>
            <a:ext cx="6549498" cy="2541404"/>
          </a:xfrm>
          <a:prstGeom prst="rect">
            <a:avLst/>
          </a:prstGeom>
        </p:spPr>
        <p:txBody>
          <a:bodyPr/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1800" dirty="0">
                <a:solidFill>
                  <a:srgbClr val="085156"/>
                </a:solidFill>
              </a:rPr>
              <a:t>Ali </a:t>
            </a:r>
            <a:r>
              <a:rPr lang="en-US" sz="1800" dirty="0" err="1">
                <a:solidFill>
                  <a:srgbClr val="085156"/>
                </a:solidFill>
              </a:rPr>
              <a:t>lahko</a:t>
            </a:r>
            <a:r>
              <a:rPr lang="en-US" sz="1800" dirty="0">
                <a:solidFill>
                  <a:srgbClr val="085156"/>
                </a:solidFill>
              </a:rPr>
              <a:t> </a:t>
            </a:r>
            <a:r>
              <a:rPr lang="en-US" sz="1800" dirty="0" err="1">
                <a:solidFill>
                  <a:srgbClr val="085156"/>
                </a:solidFill>
              </a:rPr>
              <a:t>naštejete</a:t>
            </a:r>
            <a:r>
              <a:rPr lang="en-US" sz="1800" dirty="0">
                <a:solidFill>
                  <a:srgbClr val="085156"/>
                </a:solidFill>
              </a:rPr>
              <a:t>, </a:t>
            </a:r>
            <a:r>
              <a:rPr lang="en-US" sz="1800" dirty="0" err="1">
                <a:solidFill>
                  <a:srgbClr val="085156"/>
                </a:solidFill>
              </a:rPr>
              <a:t>kje</a:t>
            </a:r>
            <a:r>
              <a:rPr lang="en-US" sz="1800" dirty="0">
                <a:solidFill>
                  <a:srgbClr val="085156"/>
                </a:solidFill>
              </a:rPr>
              <a:t> </a:t>
            </a:r>
            <a:r>
              <a:rPr lang="en-US" sz="1800" dirty="0" err="1">
                <a:solidFill>
                  <a:srgbClr val="085156"/>
                </a:solidFill>
              </a:rPr>
              <a:t>pridobivate</a:t>
            </a:r>
            <a:r>
              <a:rPr lang="en-US" sz="1800" dirty="0">
                <a:solidFill>
                  <a:srgbClr val="085156"/>
                </a:solidFill>
              </a:rPr>
              <a:t> pet </a:t>
            </a:r>
            <a:r>
              <a:rPr lang="en-US" sz="1800" dirty="0" err="1">
                <a:solidFill>
                  <a:srgbClr val="085156"/>
                </a:solidFill>
              </a:rPr>
              <a:t>najpomembnejših</a:t>
            </a:r>
            <a:r>
              <a:rPr lang="en-US" sz="1800" dirty="0">
                <a:solidFill>
                  <a:srgbClr val="085156"/>
                </a:solidFill>
              </a:rPr>
              <a:t> </a:t>
            </a:r>
            <a:r>
              <a:rPr lang="en-US" sz="1800" dirty="0" err="1">
                <a:solidFill>
                  <a:srgbClr val="085156"/>
                </a:solidFill>
              </a:rPr>
              <a:t>sestavin</a:t>
            </a:r>
            <a:r>
              <a:rPr lang="en-US" sz="1800" dirty="0">
                <a:solidFill>
                  <a:srgbClr val="085156"/>
                </a:solidFill>
              </a:rPr>
              <a:t> za </a:t>
            </a:r>
            <a:r>
              <a:rPr lang="en-US" sz="1800" dirty="0" err="1">
                <a:solidFill>
                  <a:srgbClr val="085156"/>
                </a:solidFill>
              </a:rPr>
              <a:t>svoje</a:t>
            </a:r>
            <a:r>
              <a:rPr lang="en-US" sz="1800" dirty="0">
                <a:solidFill>
                  <a:srgbClr val="085156"/>
                </a:solidFill>
              </a:rPr>
              <a:t> </a:t>
            </a:r>
            <a:r>
              <a:rPr lang="sl-SI" sz="1800" dirty="0">
                <a:solidFill>
                  <a:srgbClr val="085156"/>
                </a:solidFill>
              </a:rPr>
              <a:t>jedi</a:t>
            </a:r>
            <a:r>
              <a:rPr lang="en-US" sz="1800" dirty="0">
                <a:solidFill>
                  <a:srgbClr val="085156"/>
                </a:solidFill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solidFill>
                  <a:srgbClr val="085156"/>
                </a:solidFill>
              </a:rPr>
              <a:t>Ali </a:t>
            </a:r>
            <a:r>
              <a:rPr lang="en-US" sz="1800" dirty="0" err="1">
                <a:solidFill>
                  <a:srgbClr val="085156"/>
                </a:solidFill>
              </a:rPr>
              <a:t>uporabljate</a:t>
            </a:r>
            <a:r>
              <a:rPr lang="en-US" sz="1800" dirty="0">
                <a:solidFill>
                  <a:srgbClr val="085156"/>
                </a:solidFill>
              </a:rPr>
              <a:t> </a:t>
            </a:r>
            <a:r>
              <a:rPr lang="en-US" sz="1800" dirty="0" err="1">
                <a:solidFill>
                  <a:srgbClr val="085156"/>
                </a:solidFill>
              </a:rPr>
              <a:t>kratke</a:t>
            </a:r>
            <a:r>
              <a:rPr lang="en-US" sz="1800" dirty="0">
                <a:solidFill>
                  <a:srgbClr val="085156"/>
                </a:solidFill>
              </a:rPr>
              <a:t> </a:t>
            </a:r>
            <a:r>
              <a:rPr lang="en-US" sz="1800" dirty="0" err="1">
                <a:solidFill>
                  <a:srgbClr val="085156"/>
                </a:solidFill>
              </a:rPr>
              <a:t>ali</a:t>
            </a:r>
            <a:r>
              <a:rPr lang="en-US" sz="1800" dirty="0">
                <a:solidFill>
                  <a:srgbClr val="085156"/>
                </a:solidFill>
              </a:rPr>
              <a:t> </a:t>
            </a:r>
            <a:r>
              <a:rPr lang="en-US" sz="1800" dirty="0" err="1">
                <a:solidFill>
                  <a:srgbClr val="085156"/>
                </a:solidFill>
              </a:rPr>
              <a:t>dolge</a:t>
            </a:r>
            <a:r>
              <a:rPr lang="en-US" sz="1800" dirty="0">
                <a:solidFill>
                  <a:srgbClr val="085156"/>
                </a:solidFill>
              </a:rPr>
              <a:t> </a:t>
            </a:r>
            <a:r>
              <a:rPr lang="en-US" sz="1800" dirty="0" err="1">
                <a:solidFill>
                  <a:srgbClr val="085156"/>
                </a:solidFill>
              </a:rPr>
              <a:t>dobavne</a:t>
            </a:r>
            <a:r>
              <a:rPr lang="en-US" sz="1800" dirty="0">
                <a:solidFill>
                  <a:srgbClr val="085156"/>
                </a:solidFill>
              </a:rPr>
              <a:t> </a:t>
            </a:r>
            <a:r>
              <a:rPr lang="en-US" sz="1800" dirty="0" err="1">
                <a:solidFill>
                  <a:srgbClr val="085156"/>
                </a:solidFill>
              </a:rPr>
              <a:t>verige</a:t>
            </a:r>
            <a:r>
              <a:rPr lang="en-US" sz="1800" dirty="0">
                <a:solidFill>
                  <a:srgbClr val="085156"/>
                </a:solidFill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solidFill>
                  <a:srgbClr val="085156"/>
                </a:solidFill>
              </a:rPr>
              <a:t>Ali </a:t>
            </a:r>
            <a:r>
              <a:rPr lang="en-US" sz="1800" dirty="0" err="1">
                <a:solidFill>
                  <a:srgbClr val="085156"/>
                </a:solidFill>
              </a:rPr>
              <a:t>lahko</a:t>
            </a:r>
            <a:r>
              <a:rPr lang="en-US" sz="1800" dirty="0">
                <a:solidFill>
                  <a:srgbClr val="085156"/>
                </a:solidFill>
              </a:rPr>
              <a:t> </a:t>
            </a:r>
            <a:r>
              <a:rPr lang="en-US" sz="1800" dirty="0" err="1">
                <a:solidFill>
                  <a:srgbClr val="085156"/>
                </a:solidFill>
              </a:rPr>
              <a:t>skrajšate</a:t>
            </a:r>
            <a:r>
              <a:rPr lang="en-US" sz="1800" dirty="0">
                <a:solidFill>
                  <a:srgbClr val="085156"/>
                </a:solidFill>
              </a:rPr>
              <a:t> </a:t>
            </a:r>
            <a:r>
              <a:rPr lang="en-US" sz="1800" dirty="0" err="1">
                <a:solidFill>
                  <a:srgbClr val="085156"/>
                </a:solidFill>
              </a:rPr>
              <a:t>dobavne</a:t>
            </a:r>
            <a:r>
              <a:rPr lang="en-US" sz="1800" dirty="0">
                <a:solidFill>
                  <a:srgbClr val="085156"/>
                </a:solidFill>
              </a:rPr>
              <a:t> </a:t>
            </a:r>
            <a:r>
              <a:rPr lang="en-US" sz="1800" dirty="0" err="1">
                <a:solidFill>
                  <a:srgbClr val="085156"/>
                </a:solidFill>
              </a:rPr>
              <a:t>verige</a:t>
            </a:r>
            <a:r>
              <a:rPr lang="en-US" sz="1800" dirty="0">
                <a:solidFill>
                  <a:srgbClr val="085156"/>
                </a:solidFill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solidFill>
                  <a:srgbClr val="085156"/>
                </a:solidFill>
              </a:rPr>
              <a:t>Kateri </a:t>
            </a:r>
            <a:r>
              <a:rPr lang="en-US" sz="1800" dirty="0" err="1">
                <a:solidFill>
                  <a:srgbClr val="085156"/>
                </a:solidFill>
              </a:rPr>
              <a:t>novi</a:t>
            </a:r>
            <a:r>
              <a:rPr lang="en-US" sz="1800" dirty="0">
                <a:solidFill>
                  <a:srgbClr val="085156"/>
                </a:solidFill>
              </a:rPr>
              <a:t> </a:t>
            </a:r>
            <a:r>
              <a:rPr lang="en-US" sz="1800" dirty="0" err="1">
                <a:solidFill>
                  <a:srgbClr val="085156"/>
                </a:solidFill>
              </a:rPr>
              <a:t>postopek</a:t>
            </a:r>
            <a:r>
              <a:rPr lang="en-US" sz="1800" dirty="0">
                <a:solidFill>
                  <a:srgbClr val="085156"/>
                </a:solidFill>
              </a:rPr>
              <a:t> </a:t>
            </a:r>
            <a:r>
              <a:rPr lang="en-US" sz="1800" dirty="0" err="1">
                <a:solidFill>
                  <a:srgbClr val="085156"/>
                </a:solidFill>
              </a:rPr>
              <a:t>pridobivanja</a:t>
            </a:r>
            <a:r>
              <a:rPr lang="en-US" sz="1800" dirty="0">
                <a:solidFill>
                  <a:srgbClr val="085156"/>
                </a:solidFill>
              </a:rPr>
              <a:t> </a:t>
            </a:r>
            <a:r>
              <a:rPr lang="en-US" sz="1800" dirty="0" err="1">
                <a:solidFill>
                  <a:srgbClr val="085156"/>
                </a:solidFill>
              </a:rPr>
              <a:t>virov</a:t>
            </a:r>
            <a:r>
              <a:rPr lang="en-US" sz="1800" dirty="0">
                <a:solidFill>
                  <a:srgbClr val="085156"/>
                </a:solidFill>
              </a:rPr>
              <a:t> je </a:t>
            </a:r>
            <a:r>
              <a:rPr lang="en-US" sz="1800" dirty="0" err="1">
                <a:solidFill>
                  <a:srgbClr val="085156"/>
                </a:solidFill>
              </a:rPr>
              <a:t>na</a:t>
            </a:r>
            <a:r>
              <a:rPr lang="en-US" sz="1800" dirty="0">
                <a:solidFill>
                  <a:srgbClr val="085156"/>
                </a:solidFill>
              </a:rPr>
              <a:t> </a:t>
            </a:r>
            <a:r>
              <a:rPr lang="en-US" sz="1800" dirty="0" err="1">
                <a:solidFill>
                  <a:srgbClr val="085156"/>
                </a:solidFill>
              </a:rPr>
              <a:t>voljo</a:t>
            </a:r>
            <a:r>
              <a:rPr lang="en-US" sz="1800" dirty="0">
                <a:solidFill>
                  <a:srgbClr val="085156"/>
                </a:solidFill>
              </a:rPr>
              <a:t> </a:t>
            </a:r>
            <a:r>
              <a:rPr lang="en-US" sz="1800" dirty="0" err="1">
                <a:solidFill>
                  <a:srgbClr val="085156"/>
                </a:solidFill>
              </a:rPr>
              <a:t>ali</a:t>
            </a:r>
            <a:r>
              <a:rPr lang="en-US" sz="1800" dirty="0">
                <a:solidFill>
                  <a:srgbClr val="085156"/>
                </a:solidFill>
              </a:rPr>
              <a:t> bi </a:t>
            </a:r>
            <a:r>
              <a:rPr lang="en-US" sz="1800" dirty="0" err="1">
                <a:solidFill>
                  <a:srgbClr val="085156"/>
                </a:solidFill>
              </a:rPr>
              <a:t>ga</a:t>
            </a:r>
            <a:r>
              <a:rPr lang="en-US" sz="1800" dirty="0">
                <a:solidFill>
                  <a:srgbClr val="085156"/>
                </a:solidFill>
              </a:rPr>
              <a:t> </a:t>
            </a:r>
            <a:r>
              <a:rPr lang="en-US" sz="1800" dirty="0" err="1">
                <a:solidFill>
                  <a:srgbClr val="085156"/>
                </a:solidFill>
              </a:rPr>
              <a:t>bili</a:t>
            </a:r>
            <a:r>
              <a:rPr lang="en-US" sz="1800" dirty="0">
                <a:solidFill>
                  <a:srgbClr val="085156"/>
                </a:solidFill>
              </a:rPr>
              <a:t> </a:t>
            </a:r>
            <a:r>
              <a:rPr lang="en-US" sz="1800" dirty="0" err="1">
                <a:solidFill>
                  <a:srgbClr val="085156"/>
                </a:solidFill>
              </a:rPr>
              <a:t>pripravljeni</a:t>
            </a:r>
            <a:r>
              <a:rPr lang="en-US" sz="1800" dirty="0">
                <a:solidFill>
                  <a:srgbClr val="085156"/>
                </a:solidFill>
              </a:rPr>
              <a:t> </a:t>
            </a:r>
            <a:r>
              <a:rPr lang="en-US" sz="1800" dirty="0" err="1">
                <a:solidFill>
                  <a:srgbClr val="085156"/>
                </a:solidFill>
              </a:rPr>
              <a:t>uporabiti</a:t>
            </a:r>
            <a:r>
              <a:rPr lang="en-US" sz="1800" dirty="0">
                <a:solidFill>
                  <a:srgbClr val="085156"/>
                </a:solidFill>
              </a:rPr>
              <a:t>?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631529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820077-F500-4E25-8B41-DB3B795BD89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Modul 4</a:t>
            </a:r>
          </a:p>
          <a:p>
            <a:endParaRPr lang="en-US" dirty="0"/>
          </a:p>
          <a:p>
            <a:r>
              <a:rPr lang="sl-SI" sz="1200" b="0" dirty="0"/>
              <a:t>Prosojnica</a:t>
            </a:r>
            <a:r>
              <a:rPr lang="en-US" sz="1200" b="0" dirty="0"/>
              <a:t> 56</a:t>
            </a:r>
          </a:p>
          <a:p>
            <a:endParaRPr lang="en-IE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5FD6D55-8151-455E-85DE-02A6F9642E38}"/>
              </a:ext>
            </a:extLst>
          </p:cNvPr>
          <p:cNvSpPr txBox="1">
            <a:spLocks/>
          </p:cNvSpPr>
          <p:nvPr/>
        </p:nvSpPr>
        <p:spPr>
          <a:xfrm>
            <a:off x="688376" y="2745566"/>
            <a:ext cx="6090351" cy="2089532"/>
          </a:xfrm>
          <a:prstGeom prst="rect">
            <a:avLst/>
          </a:prstGeom>
        </p:spPr>
        <p:txBody>
          <a:bodyPr/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err="1">
                <a:solidFill>
                  <a:srgbClr val="406F70"/>
                </a:solidFill>
              </a:rPr>
              <a:t>Uporaba</a:t>
            </a:r>
            <a:r>
              <a:rPr lang="en-US" sz="2000" dirty="0">
                <a:solidFill>
                  <a:srgbClr val="406F70"/>
                </a:solidFill>
              </a:rPr>
              <a:t> </a:t>
            </a:r>
            <a:r>
              <a:rPr lang="en-US" sz="2000" dirty="0" err="1">
                <a:solidFill>
                  <a:srgbClr val="406F70"/>
                </a:solidFill>
              </a:rPr>
              <a:t>kratice</a:t>
            </a:r>
            <a:r>
              <a:rPr lang="en-US" sz="2000" dirty="0">
                <a:solidFill>
                  <a:srgbClr val="406F70"/>
                </a:solidFill>
              </a:rPr>
              <a:t> TIMWOODS za </a:t>
            </a:r>
            <a:r>
              <a:rPr lang="en-US" sz="2000" dirty="0" err="1">
                <a:solidFill>
                  <a:srgbClr val="406F70"/>
                </a:solidFill>
              </a:rPr>
              <a:t>prepoznavanje</a:t>
            </a:r>
            <a:r>
              <a:rPr lang="en-US" sz="2000" dirty="0">
                <a:solidFill>
                  <a:srgbClr val="406F70"/>
                </a:solidFill>
              </a:rPr>
              <a:t> </a:t>
            </a:r>
            <a:r>
              <a:rPr lang="en-US" sz="2000" dirty="0" err="1">
                <a:solidFill>
                  <a:srgbClr val="406F70"/>
                </a:solidFill>
              </a:rPr>
              <a:t>posameznih</a:t>
            </a:r>
            <a:r>
              <a:rPr lang="en-US" sz="2000" dirty="0">
                <a:solidFill>
                  <a:srgbClr val="406F70"/>
                </a:solidFill>
              </a:rPr>
              <a:t> </a:t>
            </a:r>
            <a:r>
              <a:rPr lang="en-US" sz="2000" dirty="0" err="1">
                <a:solidFill>
                  <a:srgbClr val="406F70"/>
                </a:solidFill>
              </a:rPr>
              <a:t>vrst</a:t>
            </a:r>
            <a:r>
              <a:rPr lang="en-US" sz="2000" dirty="0">
                <a:solidFill>
                  <a:srgbClr val="406F70"/>
                </a:solidFill>
              </a:rPr>
              <a:t> </a:t>
            </a:r>
            <a:r>
              <a:rPr lang="en-US" sz="2000" dirty="0" err="1">
                <a:solidFill>
                  <a:srgbClr val="406F70"/>
                </a:solidFill>
              </a:rPr>
              <a:t>odpadkov</a:t>
            </a:r>
            <a:r>
              <a:rPr lang="en-US" sz="2000" dirty="0">
                <a:solidFill>
                  <a:srgbClr val="406F70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406F70"/>
                </a:solidFill>
              </a:rPr>
              <a:t>Ali </a:t>
            </a:r>
            <a:r>
              <a:rPr lang="en-US" sz="2000" dirty="0" err="1">
                <a:solidFill>
                  <a:srgbClr val="406F70"/>
                </a:solidFill>
              </a:rPr>
              <a:t>lahko</a:t>
            </a:r>
            <a:r>
              <a:rPr lang="en-US" sz="2000" dirty="0">
                <a:solidFill>
                  <a:srgbClr val="406F70"/>
                </a:solidFill>
              </a:rPr>
              <a:t> </a:t>
            </a:r>
            <a:r>
              <a:rPr lang="en-US" sz="2000" dirty="0" err="1">
                <a:solidFill>
                  <a:srgbClr val="406F70"/>
                </a:solidFill>
              </a:rPr>
              <a:t>razmislite</a:t>
            </a:r>
            <a:r>
              <a:rPr lang="en-US" sz="2000" dirty="0">
                <a:solidFill>
                  <a:srgbClr val="406F70"/>
                </a:solidFill>
              </a:rPr>
              <a:t> o </a:t>
            </a:r>
            <a:r>
              <a:rPr lang="en-US" sz="2000" dirty="0" err="1">
                <a:solidFill>
                  <a:srgbClr val="406F70"/>
                </a:solidFill>
              </a:rPr>
              <a:t>svojem</a:t>
            </a:r>
            <a:r>
              <a:rPr lang="en-US" sz="2000" dirty="0">
                <a:solidFill>
                  <a:srgbClr val="406F70"/>
                </a:solidFill>
              </a:rPr>
              <a:t> </a:t>
            </a:r>
            <a:r>
              <a:rPr lang="en-US" sz="2000" dirty="0" err="1">
                <a:solidFill>
                  <a:srgbClr val="406F70"/>
                </a:solidFill>
              </a:rPr>
              <a:t>poslovanju</a:t>
            </a:r>
            <a:r>
              <a:rPr lang="en-US" sz="2000" dirty="0">
                <a:solidFill>
                  <a:srgbClr val="406F70"/>
                </a:solidFill>
              </a:rPr>
              <a:t> in </a:t>
            </a:r>
            <a:r>
              <a:rPr lang="en-US" sz="2000" dirty="0" err="1">
                <a:solidFill>
                  <a:srgbClr val="406F70"/>
                </a:solidFill>
              </a:rPr>
              <a:t>ugotovite</a:t>
            </a:r>
            <a:r>
              <a:rPr lang="en-US" sz="2000" dirty="0">
                <a:solidFill>
                  <a:srgbClr val="406F70"/>
                </a:solidFill>
              </a:rPr>
              <a:t>, </a:t>
            </a:r>
            <a:r>
              <a:rPr lang="en-US" sz="2000" dirty="0" err="1">
                <a:solidFill>
                  <a:srgbClr val="406F70"/>
                </a:solidFill>
              </a:rPr>
              <a:t>kje</a:t>
            </a:r>
            <a:r>
              <a:rPr lang="en-US" sz="2000" dirty="0">
                <a:solidFill>
                  <a:srgbClr val="406F70"/>
                </a:solidFill>
              </a:rPr>
              <a:t> </a:t>
            </a:r>
            <a:r>
              <a:rPr lang="en-US" sz="2000" dirty="0" err="1">
                <a:solidFill>
                  <a:srgbClr val="406F70"/>
                </a:solidFill>
              </a:rPr>
              <a:t>lahko</a:t>
            </a:r>
            <a:r>
              <a:rPr lang="en-US" sz="2000" dirty="0">
                <a:solidFill>
                  <a:srgbClr val="406F70"/>
                </a:solidFill>
              </a:rPr>
              <a:t> </a:t>
            </a:r>
            <a:r>
              <a:rPr lang="en-US" sz="2000" dirty="0" err="1">
                <a:solidFill>
                  <a:srgbClr val="406F70"/>
                </a:solidFill>
              </a:rPr>
              <a:t>zmanjšate</a:t>
            </a:r>
            <a:r>
              <a:rPr lang="en-US" sz="2000" dirty="0">
                <a:solidFill>
                  <a:srgbClr val="406F70"/>
                </a:solidFill>
              </a:rPr>
              <a:t> </a:t>
            </a:r>
            <a:r>
              <a:rPr lang="en-US" sz="2000" dirty="0" err="1">
                <a:solidFill>
                  <a:srgbClr val="406F70"/>
                </a:solidFill>
              </a:rPr>
              <a:t>ali</a:t>
            </a:r>
            <a:r>
              <a:rPr lang="en-US" sz="2000" dirty="0">
                <a:solidFill>
                  <a:srgbClr val="406F70"/>
                </a:solidFill>
              </a:rPr>
              <a:t> </a:t>
            </a:r>
            <a:r>
              <a:rPr lang="en-US" sz="2000" dirty="0" err="1">
                <a:solidFill>
                  <a:srgbClr val="406F70"/>
                </a:solidFill>
              </a:rPr>
              <a:t>odpravite</a:t>
            </a:r>
            <a:r>
              <a:rPr lang="en-US" sz="2000" dirty="0">
                <a:solidFill>
                  <a:srgbClr val="406F70"/>
                </a:solidFill>
              </a:rPr>
              <a:t> </a:t>
            </a:r>
            <a:r>
              <a:rPr lang="en-US" sz="2000" dirty="0" err="1">
                <a:solidFill>
                  <a:srgbClr val="406F70"/>
                </a:solidFill>
              </a:rPr>
              <a:t>odpadke</a:t>
            </a:r>
            <a:r>
              <a:rPr lang="en-US" sz="2000" dirty="0">
                <a:solidFill>
                  <a:srgbClr val="406F70"/>
                </a:solidFill>
              </a:rPr>
              <a:t> za </a:t>
            </a:r>
            <a:r>
              <a:rPr lang="en-US" sz="2000" dirty="0" err="1">
                <a:solidFill>
                  <a:srgbClr val="406F70"/>
                </a:solidFill>
              </a:rPr>
              <a:t>vsako</a:t>
            </a:r>
            <a:r>
              <a:rPr lang="en-US" sz="2000" dirty="0">
                <a:solidFill>
                  <a:srgbClr val="406F70"/>
                </a:solidFill>
              </a:rPr>
              <a:t> </a:t>
            </a:r>
            <a:r>
              <a:rPr lang="en-US" sz="2000" dirty="0" err="1">
                <a:solidFill>
                  <a:srgbClr val="406F70"/>
                </a:solidFill>
              </a:rPr>
              <a:t>črko</a:t>
            </a:r>
            <a:r>
              <a:rPr lang="en-US" sz="2000" dirty="0">
                <a:solidFill>
                  <a:srgbClr val="406F70"/>
                </a:solidFill>
              </a:rPr>
              <a:t> </a:t>
            </a:r>
            <a:r>
              <a:rPr lang="en-US" sz="2000" dirty="0" err="1">
                <a:solidFill>
                  <a:srgbClr val="406F70"/>
                </a:solidFill>
              </a:rPr>
              <a:t>akronima</a:t>
            </a:r>
            <a:r>
              <a:rPr lang="en-US" sz="2000" dirty="0">
                <a:solidFill>
                  <a:srgbClr val="406F70"/>
                </a:solidFill>
              </a:rPr>
              <a:t>?</a:t>
            </a:r>
          </a:p>
        </p:txBody>
      </p:sp>
      <p:pic>
        <p:nvPicPr>
          <p:cNvPr id="11" name="Picture 10" descr="Diagram&#10;&#10;Description automatically generated with low confidence">
            <a:extLst>
              <a:ext uri="{FF2B5EF4-FFF2-40B4-BE49-F238E27FC236}">
                <a16:creationId xmlns:a16="http://schemas.microsoft.com/office/drawing/2014/main" id="{A0C14246-07CE-4900-8E96-D736A5AEF32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6436" y="399788"/>
            <a:ext cx="3276748" cy="1607151"/>
          </a:xfrm>
          <a:prstGeom prst="rect">
            <a:avLst/>
          </a:prstGeom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FFD957F7-0D31-41F3-A148-A996EBC227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949307"/>
              </p:ext>
            </p:extLst>
          </p:nvPr>
        </p:nvGraphicFramePr>
        <p:xfrm>
          <a:off x="688376" y="4835097"/>
          <a:ext cx="6034808" cy="511100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71854">
                  <a:extLst>
                    <a:ext uri="{9D8B030D-6E8A-4147-A177-3AD203B41FA5}">
                      <a16:colId xmlns:a16="http://schemas.microsoft.com/office/drawing/2014/main" val="2875417025"/>
                    </a:ext>
                  </a:extLst>
                </a:gridCol>
                <a:gridCol w="4762954">
                  <a:extLst>
                    <a:ext uri="{9D8B030D-6E8A-4147-A177-3AD203B41FA5}">
                      <a16:colId xmlns:a16="http://schemas.microsoft.com/office/drawing/2014/main" val="1818091494"/>
                    </a:ext>
                  </a:extLst>
                </a:gridCol>
              </a:tblGrid>
              <a:tr h="63887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406F70"/>
                          </a:solidFill>
                        </a:rPr>
                        <a:t>T</a:t>
                      </a:r>
                      <a:endParaRPr lang="en-IE" sz="2400" b="1" dirty="0">
                        <a:solidFill>
                          <a:srgbClr val="406F7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5C05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5C0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73288"/>
                  </a:ext>
                </a:extLst>
              </a:tr>
              <a:tr h="63887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406F70"/>
                          </a:solidFill>
                        </a:rPr>
                        <a:t>I</a:t>
                      </a:r>
                      <a:endParaRPr lang="en-IE" sz="2400" b="1" dirty="0">
                        <a:solidFill>
                          <a:srgbClr val="406F7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38571804"/>
                  </a:ext>
                </a:extLst>
              </a:tr>
              <a:tr h="63887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406F70"/>
                          </a:solidFill>
                        </a:rPr>
                        <a:t>M</a:t>
                      </a:r>
                      <a:endParaRPr lang="en-IE" sz="2400" b="1" dirty="0">
                        <a:solidFill>
                          <a:srgbClr val="406F7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5C05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5C0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687299"/>
                  </a:ext>
                </a:extLst>
              </a:tr>
              <a:tr h="63887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406F70"/>
                          </a:solidFill>
                        </a:rPr>
                        <a:t>W</a:t>
                      </a:r>
                      <a:endParaRPr lang="en-IE" sz="2400" b="1" dirty="0">
                        <a:solidFill>
                          <a:srgbClr val="406F7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98225791"/>
                  </a:ext>
                </a:extLst>
              </a:tr>
              <a:tr h="63887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406F70"/>
                          </a:solidFill>
                        </a:rPr>
                        <a:t>O</a:t>
                      </a:r>
                      <a:endParaRPr lang="en-IE" sz="2400" b="1" dirty="0">
                        <a:solidFill>
                          <a:srgbClr val="406F7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5C05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5C0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603352"/>
                  </a:ext>
                </a:extLst>
              </a:tr>
              <a:tr h="63887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406F70"/>
                          </a:solidFill>
                        </a:rPr>
                        <a:t>O</a:t>
                      </a:r>
                      <a:endParaRPr lang="en-IE" sz="2400" b="1" dirty="0">
                        <a:solidFill>
                          <a:srgbClr val="406F7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38581618"/>
                  </a:ext>
                </a:extLst>
              </a:tr>
              <a:tr h="63887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406F70"/>
                          </a:solidFill>
                        </a:rPr>
                        <a:t>D</a:t>
                      </a:r>
                      <a:endParaRPr lang="en-IE" sz="2400" b="1" dirty="0">
                        <a:solidFill>
                          <a:srgbClr val="406F7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5C05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5C0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786656"/>
                  </a:ext>
                </a:extLst>
              </a:tr>
              <a:tr h="63887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406F70"/>
                          </a:solidFill>
                        </a:rPr>
                        <a:t>S</a:t>
                      </a:r>
                      <a:endParaRPr lang="en-IE" sz="2400" b="1" dirty="0">
                        <a:solidFill>
                          <a:srgbClr val="406F7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7748981"/>
                  </a:ext>
                </a:extLst>
              </a:tr>
            </a:tbl>
          </a:graphicData>
        </a:graphic>
      </p:graphicFrame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43FC2A7-7BE8-4D79-894C-1A5FE86E426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79417" y="1919334"/>
            <a:ext cx="6474449" cy="451333"/>
          </a:xfrm>
          <a:solidFill>
            <a:srgbClr val="F5C05B"/>
          </a:solidFill>
        </p:spPr>
        <p:txBody>
          <a:bodyPr/>
          <a:lstStyle/>
          <a:p>
            <a:pPr algn="l"/>
            <a:r>
              <a:rPr lang="sl-SI" sz="2000" i="0" dirty="0">
                <a:solidFill>
                  <a:schemeClr val="bg1"/>
                </a:solidFill>
              </a:rPr>
              <a:t>Vaja ZA RAZMISLEK</a:t>
            </a:r>
            <a:endParaRPr lang="en-IE" sz="2000" i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6548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F5A839-1F1A-41A0-A6DA-5F50836022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32834" y="580840"/>
            <a:ext cx="6400839" cy="715697"/>
          </a:xfrm>
        </p:spPr>
        <p:txBody>
          <a:bodyPr/>
          <a:lstStyle/>
          <a:p>
            <a:r>
              <a:rPr lang="en-US" dirty="0"/>
              <a:t>Modul 4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02904C-D37F-4D84-8CBC-ACB21C17819E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90028" y="1052602"/>
            <a:ext cx="6474449" cy="531779"/>
          </a:xfrm>
          <a:solidFill>
            <a:srgbClr val="F5C05B"/>
          </a:solidFill>
        </p:spPr>
        <p:txBody>
          <a:bodyPr/>
          <a:lstStyle/>
          <a:p>
            <a:pPr algn="l"/>
            <a:r>
              <a:rPr lang="sl-SI" sz="2000" i="0" dirty="0">
                <a:solidFill>
                  <a:schemeClr val="bg1"/>
                </a:solidFill>
              </a:rPr>
              <a:t>IŠČITE NAVDIH </a:t>
            </a:r>
            <a:r>
              <a:rPr lang="en-US" sz="2000" i="0" dirty="0">
                <a:solidFill>
                  <a:schemeClr val="bg1"/>
                </a:solidFill>
              </a:rPr>
              <a:t>– </a:t>
            </a:r>
            <a:r>
              <a:rPr lang="sl-SI" sz="2000" i="0" dirty="0">
                <a:solidFill>
                  <a:schemeClr val="bg1"/>
                </a:solidFill>
              </a:rPr>
              <a:t>Primeri dobrih praks</a:t>
            </a:r>
            <a:endParaRPr lang="en-IE" sz="2000" i="0" dirty="0"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A2C2D5-3DF9-498C-BAA8-E18DEB3CAC2B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590028" y="1699662"/>
            <a:ext cx="6443645" cy="4986431"/>
          </a:xfrm>
        </p:spPr>
        <p:txBody>
          <a:bodyPr/>
          <a:lstStyle/>
          <a:p>
            <a:r>
              <a:rPr lang="en-US" sz="1600" b="1" dirty="0">
                <a:solidFill>
                  <a:srgbClr val="085156"/>
                </a:solidFill>
                <a:latin typeface="+mn-lt"/>
              </a:rPr>
              <a:t>Chef’s Farm:</a:t>
            </a:r>
          </a:p>
          <a:p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Britansko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podjetje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dokazuje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kako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pomembna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preglednost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v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dobavnih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verigah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kakšno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odgovornost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imajo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kuharji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prihodnost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pridelave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hrane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l-SI" sz="1100" dirty="0">
              <a:solidFill>
                <a:srgbClr val="595959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1100" b="1" dirty="0" err="1">
                <a:solidFill>
                  <a:srgbClr val="044449"/>
                </a:solidFill>
                <a:latin typeface="Calibri" panose="020F0502020204030204"/>
              </a:rPr>
              <a:t>Preberite</a:t>
            </a:r>
            <a:r>
              <a:rPr lang="en-IE" sz="1100" b="1" dirty="0">
                <a:solidFill>
                  <a:srgbClr val="044449"/>
                </a:solidFill>
                <a:latin typeface="Calibri" panose="020F0502020204030204"/>
              </a:rPr>
              <a:t> </a:t>
            </a:r>
            <a:r>
              <a:rPr lang="en-IE" sz="1100" b="1" dirty="0" err="1">
                <a:solidFill>
                  <a:srgbClr val="044449"/>
                </a:solidFill>
                <a:latin typeface="Calibri" panose="020F0502020204030204"/>
              </a:rPr>
              <a:t>celotno</a:t>
            </a:r>
            <a:r>
              <a:rPr lang="en-IE" sz="1100" b="1" dirty="0">
                <a:solidFill>
                  <a:srgbClr val="044449"/>
                </a:solidFill>
                <a:latin typeface="Calibri" panose="020F0502020204030204"/>
              </a:rPr>
              <a:t> </a:t>
            </a:r>
            <a:r>
              <a:rPr lang="en-IE" sz="1100" b="1" dirty="0" err="1">
                <a:solidFill>
                  <a:srgbClr val="044449"/>
                </a:solidFill>
                <a:latin typeface="Calibri" panose="020F0502020204030204"/>
              </a:rPr>
              <a:t>zgodbo</a:t>
            </a:r>
            <a:r>
              <a:rPr lang="en-IE" sz="1100" b="1" dirty="0">
                <a:solidFill>
                  <a:srgbClr val="044449"/>
                </a:solidFill>
                <a:latin typeface="Calibri" panose="020F0502020204030204"/>
              </a:rPr>
              <a:t>:</a:t>
            </a:r>
            <a:endParaRPr lang="sl-SI" sz="1100" b="1" dirty="0">
              <a:solidFill>
                <a:srgbClr val="044449"/>
              </a:solidFill>
              <a:latin typeface="Calibri" panose="020F0502020204030204"/>
            </a:endParaRPr>
          </a:p>
          <a:p>
            <a:r>
              <a:rPr lang="en-US" sz="1100" dirty="0">
                <a:hlinkClick r:id="rId2"/>
              </a:rPr>
              <a:t>Chef's Farms (chefsfarms.co.uk)</a:t>
            </a:r>
            <a:endParaRPr lang="en-US" sz="1100" dirty="0"/>
          </a:p>
          <a:p>
            <a:endParaRPr lang="en-US" sz="1100" dirty="0">
              <a:solidFill>
                <a:srgbClr val="595959"/>
              </a:solidFill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rgbClr val="085156"/>
                </a:solidFill>
                <a:latin typeface="+mn-lt"/>
              </a:rPr>
              <a:t>Mad Yolk Farm:</a:t>
            </a:r>
          </a:p>
          <a:p>
            <a:r>
              <a:rPr lang="sl-SI" sz="1100" dirty="0">
                <a:latin typeface="+mn-lt"/>
              </a:rPr>
              <a:t>O</a:t>
            </a:r>
            <a:r>
              <a:rPr lang="en-US" sz="1100" dirty="0" err="1">
                <a:latin typeface="+mn-lt"/>
              </a:rPr>
              <a:t>dličen</a:t>
            </a:r>
            <a:r>
              <a:rPr lang="en-US" sz="1100" dirty="0">
                <a:latin typeface="+mn-lt"/>
              </a:rPr>
              <a:t> primer </a:t>
            </a:r>
            <a:r>
              <a:rPr lang="en-US" sz="1100" dirty="0" err="1">
                <a:latin typeface="+mn-lt"/>
              </a:rPr>
              <a:t>podjetja</a:t>
            </a:r>
            <a:r>
              <a:rPr lang="en-US" sz="1100" dirty="0">
                <a:latin typeface="+mn-lt"/>
              </a:rPr>
              <a:t>, </a:t>
            </a:r>
            <a:r>
              <a:rPr lang="en-US" sz="1100" dirty="0" err="1">
                <a:latin typeface="+mn-lt"/>
              </a:rPr>
              <a:t>ki</a:t>
            </a:r>
            <a:r>
              <a:rPr lang="en-US" sz="1100" dirty="0">
                <a:latin typeface="+mn-lt"/>
              </a:rPr>
              <a:t> je </a:t>
            </a:r>
            <a:r>
              <a:rPr lang="sl-SI" sz="1100" dirty="0">
                <a:latin typeface="+mn-lt"/>
              </a:rPr>
              <a:t>imelo skromne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zače</a:t>
            </a:r>
            <a:r>
              <a:rPr lang="sl-SI" sz="1100" dirty="0">
                <a:latin typeface="+mn-lt"/>
              </a:rPr>
              <a:t>tke</a:t>
            </a:r>
            <a:r>
              <a:rPr lang="en-US" sz="1100" dirty="0">
                <a:latin typeface="+mn-lt"/>
              </a:rPr>
              <a:t> in </a:t>
            </a:r>
            <a:r>
              <a:rPr lang="en-US" sz="1100" dirty="0" err="1">
                <a:latin typeface="+mn-lt"/>
              </a:rPr>
              <a:t>ustvarilo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kratko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dobavno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verigo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jajc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iz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proste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reje</a:t>
            </a:r>
            <a:r>
              <a:rPr lang="en-US" sz="1100" dirty="0">
                <a:latin typeface="+mn-lt"/>
              </a:rPr>
              <a:t> </a:t>
            </a:r>
            <a:r>
              <a:rPr lang="sl-SI" sz="1100" dirty="0">
                <a:latin typeface="+mn-lt"/>
              </a:rPr>
              <a:t>na svojem območju.</a:t>
            </a:r>
            <a:endParaRPr lang="en-US" sz="1100" dirty="0">
              <a:latin typeface="+mn-lt"/>
            </a:endParaRPr>
          </a:p>
          <a:p>
            <a:r>
              <a:rPr lang="en-IE" sz="1100" b="1" dirty="0" err="1">
                <a:solidFill>
                  <a:srgbClr val="044449"/>
                </a:solidFill>
                <a:latin typeface="Calibri" panose="020F0502020204030204"/>
              </a:rPr>
              <a:t>Preberite</a:t>
            </a:r>
            <a:r>
              <a:rPr lang="en-IE" sz="1100" b="1" dirty="0">
                <a:solidFill>
                  <a:srgbClr val="044449"/>
                </a:solidFill>
                <a:latin typeface="Calibri" panose="020F0502020204030204"/>
              </a:rPr>
              <a:t> </a:t>
            </a:r>
            <a:r>
              <a:rPr lang="en-IE" sz="1100" b="1" dirty="0" err="1">
                <a:solidFill>
                  <a:srgbClr val="044449"/>
                </a:solidFill>
                <a:latin typeface="Calibri" panose="020F0502020204030204"/>
              </a:rPr>
              <a:t>celotno</a:t>
            </a:r>
            <a:r>
              <a:rPr lang="en-IE" sz="1100" b="1" dirty="0">
                <a:solidFill>
                  <a:srgbClr val="044449"/>
                </a:solidFill>
                <a:latin typeface="Calibri" panose="020F0502020204030204"/>
              </a:rPr>
              <a:t> </a:t>
            </a:r>
            <a:r>
              <a:rPr lang="en-IE" sz="1100" b="1" dirty="0" err="1">
                <a:solidFill>
                  <a:srgbClr val="044449"/>
                </a:solidFill>
                <a:latin typeface="Calibri" panose="020F0502020204030204"/>
              </a:rPr>
              <a:t>zgodbo</a:t>
            </a:r>
            <a:r>
              <a:rPr lang="en-IE" sz="1100" b="1" dirty="0">
                <a:solidFill>
                  <a:srgbClr val="044449"/>
                </a:solidFill>
                <a:latin typeface="Calibri" panose="020F0502020204030204"/>
              </a:rPr>
              <a:t>:</a:t>
            </a:r>
            <a:endParaRPr lang="sl-SI" sz="1100" b="1" dirty="0">
              <a:solidFill>
                <a:srgbClr val="044449"/>
              </a:solidFill>
              <a:latin typeface="Calibri" panose="020F0502020204030204"/>
            </a:endParaRPr>
          </a:p>
          <a:p>
            <a:r>
              <a:rPr lang="en-IE" sz="1100" dirty="0">
                <a:hlinkClick r:id="rId3"/>
              </a:rPr>
              <a:t>Our Story (madyolkfarm.ie)</a:t>
            </a:r>
            <a:endParaRPr lang="en-IE" sz="1100" dirty="0"/>
          </a:p>
          <a:p>
            <a:endParaRPr lang="en-IE" sz="1100" dirty="0">
              <a:latin typeface="+mn-lt"/>
            </a:endParaRPr>
          </a:p>
          <a:p>
            <a:r>
              <a:rPr lang="en-US" sz="1600" b="1" dirty="0" err="1">
                <a:solidFill>
                  <a:srgbClr val="085156"/>
                </a:solidFill>
                <a:latin typeface="+mn-lt"/>
              </a:rPr>
              <a:t>Collectiv</a:t>
            </a:r>
            <a:r>
              <a:rPr lang="en-US" sz="1600" b="1" dirty="0">
                <a:solidFill>
                  <a:srgbClr val="085156"/>
                </a:solidFill>
                <a:latin typeface="+mn-lt"/>
              </a:rPr>
              <a:t> Food UK:</a:t>
            </a:r>
          </a:p>
          <a:p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Ta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študija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primera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prikazuje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kako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vzpostaviti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kratko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dobavno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verigo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trajnosten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način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l-SI" sz="1100" dirty="0">
              <a:solidFill>
                <a:srgbClr val="595959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1100" b="1" dirty="0" err="1">
                <a:solidFill>
                  <a:srgbClr val="044449"/>
                </a:solidFill>
                <a:latin typeface="Calibri" panose="020F0502020204030204"/>
              </a:rPr>
              <a:t>Preberite</a:t>
            </a:r>
            <a:r>
              <a:rPr lang="en-IE" sz="1100" b="1" dirty="0">
                <a:solidFill>
                  <a:srgbClr val="044449"/>
                </a:solidFill>
                <a:latin typeface="Calibri" panose="020F0502020204030204"/>
              </a:rPr>
              <a:t> </a:t>
            </a:r>
            <a:r>
              <a:rPr lang="en-IE" sz="1100" b="1" dirty="0" err="1">
                <a:solidFill>
                  <a:srgbClr val="044449"/>
                </a:solidFill>
                <a:latin typeface="Calibri" panose="020F0502020204030204"/>
              </a:rPr>
              <a:t>celotno</a:t>
            </a:r>
            <a:r>
              <a:rPr lang="en-IE" sz="1100" b="1" dirty="0">
                <a:solidFill>
                  <a:srgbClr val="044449"/>
                </a:solidFill>
                <a:latin typeface="Calibri" panose="020F0502020204030204"/>
              </a:rPr>
              <a:t> </a:t>
            </a:r>
            <a:r>
              <a:rPr lang="en-IE" sz="1100" b="1" dirty="0" err="1">
                <a:solidFill>
                  <a:srgbClr val="044449"/>
                </a:solidFill>
                <a:latin typeface="Calibri" panose="020F0502020204030204"/>
              </a:rPr>
              <a:t>zgodbo</a:t>
            </a:r>
            <a:r>
              <a:rPr lang="en-IE" sz="1100" b="1" dirty="0">
                <a:solidFill>
                  <a:srgbClr val="044449"/>
                </a:solidFill>
                <a:latin typeface="Calibri" panose="020F0502020204030204"/>
              </a:rPr>
              <a:t>:</a:t>
            </a:r>
            <a:endParaRPr lang="sl-SI" sz="1100" b="1" dirty="0">
              <a:solidFill>
                <a:srgbClr val="044449"/>
              </a:solidFill>
              <a:latin typeface="Calibri" panose="020F0502020204030204"/>
            </a:endParaRPr>
          </a:p>
          <a:p>
            <a:r>
              <a:rPr lang="en-IE" sz="1100" dirty="0">
                <a:hlinkClick r:id="rId4"/>
              </a:rPr>
              <a:t>Sustainability (collectivfood.com)</a:t>
            </a:r>
            <a:endParaRPr lang="en-IE" altLang="en-US" sz="1100" dirty="0">
              <a:solidFill>
                <a:srgbClr val="406F70"/>
              </a:solidFill>
              <a:latin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7559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just" defTabSz="7559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600" b="1" dirty="0">
              <a:latin typeface="Calibri" panose="020F0502020204030204"/>
            </a:endParaRPr>
          </a:p>
          <a:p>
            <a:pPr marL="0" marR="0" lvl="0" indent="0" algn="just" defTabSz="7559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just" defTabSz="7559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600" b="1" dirty="0">
              <a:latin typeface="Calibri" panose="020F0502020204030204"/>
            </a:endParaRPr>
          </a:p>
          <a:p>
            <a:pPr marL="0" marR="0" lvl="0" indent="0" algn="just" defTabSz="7559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85156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Crussh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85156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lvl="0">
              <a:defRPr/>
            </a:pPr>
            <a:r>
              <a:rPr lang="sl-SI" sz="1100" dirty="0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Š</a:t>
            </a:r>
            <a:r>
              <a:rPr lang="en-US" sz="1100" dirty="0" err="1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tudija</a:t>
            </a:r>
            <a:r>
              <a:rPr lang="en-US" sz="1100" dirty="0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primera</a:t>
            </a:r>
            <a:r>
              <a:rPr lang="en-US" sz="1100" dirty="0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prikazuje</a:t>
            </a:r>
            <a:r>
              <a:rPr lang="en-US" sz="1100" dirty="0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kako</a:t>
            </a:r>
            <a:r>
              <a:rPr lang="en-US" sz="1100" dirty="0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oblikovati</a:t>
            </a:r>
            <a:r>
              <a:rPr lang="en-US" sz="1100" dirty="0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zdrave</a:t>
            </a:r>
            <a:r>
              <a:rPr lang="en-US" sz="1100" dirty="0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jedilnike</a:t>
            </a:r>
            <a:r>
              <a:rPr lang="en-US" sz="1100" dirty="0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z </a:t>
            </a:r>
            <a:r>
              <a:rPr lang="en-US" sz="1100" dirty="0" err="1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uporabo</a:t>
            </a:r>
            <a:r>
              <a:rPr lang="en-US" sz="1100" dirty="0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sadja</a:t>
            </a:r>
            <a:r>
              <a:rPr lang="en-US" sz="1100" dirty="0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1100" dirty="0" err="1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zelenjave</a:t>
            </a:r>
            <a:r>
              <a:rPr lang="sl-SI" sz="1100" dirty="0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lang="en-US" sz="1100" dirty="0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100" dirty="0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klase</a:t>
            </a:r>
            <a:r>
              <a:rPr lang="en-US" sz="1100" dirty="0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pri</a:t>
            </a:r>
            <a:r>
              <a:rPr lang="en-US" sz="1100" dirty="0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čemer</a:t>
            </a:r>
            <a:r>
              <a:rPr lang="en-US" sz="1100" dirty="0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sz="1100" dirty="0" err="1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trajnost</a:t>
            </a:r>
            <a:r>
              <a:rPr lang="en-US" sz="1100" dirty="0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v </a:t>
            </a:r>
            <a:r>
              <a:rPr lang="en-US" sz="1100" dirty="0" err="1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središču</a:t>
            </a:r>
            <a:r>
              <a:rPr lang="en-US" sz="1100" dirty="0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njihovega</a:t>
            </a:r>
            <a:r>
              <a:rPr lang="en-US" sz="1100" dirty="0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delovanja</a:t>
            </a:r>
            <a:r>
              <a:rPr lang="en-US" sz="1100" dirty="0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IE" sz="1100" b="1" dirty="0" err="1">
                <a:solidFill>
                  <a:srgbClr val="044449"/>
                </a:solidFill>
                <a:latin typeface="Calibri" panose="020F0502020204030204"/>
              </a:rPr>
              <a:t>Preberite</a:t>
            </a:r>
            <a:r>
              <a:rPr lang="en-IE" sz="1100" b="1" dirty="0">
                <a:solidFill>
                  <a:srgbClr val="044449"/>
                </a:solidFill>
                <a:latin typeface="Calibri" panose="020F0502020204030204"/>
              </a:rPr>
              <a:t> </a:t>
            </a:r>
            <a:r>
              <a:rPr lang="en-IE" sz="1100" b="1" dirty="0" err="1">
                <a:solidFill>
                  <a:srgbClr val="044449"/>
                </a:solidFill>
                <a:latin typeface="Calibri" panose="020F0502020204030204"/>
              </a:rPr>
              <a:t>celotno</a:t>
            </a:r>
            <a:r>
              <a:rPr lang="en-IE" sz="1100" b="1" dirty="0">
                <a:solidFill>
                  <a:srgbClr val="044449"/>
                </a:solidFill>
                <a:latin typeface="Calibri" panose="020F0502020204030204"/>
              </a:rPr>
              <a:t> </a:t>
            </a:r>
            <a:r>
              <a:rPr lang="en-IE" sz="1100" b="1" dirty="0" err="1">
                <a:solidFill>
                  <a:srgbClr val="044449"/>
                </a:solidFill>
                <a:latin typeface="Calibri" panose="020F0502020204030204"/>
              </a:rPr>
              <a:t>zgodbo</a:t>
            </a:r>
            <a:r>
              <a:rPr lang="en-IE" sz="1100" b="1" dirty="0">
                <a:solidFill>
                  <a:srgbClr val="044449"/>
                </a:solidFill>
                <a:latin typeface="Calibri" panose="020F0502020204030204"/>
              </a:rPr>
              <a:t>:</a:t>
            </a:r>
            <a:endParaRPr lang="sl-SI" sz="1100" b="1" dirty="0">
              <a:solidFill>
                <a:srgbClr val="044449"/>
              </a:solidFill>
              <a:latin typeface="Calibri" panose="020F0502020204030204"/>
            </a:endParaRPr>
          </a:p>
          <a:p>
            <a:pPr marL="0" marR="0" lvl="0" indent="0" algn="just" defTabSz="7559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IE" sz="1100" dirty="0">
                <a:hlinkClick r:id="rId5"/>
              </a:rPr>
              <a:t>About us – </a:t>
            </a:r>
            <a:r>
              <a:rPr lang="en-IE" sz="1100" dirty="0" err="1">
                <a:hlinkClick r:id="rId5"/>
              </a:rPr>
              <a:t>Crussh</a:t>
            </a:r>
            <a:endParaRPr lang="en-IE" sz="1100" dirty="0"/>
          </a:p>
          <a:p>
            <a:pPr marL="0" marR="0" lvl="0" indent="0" algn="just" defTabSz="7559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IE" sz="11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sl-SI" sz="1600" b="1" dirty="0">
                <a:solidFill>
                  <a:srgbClr val="085156"/>
                </a:solidFill>
                <a:latin typeface="+mn-lt"/>
              </a:rPr>
              <a:t>Ekološki zabojček Dobrina</a:t>
            </a:r>
            <a:r>
              <a:rPr lang="en-US" sz="1600" b="1" dirty="0">
                <a:solidFill>
                  <a:srgbClr val="085156"/>
                </a:solidFill>
                <a:latin typeface="+mn-lt"/>
              </a:rPr>
              <a:t>:</a:t>
            </a:r>
          </a:p>
          <a:p>
            <a:r>
              <a:rPr lang="sl-SI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Gre za 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vzoren primer zadružnega </a:t>
            </a:r>
            <a:r>
              <a:rPr lang="sl-SI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delovnja</a:t>
            </a:r>
            <a:r>
              <a:rPr lang="sl-SI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in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razvoj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trajnostne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lokalne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oskrbe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ob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ohranjanju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poštenega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plačila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sl-SI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kmetovalce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IE" sz="1100" b="1" dirty="0" err="1">
                <a:solidFill>
                  <a:srgbClr val="044449"/>
                </a:solidFill>
                <a:latin typeface="Calibri" panose="020F0502020204030204"/>
              </a:rPr>
              <a:t>Preberite</a:t>
            </a:r>
            <a:r>
              <a:rPr lang="en-IE" sz="1100" b="1" dirty="0">
                <a:solidFill>
                  <a:srgbClr val="044449"/>
                </a:solidFill>
                <a:latin typeface="Calibri" panose="020F0502020204030204"/>
              </a:rPr>
              <a:t> </a:t>
            </a:r>
            <a:r>
              <a:rPr lang="en-IE" sz="1100" b="1" dirty="0" err="1">
                <a:solidFill>
                  <a:srgbClr val="044449"/>
                </a:solidFill>
                <a:latin typeface="Calibri" panose="020F0502020204030204"/>
              </a:rPr>
              <a:t>celotno</a:t>
            </a:r>
            <a:r>
              <a:rPr lang="en-IE" sz="1100" b="1" dirty="0">
                <a:solidFill>
                  <a:srgbClr val="044449"/>
                </a:solidFill>
                <a:latin typeface="Calibri" panose="020F0502020204030204"/>
              </a:rPr>
              <a:t> </a:t>
            </a:r>
            <a:r>
              <a:rPr lang="en-IE" sz="1100" b="1" dirty="0" err="1">
                <a:solidFill>
                  <a:srgbClr val="044449"/>
                </a:solidFill>
                <a:latin typeface="Calibri" panose="020F0502020204030204"/>
              </a:rPr>
              <a:t>zgodbo</a:t>
            </a:r>
            <a:r>
              <a:rPr lang="en-IE" sz="1100" b="1" dirty="0">
                <a:solidFill>
                  <a:srgbClr val="044449"/>
                </a:solidFill>
                <a:latin typeface="Calibri" panose="020F0502020204030204"/>
              </a:rPr>
              <a:t>:</a:t>
            </a:r>
            <a:endParaRPr lang="sl-SI" sz="1100" b="1" dirty="0">
              <a:solidFill>
                <a:srgbClr val="044449"/>
              </a:solidFill>
              <a:latin typeface="Calibri" panose="020F0502020204030204"/>
            </a:endParaRPr>
          </a:p>
          <a:p>
            <a:r>
              <a:rPr lang="en-IE" sz="1100" dirty="0">
                <a:hlinkClick r:id="rId6"/>
              </a:rPr>
              <a:t>71-Ecological-Box.pdf (</a:t>
            </a:r>
            <a:r>
              <a:rPr lang="en-IE" sz="1100" dirty="0" err="1">
                <a:hlinkClick r:id="rId6"/>
              </a:rPr>
              <a:t>foodinnovation.how</a:t>
            </a:r>
            <a:r>
              <a:rPr lang="en-IE" sz="1100" dirty="0">
                <a:hlinkClick r:id="rId6"/>
              </a:rPr>
              <a:t>)</a:t>
            </a:r>
            <a:endParaRPr lang="en-IE" sz="1100" dirty="0"/>
          </a:p>
          <a:p>
            <a:endParaRPr lang="en-IE" sz="11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rgbClr val="085156"/>
                </a:solidFill>
                <a:latin typeface="+mn-lt"/>
              </a:rPr>
              <a:t>Baked in Brick </a:t>
            </a:r>
          </a:p>
          <a:p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Prilagajanje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izzivom pandemije COVID-19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Uvedba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zabojčkov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sadje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zelenjavo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ter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zagotavljanje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hrane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ranljive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skupine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E" sz="1100" b="1" dirty="0" err="1">
                <a:solidFill>
                  <a:srgbClr val="044449"/>
                </a:solidFill>
                <a:latin typeface="Calibri" panose="020F0502020204030204"/>
              </a:rPr>
              <a:t>Preberite</a:t>
            </a:r>
            <a:r>
              <a:rPr lang="en-IE" sz="1100" b="1" dirty="0">
                <a:solidFill>
                  <a:srgbClr val="044449"/>
                </a:solidFill>
                <a:latin typeface="Calibri" panose="020F0502020204030204"/>
              </a:rPr>
              <a:t> </a:t>
            </a:r>
            <a:r>
              <a:rPr lang="en-IE" sz="1100" b="1" dirty="0" err="1">
                <a:solidFill>
                  <a:srgbClr val="044449"/>
                </a:solidFill>
                <a:latin typeface="Calibri" panose="020F0502020204030204"/>
              </a:rPr>
              <a:t>celotno</a:t>
            </a:r>
            <a:r>
              <a:rPr lang="en-IE" sz="1100" b="1" dirty="0">
                <a:solidFill>
                  <a:srgbClr val="044449"/>
                </a:solidFill>
                <a:latin typeface="Calibri" panose="020F0502020204030204"/>
              </a:rPr>
              <a:t> </a:t>
            </a:r>
            <a:r>
              <a:rPr lang="en-IE" sz="1100" b="1" dirty="0" err="1">
                <a:solidFill>
                  <a:srgbClr val="044449"/>
                </a:solidFill>
                <a:latin typeface="Calibri" panose="020F0502020204030204"/>
              </a:rPr>
              <a:t>zgodbo</a:t>
            </a:r>
            <a:r>
              <a:rPr lang="en-IE" sz="1100" b="1" dirty="0">
                <a:solidFill>
                  <a:srgbClr val="044449"/>
                </a:solidFill>
                <a:latin typeface="Calibri" panose="020F0502020204030204"/>
              </a:rPr>
              <a:t>:</a:t>
            </a:r>
            <a:endParaRPr lang="sl-SI" sz="1100" b="1" dirty="0">
              <a:solidFill>
                <a:srgbClr val="044449"/>
              </a:solidFill>
              <a:latin typeface="Calibri" panose="020F0502020204030204"/>
            </a:endParaRPr>
          </a:p>
          <a:p>
            <a:r>
              <a:rPr lang="en-IE" sz="1100" dirty="0">
                <a:solidFill>
                  <a:srgbClr val="0563C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102-Baked-In-Brick.pdf (</a:t>
            </a:r>
            <a:r>
              <a:rPr lang="en-IE" sz="1100" dirty="0" err="1">
                <a:solidFill>
                  <a:srgbClr val="0563C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foodinnovation.how</a:t>
            </a:r>
            <a:r>
              <a:rPr lang="en-IE" sz="1100" dirty="0">
                <a:solidFill>
                  <a:srgbClr val="0563C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endParaRPr lang="en-IE" sz="1100" dirty="0">
              <a:solidFill>
                <a:srgbClr val="0563C1"/>
              </a:solidFill>
            </a:endParaRPr>
          </a:p>
          <a:p>
            <a:endParaRPr lang="en-US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Apples in a white crate">
            <a:extLst>
              <a:ext uri="{FF2B5EF4-FFF2-40B4-BE49-F238E27FC236}">
                <a16:creationId xmlns:a16="http://schemas.microsoft.com/office/drawing/2014/main" id="{D77CCFBA-D6F8-4522-9C4C-6DE1E8567D5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419850"/>
            <a:ext cx="6286501" cy="369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5412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288692E-6219-443F-BF8B-7E52B11AE5A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Modul 4 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788974-5D6A-4F78-811A-EA4C48D0947F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452392" y="1632534"/>
            <a:ext cx="6474449" cy="543399"/>
          </a:xfrm>
          <a:solidFill>
            <a:srgbClr val="F5C05B"/>
          </a:solidFill>
        </p:spPr>
        <p:txBody>
          <a:bodyPr/>
          <a:lstStyle/>
          <a:p>
            <a:r>
              <a:rPr lang="pl-PL" sz="2400" dirty="0">
                <a:solidFill>
                  <a:srgbClr val="085156"/>
                </a:solidFill>
              </a:rPr>
              <a:t>PRIPOROČENO branje</a:t>
            </a:r>
            <a:endParaRPr lang="en-IE" sz="2400" dirty="0"/>
          </a:p>
          <a:p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1DBE8A-EB74-4EE8-8C8D-D0767D8E1C4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452392" y="2898057"/>
            <a:ext cx="9868475" cy="3820682"/>
          </a:xfrm>
        </p:spPr>
        <p:txBody>
          <a:bodyPr/>
          <a:lstStyle/>
          <a:p>
            <a:r>
              <a:rPr lang="en-US" sz="1200" dirty="0">
                <a:solidFill>
                  <a:srgbClr val="406F70"/>
                </a:solidFill>
                <a:hlinkClick r:id="rId2"/>
              </a:rPr>
              <a:t>https://evocco.hubspotpagebuilder.com/food-businesses</a:t>
            </a:r>
            <a:r>
              <a:rPr lang="en-US" sz="1200" dirty="0">
                <a:solidFill>
                  <a:srgbClr val="406F70"/>
                </a:solidFill>
              </a:rPr>
              <a:t> </a:t>
            </a:r>
            <a:endParaRPr lang="sl-SI" sz="1200" dirty="0">
              <a:solidFill>
                <a:srgbClr val="406F70"/>
              </a:solidFill>
            </a:endParaRPr>
          </a:p>
          <a:p>
            <a:r>
              <a:rPr lang="sl-SI" sz="1200" dirty="0"/>
              <a:t>B</a:t>
            </a:r>
            <a:r>
              <a:rPr lang="en-US" sz="1200" dirty="0" err="1"/>
              <a:t>rezplačni</a:t>
            </a:r>
            <a:r>
              <a:rPr lang="en-US" sz="1200" dirty="0"/>
              <a:t> </a:t>
            </a:r>
            <a:r>
              <a:rPr lang="en-US" sz="1200" dirty="0" err="1"/>
              <a:t>vodnik</a:t>
            </a:r>
            <a:r>
              <a:rPr lang="en-US" sz="1200" dirty="0"/>
              <a:t> </a:t>
            </a:r>
            <a:r>
              <a:rPr lang="en-US" sz="1200" dirty="0" err="1"/>
              <a:t>družbe</a:t>
            </a:r>
            <a:r>
              <a:rPr lang="en-US" sz="1200" dirty="0"/>
              <a:t> </a:t>
            </a:r>
            <a:r>
              <a:rPr lang="en-US" sz="1200" dirty="0" err="1"/>
              <a:t>Evocco</a:t>
            </a:r>
            <a:r>
              <a:rPr lang="en-US" sz="1200" dirty="0"/>
              <a:t> za </a:t>
            </a:r>
            <a:r>
              <a:rPr lang="en-US" sz="1200" dirty="0" err="1"/>
              <a:t>gostinska</a:t>
            </a:r>
            <a:r>
              <a:rPr lang="en-US" sz="1200" dirty="0"/>
              <a:t> </a:t>
            </a:r>
            <a:r>
              <a:rPr lang="en-US" sz="1200" dirty="0" err="1"/>
              <a:t>podjetja</a:t>
            </a:r>
            <a:endParaRPr lang="en-US" sz="1200" dirty="0">
              <a:solidFill>
                <a:srgbClr val="406F7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hlinkClick r:id="rId3"/>
              </a:rPr>
              <a:t>Pogosta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hlinkClick r:id="rId3"/>
              </a:rPr>
              <a:t>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hlinkClick r:id="rId3"/>
              </a:rPr>
              <a:t>vprašanj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hlinkClick r:id="rId3"/>
              </a:rPr>
              <a:t> in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hlinkClick r:id="rId3"/>
              </a:rPr>
              <a:t>odgov</a:t>
            </a:r>
            <a:r>
              <a:rPr kumimoji="0" lang="sl-SI" sz="1200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hlinkClick r:id="rId3"/>
              </a:rPr>
              <a:t>o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hlinkClick r:id="rId3"/>
              </a:rPr>
              <a:t>ri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hlinkClick r:id="rId3"/>
              </a:rPr>
              <a:t> za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hlinkClick r:id="rId3"/>
              </a:rPr>
              <a:t>gostince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hlinkClick r:id="rId3"/>
              </a:rPr>
              <a:t> (collectivfood.com)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GB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4"/>
              </a:rPr>
              <a:t>Kmečka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4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4"/>
              </a:rPr>
              <a:t>tržnica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4"/>
              </a:rPr>
              <a:t> North Tipperary Online - Open Food Network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200" dirty="0" err="1">
                <a:hlinkClick r:id="rId5"/>
              </a:rPr>
              <a:t>Začetek</a:t>
            </a:r>
            <a:r>
              <a:rPr lang="en-IE" sz="1200" dirty="0">
                <a:hlinkClick r:id="rId5"/>
              </a:rPr>
              <a:t> OFN </a:t>
            </a:r>
            <a:r>
              <a:rPr lang="en-IE" sz="1200" dirty="0" err="1">
                <a:hlinkClick r:id="rId5"/>
              </a:rPr>
              <a:t>Irska</a:t>
            </a:r>
            <a:r>
              <a:rPr lang="en-IE" sz="1200" dirty="0">
                <a:hlinkClick r:id="rId5"/>
              </a:rPr>
              <a:t>! - YouTube</a:t>
            </a:r>
            <a:r>
              <a:rPr lang="en-IE" sz="1200" dirty="0"/>
              <a:t>  </a:t>
            </a:r>
            <a:endParaRPr lang="sl-SI" sz="1200" dirty="0"/>
          </a:p>
          <a:p>
            <a:pPr lvl="0" algn="l" defTabSz="914400">
              <a:defRPr/>
            </a:pPr>
            <a:r>
              <a:rPr lang="pl-PL" sz="1200" dirty="0"/>
              <a:t>Skupina, ustanovljena za kolektivno neposredno prodajo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algn="l" defTabSz="914400">
              <a:defRPr/>
            </a:pPr>
            <a:r>
              <a:rPr lang="en-GB" sz="1200" dirty="0">
                <a:hlinkClick r:id="rId6"/>
              </a:rPr>
              <a:t>Leaf &amp; Root and Loam, </a:t>
            </a:r>
            <a:r>
              <a:rPr lang="en-GB" sz="1200" dirty="0" err="1">
                <a:hlinkClick r:id="rId6"/>
              </a:rPr>
              <a:t>Irska</a:t>
            </a:r>
            <a:r>
              <a:rPr lang="en-GB" sz="1200" dirty="0">
                <a:hlinkClick r:id="rId6"/>
              </a:rPr>
              <a:t> – YouTube</a:t>
            </a:r>
            <a:r>
              <a:rPr lang="en-US" sz="1200" dirty="0"/>
              <a:t> </a:t>
            </a:r>
            <a:endParaRPr lang="sl-SI" sz="1200" dirty="0"/>
          </a:p>
          <a:p>
            <a:pPr algn="l" defTabSz="914400">
              <a:defRPr/>
            </a:pPr>
            <a:r>
              <a:rPr lang="en-US" sz="1200" dirty="0" err="1"/>
              <a:t>Dokaz</a:t>
            </a:r>
            <a:r>
              <a:rPr lang="en-US" sz="1200" dirty="0"/>
              <a:t>, </a:t>
            </a:r>
            <a:r>
              <a:rPr lang="en-US" sz="1200" dirty="0" err="1"/>
              <a:t>kako</a:t>
            </a:r>
            <a:r>
              <a:rPr lang="en-US" sz="1200" dirty="0"/>
              <a:t> </a:t>
            </a:r>
            <a:r>
              <a:rPr lang="en-US" sz="1200" dirty="0" err="1"/>
              <a:t>pomembno</a:t>
            </a:r>
            <a:r>
              <a:rPr lang="en-US" sz="1200" dirty="0"/>
              <a:t> je </a:t>
            </a:r>
            <a:r>
              <a:rPr lang="en-US" sz="1200" dirty="0" err="1"/>
              <a:t>partnerstvo</a:t>
            </a:r>
            <a:r>
              <a:rPr lang="en-US" sz="1200" dirty="0"/>
              <a:t> med </a:t>
            </a:r>
            <a:r>
              <a:rPr lang="en-US" sz="1200" dirty="0" err="1"/>
              <a:t>kuharjem</a:t>
            </a:r>
            <a:r>
              <a:rPr lang="en-US" sz="1200" dirty="0"/>
              <a:t>/</a:t>
            </a:r>
            <a:r>
              <a:rPr lang="en-US" sz="1200" dirty="0" err="1"/>
              <a:t>gostinskim</a:t>
            </a:r>
            <a:r>
              <a:rPr lang="en-US" sz="1200" dirty="0"/>
              <a:t> </a:t>
            </a:r>
            <a:r>
              <a:rPr lang="en-US" sz="1200" dirty="0" err="1"/>
              <a:t>podjetjem</a:t>
            </a:r>
            <a:r>
              <a:rPr lang="en-US" sz="1200" dirty="0"/>
              <a:t> in </a:t>
            </a:r>
            <a:r>
              <a:rPr lang="en-US" sz="1200" dirty="0" err="1"/>
              <a:t>pridelovalcem</a:t>
            </a:r>
            <a:r>
              <a:rPr lang="en-US" sz="1200" dirty="0"/>
              <a:t> </a:t>
            </a:r>
            <a:r>
              <a:rPr lang="en-US" sz="1200" dirty="0" err="1"/>
              <a:t>ali</a:t>
            </a:r>
            <a:r>
              <a:rPr lang="en-US" sz="1200" dirty="0"/>
              <a:t> </a:t>
            </a:r>
            <a:r>
              <a:rPr lang="en-US" sz="1200" dirty="0" err="1"/>
              <a:t>dobaviteljem</a:t>
            </a:r>
            <a:r>
              <a:rPr lang="en-US" sz="1200" dirty="0"/>
              <a:t>.</a:t>
            </a:r>
            <a:endParaRPr kumimoji="0" lang="en-I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06F70"/>
              </a:solidFill>
              <a:effectLst/>
              <a:uLnTx/>
              <a:uFillTx/>
            </a:endParaRPr>
          </a:p>
          <a:p>
            <a:endParaRPr lang="en-US" sz="1200" dirty="0">
              <a:solidFill>
                <a:srgbClr val="406F70"/>
              </a:solidFill>
            </a:endParaRPr>
          </a:p>
          <a:p>
            <a:endParaRPr lang="en-US" sz="1200" dirty="0"/>
          </a:p>
        </p:txBody>
      </p:sp>
      <p:pic>
        <p:nvPicPr>
          <p:cNvPr id="7" name="Picture 6" descr="Woman using laptop">
            <a:extLst>
              <a:ext uri="{FF2B5EF4-FFF2-40B4-BE49-F238E27FC236}">
                <a16:creationId xmlns:a16="http://schemas.microsoft.com/office/drawing/2014/main" id="{C9FAC3E6-9698-7949-BC67-0697C542501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218230"/>
            <a:ext cx="6926841" cy="389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461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DB757B-DD79-4A0F-930E-0E2644144D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01</a:t>
            </a:r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929007-AF9B-49D2-B139-E46E448FD1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02</a:t>
            </a:r>
            <a:endParaRPr lang="en-I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628A386-B174-4ADD-A716-B0BB2D25F7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03</a:t>
            </a:r>
            <a:endParaRPr lang="en-I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AE268AB-B687-4BC2-B0EB-61BA65600C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04</a:t>
            </a:r>
            <a:endParaRPr lang="en-IE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D228E87-6ED7-4BC1-BBFC-C80095CC341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05</a:t>
            </a:r>
            <a:endParaRPr lang="en-IE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9A1DE2F-47B6-4ECE-9056-1A813C151FF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06</a:t>
            </a:r>
            <a:endParaRPr lang="en-IE" dirty="0"/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E0B74F3F-7248-4DAF-9769-3DFD7C1D9A4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790575" y="728663"/>
            <a:ext cx="4746625" cy="1303337"/>
          </a:xfrm>
        </p:spPr>
        <p:txBody>
          <a:bodyPr/>
          <a:lstStyle/>
          <a:p>
            <a:r>
              <a:rPr lang="en-US" sz="4400" dirty="0" err="1"/>
              <a:t>Vsebina</a:t>
            </a:r>
            <a:r>
              <a:rPr lang="en-US" sz="4400" dirty="0"/>
              <a:t> </a:t>
            </a:r>
            <a:r>
              <a:rPr lang="en-US" sz="4400" dirty="0" err="1"/>
              <a:t>modul</a:t>
            </a:r>
            <a:r>
              <a:rPr lang="sl-SI" sz="4400" dirty="0"/>
              <a:t>ov</a:t>
            </a:r>
            <a:endParaRPr lang="en-US" sz="4400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B0545784-ED2E-4B01-A714-AF6198E103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98600" y="3475038"/>
            <a:ext cx="3955902" cy="349250"/>
          </a:xfrm>
        </p:spPr>
        <p:txBody>
          <a:bodyPr/>
          <a:lstStyle/>
          <a:p>
            <a:r>
              <a:rPr lang="sl-SI" dirty="0"/>
              <a:t>Gostinstvo in gosti</a:t>
            </a:r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4A3EFB86-20C8-4D36-A58D-50072ECB29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98600" y="3951288"/>
            <a:ext cx="5546144" cy="347662"/>
          </a:xfrm>
        </p:spPr>
        <p:txBody>
          <a:bodyPr/>
          <a:lstStyle/>
          <a:p>
            <a:r>
              <a:rPr lang="pl-PL" dirty="0"/>
              <a:t>Prehranski trendi v dobi podnebnih sprememb</a:t>
            </a:r>
            <a:endParaRPr lang="en-US" dirty="0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703A1411-8E60-4BCA-81C9-26B1EF070B1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98600" y="4467225"/>
            <a:ext cx="4763977" cy="347663"/>
          </a:xfrm>
        </p:spPr>
        <p:txBody>
          <a:bodyPr/>
          <a:lstStyle/>
          <a:p>
            <a:r>
              <a:rPr lang="en-US" dirty="0" err="1"/>
              <a:t>Izboljšanje</a:t>
            </a:r>
            <a:r>
              <a:rPr lang="en-US" dirty="0"/>
              <a:t> </a:t>
            </a:r>
            <a:r>
              <a:rPr lang="en-US" dirty="0" err="1"/>
              <a:t>naravne</a:t>
            </a:r>
            <a:r>
              <a:rPr lang="en-US" dirty="0"/>
              <a:t> </a:t>
            </a:r>
            <a:r>
              <a:rPr lang="en-US" dirty="0" err="1"/>
              <a:t>prehrane</a:t>
            </a:r>
            <a:r>
              <a:rPr lang="en-US" dirty="0"/>
              <a:t> / </a:t>
            </a:r>
            <a:r>
              <a:rPr lang="en-US" dirty="0" err="1"/>
              <a:t>funkcionalna</a:t>
            </a:r>
            <a:r>
              <a:rPr lang="en-US" dirty="0"/>
              <a:t> </a:t>
            </a:r>
            <a:r>
              <a:rPr lang="en-US" dirty="0" err="1"/>
              <a:t>živila</a:t>
            </a:r>
            <a:endParaRPr lang="en-US" dirty="0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3A24E396-38ED-4433-90A6-A79E27E71BC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498600" y="4953000"/>
            <a:ext cx="3228975" cy="347663"/>
          </a:xfrm>
        </p:spPr>
        <p:txBody>
          <a:bodyPr/>
          <a:lstStyle/>
          <a:p>
            <a:r>
              <a:rPr lang="en-US" dirty="0" err="1"/>
              <a:t>Lokalne</a:t>
            </a:r>
            <a:r>
              <a:rPr lang="en-US" dirty="0"/>
              <a:t> in </a:t>
            </a:r>
            <a:r>
              <a:rPr lang="en-US" dirty="0" err="1"/>
              <a:t>kratke</a:t>
            </a:r>
            <a:r>
              <a:rPr lang="en-US" dirty="0"/>
              <a:t> </a:t>
            </a:r>
            <a:r>
              <a:rPr lang="en-US" dirty="0" err="1"/>
              <a:t>dobavne</a:t>
            </a:r>
            <a:r>
              <a:rPr lang="en-US" dirty="0"/>
              <a:t> </a:t>
            </a:r>
            <a:r>
              <a:rPr lang="en-US" dirty="0" err="1"/>
              <a:t>verige</a:t>
            </a:r>
            <a:endParaRPr lang="en-US" dirty="0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5708A783-0E75-4E0A-99D4-161C285109A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98600" y="5492750"/>
            <a:ext cx="3679456" cy="347663"/>
          </a:xfrm>
        </p:spPr>
        <p:txBody>
          <a:bodyPr/>
          <a:lstStyle/>
          <a:p>
            <a:r>
              <a:rPr lang="en-US" dirty="0" err="1"/>
              <a:t>Živilska</a:t>
            </a:r>
            <a:r>
              <a:rPr lang="en-US" dirty="0"/>
              <a:t> </a:t>
            </a:r>
            <a:r>
              <a:rPr lang="en-US" dirty="0" err="1"/>
              <a:t>tehnologija</a:t>
            </a:r>
            <a:r>
              <a:rPr lang="en-US" dirty="0"/>
              <a:t> za </a:t>
            </a:r>
            <a:r>
              <a:rPr lang="en-US" dirty="0" err="1"/>
              <a:t>gostinstvo</a:t>
            </a:r>
            <a:endParaRPr lang="en-US" dirty="0"/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BED04557-BB3A-44E7-B831-D50B62DC7F6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498600" y="5989638"/>
            <a:ext cx="4763977" cy="347662"/>
          </a:xfrm>
        </p:spPr>
        <p:txBody>
          <a:bodyPr/>
          <a:lstStyle/>
          <a:p>
            <a:r>
              <a:rPr lang="en-US" dirty="0" err="1"/>
              <a:t>Transformacijski</a:t>
            </a:r>
            <a:r>
              <a:rPr lang="en-US" dirty="0"/>
              <a:t> </a:t>
            </a:r>
            <a:r>
              <a:rPr lang="en-US" dirty="0" err="1"/>
              <a:t>vpliv</a:t>
            </a:r>
            <a:r>
              <a:rPr lang="en-US" dirty="0"/>
              <a:t> </a:t>
            </a:r>
            <a:r>
              <a:rPr lang="en-US" dirty="0" err="1"/>
              <a:t>živilske</a:t>
            </a:r>
            <a:r>
              <a:rPr lang="en-US" dirty="0"/>
              <a:t> </a:t>
            </a:r>
            <a:r>
              <a:rPr lang="en-US" dirty="0" err="1"/>
              <a:t>tehnologije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6928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0749A94-5180-3144-A819-18529146497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563736" y="1053034"/>
            <a:ext cx="3414706" cy="262311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l-SI" sz="1800" b="1" dirty="0">
                <a:solidFill>
                  <a:srgbClr val="F5C05B"/>
                </a:solidFill>
                <a:ea typeface="+mn-lt"/>
                <a:cs typeface="+mn-lt"/>
              </a:rPr>
              <a:t>Gostinstvo </a:t>
            </a:r>
            <a:r>
              <a:rPr lang="en-IE" sz="1800" b="1" dirty="0" err="1">
                <a:solidFill>
                  <a:srgbClr val="F5C05B"/>
                </a:solidFill>
                <a:ea typeface="+mn-lt"/>
                <a:cs typeface="+mn-lt"/>
              </a:rPr>
              <a:t>ima</a:t>
            </a:r>
            <a:r>
              <a:rPr lang="en-IE" sz="1800" b="1" dirty="0">
                <a:solidFill>
                  <a:srgbClr val="F5C05B"/>
                </a:solidFill>
                <a:ea typeface="+mn-lt"/>
                <a:cs typeface="+mn-lt"/>
              </a:rPr>
              <a:t> </a:t>
            </a:r>
            <a:r>
              <a:rPr lang="en-IE" sz="1800" b="1" dirty="0" err="1">
                <a:solidFill>
                  <a:srgbClr val="F5C05B"/>
                </a:solidFill>
                <a:ea typeface="+mn-lt"/>
                <a:cs typeface="+mn-lt"/>
              </a:rPr>
              <a:t>pomembno</a:t>
            </a:r>
            <a:r>
              <a:rPr lang="en-IE" sz="1800" b="1" dirty="0">
                <a:solidFill>
                  <a:srgbClr val="F5C05B"/>
                </a:solidFill>
                <a:ea typeface="+mn-lt"/>
                <a:cs typeface="+mn-lt"/>
              </a:rPr>
              <a:t> </a:t>
            </a:r>
            <a:r>
              <a:rPr lang="en-IE" sz="1800" b="1" dirty="0" err="1">
                <a:solidFill>
                  <a:srgbClr val="F5C05B"/>
                </a:solidFill>
                <a:ea typeface="+mn-lt"/>
                <a:cs typeface="+mn-lt"/>
              </a:rPr>
              <a:t>vlogo</a:t>
            </a:r>
            <a:r>
              <a:rPr lang="en-IE" sz="1800" b="1" dirty="0">
                <a:solidFill>
                  <a:srgbClr val="F5C05B"/>
                </a:solidFill>
                <a:ea typeface="+mn-lt"/>
                <a:cs typeface="+mn-lt"/>
              </a:rPr>
              <a:t> </a:t>
            </a:r>
            <a:r>
              <a:rPr lang="en-IE" sz="1800" b="1" dirty="0" err="1">
                <a:solidFill>
                  <a:srgbClr val="F5C05B"/>
                </a:solidFill>
                <a:ea typeface="+mn-lt"/>
                <a:cs typeface="+mn-lt"/>
              </a:rPr>
              <a:t>pri</a:t>
            </a:r>
            <a:r>
              <a:rPr lang="en-IE" sz="1800" b="1" dirty="0">
                <a:solidFill>
                  <a:srgbClr val="F5C05B"/>
                </a:solidFill>
                <a:ea typeface="+mn-lt"/>
                <a:cs typeface="+mn-lt"/>
              </a:rPr>
              <a:t> </a:t>
            </a:r>
            <a:r>
              <a:rPr lang="en-IE" sz="1800" b="1" dirty="0" err="1">
                <a:solidFill>
                  <a:srgbClr val="F5C05B"/>
                </a:solidFill>
                <a:ea typeface="+mn-lt"/>
                <a:cs typeface="+mn-lt"/>
              </a:rPr>
              <a:t>oblikovanju</a:t>
            </a:r>
            <a:r>
              <a:rPr lang="en-IE" sz="1800" b="1" dirty="0">
                <a:solidFill>
                  <a:srgbClr val="F5C05B"/>
                </a:solidFill>
                <a:ea typeface="+mn-lt"/>
                <a:cs typeface="+mn-lt"/>
              </a:rPr>
              <a:t> </a:t>
            </a:r>
            <a:r>
              <a:rPr lang="en-IE" sz="1800" b="1" dirty="0" err="1">
                <a:solidFill>
                  <a:srgbClr val="F5C05B"/>
                </a:solidFill>
                <a:ea typeface="+mn-lt"/>
                <a:cs typeface="+mn-lt"/>
              </a:rPr>
              <a:t>trendov</a:t>
            </a:r>
            <a:r>
              <a:rPr lang="en-IE" sz="1800" b="1" dirty="0">
                <a:solidFill>
                  <a:srgbClr val="F5C05B"/>
                </a:solidFill>
                <a:ea typeface="+mn-lt"/>
                <a:cs typeface="+mn-lt"/>
              </a:rPr>
              <a:t> v </a:t>
            </a:r>
            <a:r>
              <a:rPr lang="en-IE" sz="1800" b="1" dirty="0" err="1">
                <a:solidFill>
                  <a:srgbClr val="F5C05B"/>
                </a:solidFill>
                <a:ea typeface="+mn-lt"/>
                <a:cs typeface="+mn-lt"/>
              </a:rPr>
              <a:t>živilskem</a:t>
            </a:r>
            <a:r>
              <a:rPr lang="en-IE" sz="1800" b="1" dirty="0">
                <a:solidFill>
                  <a:srgbClr val="F5C05B"/>
                </a:solidFill>
                <a:ea typeface="+mn-lt"/>
                <a:cs typeface="+mn-lt"/>
              </a:rPr>
              <a:t> </a:t>
            </a:r>
            <a:r>
              <a:rPr lang="en-IE" sz="1800" b="1" dirty="0" err="1">
                <a:solidFill>
                  <a:srgbClr val="F5C05B"/>
                </a:solidFill>
                <a:ea typeface="+mn-lt"/>
                <a:cs typeface="+mn-lt"/>
              </a:rPr>
              <a:t>sektorju</a:t>
            </a:r>
            <a:r>
              <a:rPr lang="en-IE" sz="1800" b="1" dirty="0">
                <a:solidFill>
                  <a:srgbClr val="F5C05B"/>
                </a:solidFill>
                <a:ea typeface="+mn-lt"/>
                <a:cs typeface="+mn-lt"/>
              </a:rPr>
              <a:t>, </a:t>
            </a:r>
            <a:r>
              <a:rPr lang="en-IE" sz="1800" b="1" dirty="0" err="1">
                <a:solidFill>
                  <a:srgbClr val="F5C05B"/>
                </a:solidFill>
                <a:ea typeface="+mn-lt"/>
                <a:cs typeface="+mn-lt"/>
              </a:rPr>
              <a:t>saj</a:t>
            </a:r>
            <a:r>
              <a:rPr lang="en-IE" sz="1800" b="1" dirty="0">
                <a:solidFill>
                  <a:srgbClr val="F5C05B"/>
                </a:solidFill>
                <a:ea typeface="+mn-lt"/>
                <a:cs typeface="+mn-lt"/>
              </a:rPr>
              <a:t> </a:t>
            </a:r>
            <a:r>
              <a:rPr lang="en-IE" sz="1800" b="1" dirty="0" err="1">
                <a:solidFill>
                  <a:srgbClr val="F5C05B"/>
                </a:solidFill>
                <a:ea typeface="+mn-lt"/>
                <a:cs typeface="+mn-lt"/>
              </a:rPr>
              <a:t>deluje</a:t>
            </a:r>
            <a:r>
              <a:rPr lang="en-IE" sz="1800" b="1" dirty="0">
                <a:solidFill>
                  <a:srgbClr val="F5C05B"/>
                </a:solidFill>
                <a:ea typeface="+mn-lt"/>
                <a:cs typeface="+mn-lt"/>
              </a:rPr>
              <a:t> </a:t>
            </a:r>
            <a:r>
              <a:rPr lang="en-IE" sz="1800" b="1" dirty="0" err="1">
                <a:solidFill>
                  <a:srgbClr val="F5C05B"/>
                </a:solidFill>
                <a:ea typeface="+mn-lt"/>
                <a:cs typeface="+mn-lt"/>
              </a:rPr>
              <a:t>kot</a:t>
            </a:r>
            <a:r>
              <a:rPr lang="en-IE" sz="1800" b="1" dirty="0">
                <a:solidFill>
                  <a:srgbClr val="F5C05B"/>
                </a:solidFill>
                <a:ea typeface="+mn-lt"/>
                <a:cs typeface="+mn-lt"/>
              </a:rPr>
              <a:t> </a:t>
            </a:r>
            <a:r>
              <a:rPr lang="en-IE" sz="1800" b="1" dirty="0" err="1">
                <a:solidFill>
                  <a:srgbClr val="F5C05B"/>
                </a:solidFill>
                <a:ea typeface="+mn-lt"/>
                <a:cs typeface="+mn-lt"/>
              </a:rPr>
              <a:t>posrednik</a:t>
            </a:r>
            <a:r>
              <a:rPr lang="en-IE" sz="1800" b="1" dirty="0">
                <a:solidFill>
                  <a:srgbClr val="F5C05B"/>
                </a:solidFill>
                <a:ea typeface="+mn-lt"/>
                <a:cs typeface="+mn-lt"/>
              </a:rPr>
              <a:t> med </a:t>
            </a:r>
            <a:r>
              <a:rPr lang="en-IE" sz="1800" b="1" dirty="0" err="1">
                <a:solidFill>
                  <a:srgbClr val="F5C05B"/>
                </a:solidFill>
                <a:ea typeface="+mn-lt"/>
                <a:cs typeface="+mn-lt"/>
              </a:rPr>
              <a:t>proizvajalci</a:t>
            </a:r>
            <a:r>
              <a:rPr lang="en-IE" sz="1800" b="1" dirty="0">
                <a:solidFill>
                  <a:srgbClr val="F5C05B"/>
                </a:solidFill>
                <a:ea typeface="+mn-lt"/>
                <a:cs typeface="+mn-lt"/>
              </a:rPr>
              <a:t> in </a:t>
            </a:r>
            <a:r>
              <a:rPr lang="sl-SI" sz="1800" b="1" dirty="0">
                <a:solidFill>
                  <a:srgbClr val="F5C05B"/>
                </a:solidFill>
                <a:ea typeface="+mn-lt"/>
                <a:cs typeface="+mn-lt"/>
              </a:rPr>
              <a:t>gosti</a:t>
            </a:r>
            <a:r>
              <a:rPr lang="en-IE" sz="1800" b="1" dirty="0">
                <a:solidFill>
                  <a:srgbClr val="F5C05B"/>
                </a:solidFill>
                <a:ea typeface="+mn-lt"/>
                <a:cs typeface="+mn-lt"/>
              </a:rPr>
              <a:t>. </a:t>
            </a:r>
            <a:endParaRPr lang="en-US" dirty="0"/>
          </a:p>
        </p:txBody>
      </p:sp>
      <p:pic>
        <p:nvPicPr>
          <p:cNvPr id="15" name="Picture Placeholder 14" descr="A bowl of cereal and fruits on a wooden table">
            <a:extLst>
              <a:ext uri="{FF2B5EF4-FFF2-40B4-BE49-F238E27FC236}">
                <a16:creationId xmlns:a16="http://schemas.microsoft.com/office/drawing/2014/main" id="{D25FF24F-6003-4AD6-991E-FD4CDDAF4FB6}"/>
              </a:ext>
            </a:extLst>
          </p:cNvPr>
          <p:cNvPicPr>
            <a:picLocks noGrp="1" noChangeAspect="1"/>
          </p:cNvPicPr>
          <p:nvPr>
            <p:ph type="pic" sz="quarter" idx="4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6829" y="4139626"/>
            <a:ext cx="6505378" cy="5218044"/>
          </a:xfrm>
        </p:spPr>
      </p:pic>
    </p:spTree>
    <p:extLst>
      <p:ext uri="{BB962C8B-B14F-4D97-AF65-F5344CB8AC3E}">
        <p14:creationId xmlns:p14="http://schemas.microsoft.com/office/powerpoint/2010/main" val="20831502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E73F01-EEB0-AA4A-97CA-8A1EF1D10B3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32834" y="571693"/>
            <a:ext cx="6400839" cy="1051694"/>
          </a:xfrm>
        </p:spPr>
        <p:txBody>
          <a:bodyPr/>
          <a:lstStyle/>
          <a:p>
            <a:r>
              <a:rPr lang="en-US" dirty="0"/>
              <a:t>Modul 5: </a:t>
            </a:r>
            <a:r>
              <a:rPr lang="en-US" dirty="0" err="1"/>
              <a:t>Živilska</a:t>
            </a:r>
            <a:r>
              <a:rPr lang="en-US" dirty="0"/>
              <a:t> </a:t>
            </a:r>
            <a:r>
              <a:rPr lang="en-US" dirty="0" err="1"/>
              <a:t>tehnologija</a:t>
            </a:r>
            <a:r>
              <a:rPr lang="en-US" dirty="0"/>
              <a:t> za </a:t>
            </a:r>
            <a:r>
              <a:rPr lang="en-US" dirty="0" err="1"/>
              <a:t>gostinstvo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D3FCD64-2740-024E-86DE-5710DDE68BDE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05807" y="1910956"/>
            <a:ext cx="6474449" cy="1302383"/>
          </a:xfrm>
        </p:spPr>
        <p:txBody>
          <a:bodyPr/>
          <a:lstStyle/>
          <a:p>
            <a:r>
              <a:rPr lang="en-US" sz="1400" b="0" i="0" dirty="0">
                <a:solidFill>
                  <a:srgbClr val="406F70"/>
                </a:solidFill>
              </a:rPr>
              <a:t>V </a:t>
            </a:r>
            <a:r>
              <a:rPr lang="en-US" sz="1400" b="0" i="0" dirty="0" err="1">
                <a:solidFill>
                  <a:srgbClr val="406F70"/>
                </a:solidFill>
              </a:rPr>
              <a:t>tem</a:t>
            </a:r>
            <a:r>
              <a:rPr lang="en-US" sz="1400" b="0" i="0" dirty="0">
                <a:solidFill>
                  <a:srgbClr val="406F70"/>
                </a:solidFill>
              </a:rPr>
              <a:t> </a:t>
            </a:r>
            <a:r>
              <a:rPr lang="en-US" sz="1400" b="0" i="0" dirty="0" err="1">
                <a:solidFill>
                  <a:srgbClr val="406F70"/>
                </a:solidFill>
              </a:rPr>
              <a:t>modulu</a:t>
            </a:r>
            <a:r>
              <a:rPr lang="en-US" sz="1400" b="0" i="0" dirty="0">
                <a:solidFill>
                  <a:srgbClr val="406F70"/>
                </a:solidFill>
              </a:rPr>
              <a:t> </a:t>
            </a:r>
            <a:r>
              <a:rPr lang="en-US" sz="1400" b="0" i="0" dirty="0" err="1">
                <a:solidFill>
                  <a:srgbClr val="406F70"/>
                </a:solidFill>
              </a:rPr>
              <a:t>bomo</a:t>
            </a:r>
            <a:r>
              <a:rPr lang="en-US" sz="1400" b="0" i="0" dirty="0">
                <a:solidFill>
                  <a:srgbClr val="406F70"/>
                </a:solidFill>
              </a:rPr>
              <a:t> </a:t>
            </a:r>
            <a:r>
              <a:rPr lang="en-US" sz="1400" b="0" i="0" dirty="0" err="1">
                <a:solidFill>
                  <a:srgbClr val="406F70"/>
                </a:solidFill>
              </a:rPr>
              <a:t>spoznali</a:t>
            </a:r>
            <a:r>
              <a:rPr lang="en-US" sz="1400" b="0" i="0" dirty="0">
                <a:solidFill>
                  <a:srgbClr val="406F70"/>
                </a:solidFill>
              </a:rPr>
              <a:t> </a:t>
            </a:r>
            <a:r>
              <a:rPr lang="en-US" sz="1400" b="0" i="0" dirty="0" err="1">
                <a:solidFill>
                  <a:srgbClr val="406F70"/>
                </a:solidFill>
              </a:rPr>
              <a:t>napredek</a:t>
            </a:r>
            <a:r>
              <a:rPr lang="en-US" sz="1400" b="0" i="0" dirty="0">
                <a:solidFill>
                  <a:srgbClr val="406F70"/>
                </a:solidFill>
              </a:rPr>
              <a:t> </a:t>
            </a:r>
            <a:r>
              <a:rPr lang="en-US" sz="1400" b="0" i="0" dirty="0" err="1">
                <a:solidFill>
                  <a:srgbClr val="406F70"/>
                </a:solidFill>
              </a:rPr>
              <a:t>na</a:t>
            </a:r>
            <a:r>
              <a:rPr lang="en-US" sz="1400" b="0" i="0" dirty="0">
                <a:solidFill>
                  <a:srgbClr val="406F70"/>
                </a:solidFill>
              </a:rPr>
              <a:t> </a:t>
            </a:r>
            <a:r>
              <a:rPr lang="en-US" sz="1400" b="0" i="0" dirty="0" err="1">
                <a:solidFill>
                  <a:srgbClr val="406F70"/>
                </a:solidFill>
              </a:rPr>
              <a:t>področju</a:t>
            </a:r>
            <a:r>
              <a:rPr lang="en-US" sz="1400" b="0" i="0" dirty="0">
                <a:solidFill>
                  <a:srgbClr val="406F70"/>
                </a:solidFill>
              </a:rPr>
              <a:t> </a:t>
            </a:r>
            <a:r>
              <a:rPr lang="en-US" sz="1400" b="0" i="0" dirty="0" err="1">
                <a:solidFill>
                  <a:srgbClr val="406F70"/>
                </a:solidFill>
              </a:rPr>
              <a:t>tehnologije</a:t>
            </a:r>
            <a:r>
              <a:rPr lang="sl-SI" sz="1400" b="0" i="0" dirty="0">
                <a:solidFill>
                  <a:srgbClr val="406F70"/>
                </a:solidFill>
              </a:rPr>
              <a:t>, ki spreminja </a:t>
            </a:r>
            <a:r>
              <a:rPr lang="en-US" sz="1400" b="0" i="0" dirty="0" err="1">
                <a:solidFill>
                  <a:srgbClr val="406F70"/>
                </a:solidFill>
              </a:rPr>
              <a:t>iskanj</a:t>
            </a:r>
            <a:r>
              <a:rPr lang="sl-SI" sz="1400" b="0" i="0" dirty="0">
                <a:solidFill>
                  <a:srgbClr val="406F70"/>
                </a:solidFill>
              </a:rPr>
              <a:t>e</a:t>
            </a:r>
            <a:r>
              <a:rPr lang="en-US" sz="1400" b="0" i="0" dirty="0">
                <a:solidFill>
                  <a:srgbClr val="406F70"/>
                </a:solidFill>
              </a:rPr>
              <a:t>, </a:t>
            </a:r>
            <a:r>
              <a:rPr lang="en-US" sz="1400" b="0" i="0" dirty="0" err="1">
                <a:solidFill>
                  <a:srgbClr val="406F70"/>
                </a:solidFill>
              </a:rPr>
              <a:t>uživanj</a:t>
            </a:r>
            <a:r>
              <a:rPr lang="sl-SI" sz="1400" b="0" i="0" dirty="0">
                <a:solidFill>
                  <a:srgbClr val="406F70"/>
                </a:solidFill>
              </a:rPr>
              <a:t>e</a:t>
            </a:r>
            <a:r>
              <a:rPr lang="en-US" sz="1400" b="0" i="0" dirty="0">
                <a:solidFill>
                  <a:srgbClr val="406F70"/>
                </a:solidFill>
              </a:rPr>
              <a:t> in </a:t>
            </a:r>
            <a:r>
              <a:rPr lang="sl-SI" sz="1400" b="0" i="0" dirty="0">
                <a:solidFill>
                  <a:srgbClr val="406F70"/>
                </a:solidFill>
              </a:rPr>
              <a:t>zavrženo </a:t>
            </a:r>
            <a:r>
              <a:rPr lang="en-US" sz="1400" b="0" i="0" dirty="0" err="1">
                <a:solidFill>
                  <a:srgbClr val="406F70"/>
                </a:solidFill>
              </a:rPr>
              <a:t>hran</a:t>
            </a:r>
            <a:r>
              <a:rPr lang="sl-SI" sz="1400" b="0" i="0" dirty="0">
                <a:solidFill>
                  <a:srgbClr val="406F70"/>
                </a:solidFill>
              </a:rPr>
              <a:t>o</a:t>
            </a:r>
            <a:r>
              <a:rPr lang="en-US" sz="1400" b="0" i="0" dirty="0">
                <a:solidFill>
                  <a:srgbClr val="406F70"/>
                </a:solidFill>
              </a:rPr>
              <a:t>. Od </a:t>
            </a:r>
            <a:r>
              <a:rPr lang="en-US" sz="1400" b="0" i="0" dirty="0" err="1">
                <a:solidFill>
                  <a:srgbClr val="406F70"/>
                </a:solidFill>
              </a:rPr>
              <a:t>začetka</a:t>
            </a:r>
            <a:r>
              <a:rPr lang="en-US" sz="1400" b="0" i="0" dirty="0">
                <a:solidFill>
                  <a:srgbClr val="406F70"/>
                </a:solidFill>
              </a:rPr>
              <a:t> </a:t>
            </a:r>
            <a:r>
              <a:rPr lang="en-US" sz="1400" b="0" i="0" dirty="0" err="1">
                <a:solidFill>
                  <a:srgbClr val="406F70"/>
                </a:solidFill>
              </a:rPr>
              <a:t>pandemije</a:t>
            </a:r>
            <a:r>
              <a:rPr lang="en-US" sz="1400" b="0" i="0" dirty="0">
                <a:solidFill>
                  <a:srgbClr val="406F70"/>
                </a:solidFill>
              </a:rPr>
              <a:t> COVID-19 je </a:t>
            </a:r>
            <a:r>
              <a:rPr lang="en-US" sz="1400" b="0" i="0" dirty="0" err="1">
                <a:solidFill>
                  <a:srgbClr val="406F70"/>
                </a:solidFill>
              </a:rPr>
              <a:t>bilo</a:t>
            </a:r>
            <a:r>
              <a:rPr lang="en-US" sz="1400" b="0" i="0" dirty="0">
                <a:solidFill>
                  <a:srgbClr val="406F70"/>
                </a:solidFill>
              </a:rPr>
              <a:t> </a:t>
            </a:r>
            <a:r>
              <a:rPr lang="en-US" sz="1400" b="0" i="0" dirty="0" err="1">
                <a:solidFill>
                  <a:srgbClr val="406F70"/>
                </a:solidFill>
              </a:rPr>
              <a:t>uvajanje</a:t>
            </a:r>
            <a:r>
              <a:rPr lang="en-US" sz="1400" b="0" i="0" dirty="0">
                <a:solidFill>
                  <a:srgbClr val="406F70"/>
                </a:solidFill>
              </a:rPr>
              <a:t> </a:t>
            </a:r>
            <a:r>
              <a:rPr lang="en-US" sz="1400" b="0" i="0" dirty="0" err="1">
                <a:solidFill>
                  <a:srgbClr val="406F70"/>
                </a:solidFill>
              </a:rPr>
              <a:t>novih</a:t>
            </a:r>
            <a:r>
              <a:rPr lang="en-US" sz="1400" b="0" i="0" dirty="0">
                <a:solidFill>
                  <a:srgbClr val="406F70"/>
                </a:solidFill>
              </a:rPr>
              <a:t> </a:t>
            </a:r>
            <a:r>
              <a:rPr lang="en-US" sz="1400" b="0" i="0" dirty="0" err="1">
                <a:solidFill>
                  <a:srgbClr val="406F70"/>
                </a:solidFill>
              </a:rPr>
              <a:t>tehnologij</a:t>
            </a:r>
            <a:r>
              <a:rPr lang="en-US" sz="1400" b="0" i="0" dirty="0">
                <a:solidFill>
                  <a:srgbClr val="406F70"/>
                </a:solidFill>
              </a:rPr>
              <a:t> </a:t>
            </a:r>
            <a:r>
              <a:rPr lang="en-US" sz="1400" b="0" i="0" dirty="0" err="1">
                <a:solidFill>
                  <a:srgbClr val="406F70"/>
                </a:solidFill>
              </a:rPr>
              <a:t>ključnega</a:t>
            </a:r>
            <a:r>
              <a:rPr lang="en-US" sz="1400" b="0" i="0" dirty="0">
                <a:solidFill>
                  <a:srgbClr val="406F70"/>
                </a:solidFill>
              </a:rPr>
              <a:t> </a:t>
            </a:r>
            <a:r>
              <a:rPr lang="en-US" sz="1400" b="0" i="0" dirty="0" err="1">
                <a:solidFill>
                  <a:srgbClr val="406F70"/>
                </a:solidFill>
              </a:rPr>
              <a:t>pomena</a:t>
            </a:r>
            <a:r>
              <a:rPr lang="en-US" sz="1400" b="0" i="0" dirty="0">
                <a:solidFill>
                  <a:srgbClr val="406F70"/>
                </a:solidFill>
              </a:rPr>
              <a:t> za </a:t>
            </a:r>
            <a:r>
              <a:rPr lang="en-US" sz="1400" b="0" i="0" dirty="0" err="1">
                <a:solidFill>
                  <a:srgbClr val="406F70"/>
                </a:solidFill>
              </a:rPr>
              <a:t>preživetje</a:t>
            </a:r>
            <a:r>
              <a:rPr lang="en-US" sz="1400" b="0" i="0" dirty="0">
                <a:solidFill>
                  <a:srgbClr val="406F70"/>
                </a:solidFill>
              </a:rPr>
              <a:t> </a:t>
            </a:r>
            <a:r>
              <a:rPr lang="sl-SI" sz="1400" b="0" i="0" dirty="0">
                <a:solidFill>
                  <a:srgbClr val="406F70"/>
                </a:solidFill>
              </a:rPr>
              <a:t>gostinskih </a:t>
            </a:r>
            <a:r>
              <a:rPr lang="en-US" sz="1400" b="0" i="0" dirty="0" err="1">
                <a:solidFill>
                  <a:srgbClr val="406F70"/>
                </a:solidFill>
              </a:rPr>
              <a:t>podjetij</a:t>
            </a:r>
            <a:r>
              <a:rPr lang="en-US" sz="1400" b="0" i="0" dirty="0">
                <a:solidFill>
                  <a:srgbClr val="406F70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IE" sz="1400" dirty="0">
              <a:solidFill>
                <a:srgbClr val="085156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C25AF1F-BE44-EB40-AAB6-C6A3909A578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485161" y="4126020"/>
            <a:ext cx="10455741" cy="6349205"/>
          </a:xfrm>
        </p:spPr>
        <p:txBody>
          <a:bodyPr/>
          <a:lstStyle/>
          <a:p>
            <a:pPr algn="just"/>
            <a:endParaRPr lang="en-IE" sz="800" dirty="0">
              <a:hlinkClick r:id="rId2"/>
            </a:endParaRPr>
          </a:p>
          <a:p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ADDD227-0FC5-784F-BC51-40A5D1C3D9F5}"/>
              </a:ext>
            </a:extLst>
          </p:cNvPr>
          <p:cNvCxnSpPr>
            <a:cxnSpLocks/>
          </p:cNvCxnSpPr>
          <p:nvPr/>
        </p:nvCxnSpPr>
        <p:spPr>
          <a:xfrm>
            <a:off x="505807" y="1632534"/>
            <a:ext cx="2975288" cy="0"/>
          </a:xfrm>
          <a:prstGeom prst="line">
            <a:avLst/>
          </a:prstGeom>
          <a:ln w="28575">
            <a:solidFill>
              <a:srgbClr val="F5C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D98642E-ACFC-4F22-BA2B-8838C76D79E5}"/>
              </a:ext>
            </a:extLst>
          </p:cNvPr>
          <p:cNvSpPr txBox="1"/>
          <p:nvPr/>
        </p:nvSpPr>
        <p:spPr>
          <a:xfrm>
            <a:off x="468774" y="3295023"/>
            <a:ext cx="6548513" cy="461665"/>
          </a:xfrm>
          <a:prstGeom prst="rect">
            <a:avLst/>
          </a:prstGeom>
          <a:solidFill>
            <a:srgbClr val="F5C05B"/>
          </a:solidFill>
        </p:spPr>
        <p:txBody>
          <a:bodyPr wrap="square" rtlCol="0">
            <a:spAutoFit/>
          </a:bodyPr>
          <a:lstStyle/>
          <a:p>
            <a:r>
              <a:rPr lang="sl-SI" sz="2400" b="1" u="sng" dirty="0">
                <a:solidFill>
                  <a:srgbClr val="085156"/>
                </a:solidFill>
              </a:rPr>
              <a:t>AKCIJA: </a:t>
            </a:r>
            <a:r>
              <a:rPr lang="en-US" sz="2400" b="1" dirty="0">
                <a:solidFill>
                  <a:srgbClr val="085156"/>
                </a:solidFill>
              </a:rPr>
              <a:t>Po</a:t>
            </a:r>
            <a:r>
              <a:rPr lang="sl-SI" sz="2400" b="1" dirty="0">
                <a:solidFill>
                  <a:srgbClr val="085156"/>
                </a:solidFill>
              </a:rPr>
              <a:t>globite</a:t>
            </a:r>
            <a:r>
              <a:rPr lang="en-US" sz="2400" b="1" dirty="0">
                <a:solidFill>
                  <a:srgbClr val="085156"/>
                </a:solidFill>
              </a:rPr>
              <a:t> se v ta </a:t>
            </a:r>
            <a:r>
              <a:rPr lang="en-US" sz="2400" b="1" dirty="0" err="1">
                <a:solidFill>
                  <a:srgbClr val="085156"/>
                </a:solidFill>
              </a:rPr>
              <a:t>zanimiva</a:t>
            </a:r>
            <a:r>
              <a:rPr lang="en-US" sz="2400" b="1" dirty="0">
                <a:solidFill>
                  <a:srgbClr val="085156"/>
                </a:solidFill>
              </a:rPr>
              <a:t> </a:t>
            </a:r>
            <a:r>
              <a:rPr lang="en-US" sz="2400" b="1" dirty="0" err="1">
                <a:solidFill>
                  <a:srgbClr val="085156"/>
                </a:solidFill>
              </a:rPr>
              <a:t>poročila</a:t>
            </a:r>
            <a:r>
              <a:rPr lang="en-US" sz="2400" b="1" dirty="0">
                <a:solidFill>
                  <a:srgbClr val="085156"/>
                </a:solidFill>
              </a:rPr>
              <a:t>!</a:t>
            </a:r>
            <a:endParaRPr lang="en-IE" sz="2400" b="1" dirty="0">
              <a:solidFill>
                <a:srgbClr val="085156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34BE41-1E09-4D5D-B446-3209B97CDC1F}"/>
              </a:ext>
            </a:extLst>
          </p:cNvPr>
          <p:cNvSpPr txBox="1"/>
          <p:nvPr/>
        </p:nvSpPr>
        <p:spPr>
          <a:xfrm>
            <a:off x="2497235" y="9461497"/>
            <a:ext cx="1967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i="1" dirty="0">
                <a:solidFill>
                  <a:srgbClr val="406F70"/>
                </a:solidFill>
                <a:ea typeface="+mn-lt"/>
                <a:cs typeface="+mn-lt"/>
                <a:hlinkClick r:id="rId3" action="ppaction://hlinkfile"/>
              </a:rPr>
              <a:t>Strategija od vil do vilic</a:t>
            </a:r>
            <a:endParaRPr lang="en-IE" sz="1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F76758-DAD5-419A-9A16-89FB82B6B787}"/>
              </a:ext>
            </a:extLst>
          </p:cNvPr>
          <p:cNvSpPr txBox="1"/>
          <p:nvPr/>
        </p:nvSpPr>
        <p:spPr>
          <a:xfrm>
            <a:off x="398802" y="6646468"/>
            <a:ext cx="64950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400" dirty="0">
                <a:solidFill>
                  <a:srgbClr val="F5A326"/>
                </a:solidFill>
                <a:cs typeface="Arial" panose="020B0604020202020204" pitchFamily="34" charset="0"/>
                <a:hlinkClick r:id="rId4"/>
              </a:rPr>
              <a:t>Food and Drink Europe - </a:t>
            </a:r>
            <a:r>
              <a:rPr lang="en-US" altLang="en-US" sz="1400" dirty="0" err="1">
                <a:solidFill>
                  <a:srgbClr val="F5A326"/>
                </a:solidFill>
                <a:cs typeface="Arial" panose="020B0604020202020204" pitchFamily="34" charset="0"/>
                <a:hlinkClick r:id="rId4"/>
              </a:rPr>
              <a:t>Hrana</a:t>
            </a:r>
            <a:r>
              <a:rPr lang="en-US" altLang="en-US" sz="1400" dirty="0">
                <a:solidFill>
                  <a:srgbClr val="F5A326"/>
                </a:solidFill>
                <a:cs typeface="Arial" panose="020B0604020202020204" pitchFamily="34" charset="0"/>
                <a:hlinkClick r:id="rId4"/>
              </a:rPr>
              <a:t> za </a:t>
            </a:r>
            <a:r>
              <a:rPr lang="en-US" altLang="en-US" sz="1400" dirty="0" err="1">
                <a:solidFill>
                  <a:srgbClr val="F5A326"/>
                </a:solidFill>
                <a:cs typeface="Arial" panose="020B0604020202020204" pitchFamily="34" charset="0"/>
                <a:hlinkClick r:id="rId4"/>
              </a:rPr>
              <a:t>življenje</a:t>
            </a:r>
            <a:r>
              <a:rPr lang="en-US" altLang="en-US" sz="1400" dirty="0">
                <a:solidFill>
                  <a:srgbClr val="F5A326"/>
                </a:solidFill>
                <a:cs typeface="Arial" panose="020B0604020202020204" pitchFamily="34" charset="0"/>
                <a:hlinkClick r:id="rId4"/>
              </a:rPr>
              <a:t> - </a:t>
            </a:r>
            <a:r>
              <a:rPr lang="en-US" altLang="en-US" sz="1400" dirty="0" err="1">
                <a:solidFill>
                  <a:srgbClr val="F5A326"/>
                </a:solidFill>
                <a:cs typeface="Arial" panose="020B0604020202020204" pitchFamily="34" charset="0"/>
                <a:hlinkClick r:id="rId4"/>
              </a:rPr>
              <a:t>Raziskave</a:t>
            </a:r>
            <a:r>
              <a:rPr lang="en-US" altLang="en-US" sz="1400" dirty="0">
                <a:solidFill>
                  <a:srgbClr val="F5A326"/>
                </a:solidFill>
                <a:cs typeface="Arial" panose="020B0604020202020204" pitchFamily="34" charset="0"/>
                <a:hlinkClick r:id="rId4"/>
              </a:rPr>
              <a:t> za </a:t>
            </a:r>
            <a:r>
              <a:rPr lang="en-US" altLang="en-US" sz="1400" dirty="0" err="1">
                <a:solidFill>
                  <a:srgbClr val="F5A326"/>
                </a:solidFill>
                <a:cs typeface="Arial" panose="020B0604020202020204" pitchFamily="34" charset="0"/>
                <a:hlinkClick r:id="rId4"/>
              </a:rPr>
              <a:t>inovacije</a:t>
            </a:r>
            <a:endParaRPr lang="en-IE" altLang="en-US" sz="1400" dirty="0">
              <a:solidFill>
                <a:srgbClr val="F5A326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242BB8-E5E7-4466-839F-695C10725B8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5569" y="4479510"/>
            <a:ext cx="1411629" cy="19897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A4E5F30-DE96-4CBE-BF5B-F01C3ED4925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2313" y="7038929"/>
            <a:ext cx="1498143" cy="2054596"/>
          </a:xfrm>
          <a:prstGeom prst="rect">
            <a:avLst/>
          </a:prstGeom>
          <a:ln>
            <a:solidFill>
              <a:srgbClr val="5E5E5E"/>
            </a:solidFill>
          </a:ln>
        </p:spPr>
      </p:pic>
    </p:spTree>
    <p:extLst>
      <p:ext uri="{BB962C8B-B14F-4D97-AF65-F5344CB8AC3E}">
        <p14:creationId xmlns:p14="http://schemas.microsoft.com/office/powerpoint/2010/main" val="41276891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820077-F500-4E25-8B41-DB3B795BD89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69638" y="580840"/>
            <a:ext cx="6400839" cy="1051694"/>
          </a:xfrm>
        </p:spPr>
        <p:txBody>
          <a:bodyPr/>
          <a:lstStyle/>
          <a:p>
            <a:r>
              <a:rPr lang="en-US" dirty="0"/>
              <a:t>Modul 5: </a:t>
            </a:r>
            <a:r>
              <a:rPr lang="sl-SI" sz="1200" b="0" dirty="0"/>
              <a:t>prosojnica</a:t>
            </a:r>
            <a:r>
              <a:rPr lang="en-US" sz="1200" b="0" dirty="0"/>
              <a:t> 6</a:t>
            </a:r>
          </a:p>
          <a:p>
            <a:endParaRPr lang="en-I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1348FD-8A50-437C-A2F1-5057C66FF172}"/>
              </a:ext>
            </a:extLst>
          </p:cNvPr>
          <p:cNvSpPr txBox="1"/>
          <p:nvPr/>
        </p:nvSpPr>
        <p:spPr>
          <a:xfrm>
            <a:off x="669638" y="4565331"/>
            <a:ext cx="636762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800" dirty="0">
                <a:solidFill>
                  <a:srgbClr val="00444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IE" dirty="0">
              <a:solidFill>
                <a:srgbClr val="004449"/>
              </a:solidFill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51B0C33-9B12-4177-BF42-73D21FE88DF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96028" y="1823275"/>
            <a:ext cx="6474449" cy="530458"/>
          </a:xfrm>
          <a:solidFill>
            <a:srgbClr val="F5C05B"/>
          </a:solidFill>
        </p:spPr>
        <p:txBody>
          <a:bodyPr/>
          <a:lstStyle/>
          <a:p>
            <a:r>
              <a:rPr lang="sl-SI" sz="2000" i="0" dirty="0">
                <a:solidFill>
                  <a:schemeClr val="bg1"/>
                </a:solidFill>
              </a:rPr>
              <a:t>VAJA</a:t>
            </a:r>
            <a:r>
              <a:rPr lang="en-US" sz="2000" i="0" dirty="0">
                <a:solidFill>
                  <a:schemeClr val="bg1"/>
                </a:solidFill>
              </a:rPr>
              <a:t>: OSREDOTOČANJE NA TEHNOLOŠKE SISTEME</a:t>
            </a:r>
            <a:endParaRPr lang="en-IE" sz="2000" i="0" dirty="0">
              <a:solidFill>
                <a:schemeClr val="bg1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D05A2B9-A4EC-43F2-B59B-0EC46DA91F7A}"/>
              </a:ext>
            </a:extLst>
          </p:cNvPr>
          <p:cNvSpPr txBox="1">
            <a:spLocks/>
          </p:cNvSpPr>
          <p:nvPr/>
        </p:nvSpPr>
        <p:spPr>
          <a:xfrm>
            <a:off x="596027" y="2714754"/>
            <a:ext cx="6474449" cy="2925824"/>
          </a:xfrm>
          <a:prstGeom prst="rect">
            <a:avLst/>
          </a:prstGeom>
        </p:spPr>
        <p:txBody>
          <a:bodyPr/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1600" dirty="0">
                <a:solidFill>
                  <a:srgbClr val="085156"/>
                </a:solidFill>
              </a:rPr>
              <a:t>Ali </a:t>
            </a:r>
            <a:r>
              <a:rPr lang="en-US" sz="1600" dirty="0" err="1">
                <a:solidFill>
                  <a:srgbClr val="085156"/>
                </a:solidFill>
              </a:rPr>
              <a:t>lahko</a:t>
            </a:r>
            <a:r>
              <a:rPr lang="en-US" sz="1600" dirty="0">
                <a:solidFill>
                  <a:srgbClr val="085156"/>
                </a:solidFill>
              </a:rPr>
              <a:t> </a:t>
            </a:r>
            <a:r>
              <a:rPr lang="en-US" sz="1600" dirty="0" err="1">
                <a:solidFill>
                  <a:srgbClr val="085156"/>
                </a:solidFill>
              </a:rPr>
              <a:t>sestavite</a:t>
            </a:r>
            <a:r>
              <a:rPr lang="en-US" sz="1600" dirty="0">
                <a:solidFill>
                  <a:srgbClr val="085156"/>
                </a:solidFill>
              </a:rPr>
              <a:t> </a:t>
            </a:r>
            <a:r>
              <a:rPr lang="en-US" sz="1600" dirty="0" err="1">
                <a:solidFill>
                  <a:srgbClr val="085156"/>
                </a:solidFill>
              </a:rPr>
              <a:t>seznam</a:t>
            </a:r>
            <a:r>
              <a:rPr lang="en-US" sz="1600" dirty="0">
                <a:solidFill>
                  <a:srgbClr val="085156"/>
                </a:solidFill>
              </a:rPr>
              <a:t> </a:t>
            </a:r>
            <a:r>
              <a:rPr lang="en-US" sz="1600" dirty="0" err="1">
                <a:solidFill>
                  <a:srgbClr val="085156"/>
                </a:solidFill>
              </a:rPr>
              <a:t>tehnoloških</a:t>
            </a:r>
            <a:r>
              <a:rPr lang="en-US" sz="1600" dirty="0">
                <a:solidFill>
                  <a:srgbClr val="085156"/>
                </a:solidFill>
              </a:rPr>
              <a:t> </a:t>
            </a:r>
            <a:r>
              <a:rPr lang="en-US" sz="1600" dirty="0" err="1">
                <a:solidFill>
                  <a:srgbClr val="085156"/>
                </a:solidFill>
              </a:rPr>
              <a:t>sistemov</a:t>
            </a:r>
            <a:r>
              <a:rPr lang="en-US" sz="1600" dirty="0">
                <a:solidFill>
                  <a:srgbClr val="085156"/>
                </a:solidFill>
              </a:rPr>
              <a:t>, </a:t>
            </a:r>
            <a:r>
              <a:rPr lang="en-US" sz="1600" dirty="0" err="1">
                <a:solidFill>
                  <a:srgbClr val="085156"/>
                </a:solidFill>
              </a:rPr>
              <a:t>ki</a:t>
            </a:r>
            <a:r>
              <a:rPr lang="en-US" sz="1600" dirty="0">
                <a:solidFill>
                  <a:srgbClr val="085156"/>
                </a:solidFill>
              </a:rPr>
              <a:t> </a:t>
            </a:r>
            <a:r>
              <a:rPr lang="en-US" sz="1600" dirty="0" err="1">
                <a:solidFill>
                  <a:srgbClr val="085156"/>
                </a:solidFill>
              </a:rPr>
              <a:t>jih</a:t>
            </a:r>
            <a:r>
              <a:rPr lang="en-US" sz="1600" dirty="0">
                <a:solidFill>
                  <a:srgbClr val="085156"/>
                </a:solidFill>
              </a:rPr>
              <a:t> </a:t>
            </a:r>
            <a:r>
              <a:rPr lang="sl-SI" sz="1600" b="1" dirty="0">
                <a:solidFill>
                  <a:srgbClr val="085156"/>
                </a:solidFill>
              </a:rPr>
              <a:t>POZNATE</a:t>
            </a:r>
            <a:r>
              <a:rPr lang="en-US" sz="1600" dirty="0">
                <a:solidFill>
                  <a:srgbClr val="085156"/>
                </a:solidFill>
              </a:rPr>
              <a:t> v </a:t>
            </a:r>
            <a:r>
              <a:rPr lang="sl-SI" sz="1600" dirty="0">
                <a:solidFill>
                  <a:srgbClr val="085156"/>
                </a:solidFill>
              </a:rPr>
              <a:t>gostinstvu</a:t>
            </a:r>
            <a:r>
              <a:rPr lang="en-US" sz="1600" dirty="0">
                <a:solidFill>
                  <a:srgbClr val="085156"/>
                </a:solidFill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endParaRPr lang="en-US" sz="1600" dirty="0">
              <a:solidFill>
                <a:srgbClr val="085156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600" dirty="0" err="1">
                <a:solidFill>
                  <a:srgbClr val="085156"/>
                </a:solidFill>
              </a:rPr>
              <a:t>Nato</a:t>
            </a:r>
            <a:r>
              <a:rPr lang="en-US" sz="1600" dirty="0">
                <a:solidFill>
                  <a:srgbClr val="085156"/>
                </a:solidFill>
              </a:rPr>
              <a:t> </a:t>
            </a:r>
            <a:r>
              <a:rPr lang="en-US" sz="1600" dirty="0" err="1">
                <a:solidFill>
                  <a:srgbClr val="085156"/>
                </a:solidFill>
              </a:rPr>
              <a:t>navedite</a:t>
            </a:r>
            <a:r>
              <a:rPr lang="en-US" sz="1600" dirty="0">
                <a:solidFill>
                  <a:srgbClr val="085156"/>
                </a:solidFill>
              </a:rPr>
              <a:t> </a:t>
            </a:r>
            <a:r>
              <a:rPr lang="en-US" sz="1600" dirty="0" err="1">
                <a:solidFill>
                  <a:srgbClr val="085156"/>
                </a:solidFill>
              </a:rPr>
              <a:t>vse</a:t>
            </a:r>
            <a:r>
              <a:rPr lang="en-US" sz="1600" dirty="0">
                <a:solidFill>
                  <a:srgbClr val="085156"/>
                </a:solidFill>
              </a:rPr>
              <a:t> </a:t>
            </a:r>
            <a:r>
              <a:rPr lang="en-US" sz="1600" dirty="0" err="1">
                <a:solidFill>
                  <a:srgbClr val="085156"/>
                </a:solidFill>
              </a:rPr>
              <a:t>oblike</a:t>
            </a:r>
            <a:r>
              <a:rPr lang="en-US" sz="1600" dirty="0">
                <a:solidFill>
                  <a:srgbClr val="085156"/>
                </a:solidFill>
              </a:rPr>
              <a:t> </a:t>
            </a:r>
            <a:r>
              <a:rPr lang="en-US" sz="1600" dirty="0" err="1">
                <a:solidFill>
                  <a:srgbClr val="085156"/>
                </a:solidFill>
              </a:rPr>
              <a:t>tehnologije</a:t>
            </a:r>
            <a:r>
              <a:rPr lang="en-US" sz="1600" dirty="0">
                <a:solidFill>
                  <a:srgbClr val="085156"/>
                </a:solidFill>
              </a:rPr>
              <a:t>, </a:t>
            </a:r>
            <a:r>
              <a:rPr lang="en-US" sz="1600" dirty="0" err="1">
                <a:solidFill>
                  <a:srgbClr val="085156"/>
                </a:solidFill>
              </a:rPr>
              <a:t>ki</a:t>
            </a:r>
            <a:r>
              <a:rPr lang="en-US" sz="1600" dirty="0">
                <a:solidFill>
                  <a:srgbClr val="085156"/>
                </a:solidFill>
              </a:rPr>
              <a:t> se </a:t>
            </a:r>
            <a:r>
              <a:rPr lang="sl-SI" sz="1600" b="1" dirty="0">
                <a:solidFill>
                  <a:srgbClr val="085156"/>
                </a:solidFill>
              </a:rPr>
              <a:t>TRENUTNO</a:t>
            </a:r>
            <a:r>
              <a:rPr lang="en-US" sz="1600" dirty="0">
                <a:solidFill>
                  <a:srgbClr val="085156"/>
                </a:solidFill>
              </a:rPr>
              <a:t> </a:t>
            </a:r>
            <a:r>
              <a:rPr lang="en-US" sz="1600" dirty="0" err="1">
                <a:solidFill>
                  <a:srgbClr val="085156"/>
                </a:solidFill>
              </a:rPr>
              <a:t>uporabljajo</a:t>
            </a:r>
            <a:r>
              <a:rPr lang="en-US" sz="1600" dirty="0">
                <a:solidFill>
                  <a:srgbClr val="085156"/>
                </a:solidFill>
              </a:rPr>
              <a:t> v </a:t>
            </a:r>
            <a:r>
              <a:rPr lang="en-US" sz="1600" dirty="0" err="1">
                <a:solidFill>
                  <a:srgbClr val="085156"/>
                </a:solidFill>
              </a:rPr>
              <a:t>vašem</a:t>
            </a:r>
            <a:r>
              <a:rPr lang="en-US" sz="1600" dirty="0">
                <a:solidFill>
                  <a:srgbClr val="085156"/>
                </a:solidFill>
              </a:rPr>
              <a:t> </a:t>
            </a:r>
            <a:r>
              <a:rPr lang="en-US" sz="1600" dirty="0" err="1">
                <a:solidFill>
                  <a:srgbClr val="085156"/>
                </a:solidFill>
              </a:rPr>
              <a:t>podjetju</a:t>
            </a:r>
            <a:r>
              <a:rPr lang="sl-SI" sz="1600" dirty="0">
                <a:solidFill>
                  <a:srgbClr val="085156"/>
                </a:solidFill>
              </a:rPr>
              <a:t>.</a:t>
            </a:r>
            <a:endParaRPr lang="en-US" sz="1600" dirty="0">
              <a:solidFill>
                <a:srgbClr val="0851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8181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2E887F-517F-4B33-8ED1-D54FC08EECB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 rot="16200000">
            <a:off x="-1392614" y="2657091"/>
            <a:ext cx="4746695" cy="1070954"/>
          </a:xfrm>
          <a:solidFill>
            <a:srgbClr val="F5C05B"/>
          </a:solidFill>
        </p:spPr>
        <p:txBody>
          <a:bodyPr/>
          <a:lstStyle/>
          <a:p>
            <a:pPr algn="ctr"/>
            <a:r>
              <a:rPr lang="en-US" dirty="0"/>
              <a:t>VAJA ZA RAZMISLEK</a:t>
            </a:r>
            <a:endParaRPr lang="en-IE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75DA0091-EFE3-44E6-9FFC-AC92AF22D1B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8067" y="7499244"/>
            <a:ext cx="3064876" cy="319257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F05EE9-12D8-4D02-A7A6-86415484309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Modul 5:  </a:t>
            </a:r>
            <a:r>
              <a:rPr lang="sl-SI" sz="1100" b="0" dirty="0"/>
              <a:t>Prosojnica</a:t>
            </a:r>
            <a:r>
              <a:rPr lang="en-US" sz="1100" b="0" dirty="0"/>
              <a:t> 18</a:t>
            </a:r>
            <a:endParaRPr lang="en-IE" sz="1100" b="0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FD47A64-F9B1-4B4A-BAC2-197C80E27213}"/>
              </a:ext>
            </a:extLst>
          </p:cNvPr>
          <p:cNvSpPr txBox="1">
            <a:spLocks/>
          </p:cNvSpPr>
          <p:nvPr/>
        </p:nvSpPr>
        <p:spPr>
          <a:xfrm>
            <a:off x="2283417" y="1879019"/>
            <a:ext cx="5062113" cy="19373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000" kern="120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defRPr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</a:t>
            </a:r>
            <a:r>
              <a:rPr lang="en-US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spoznavanju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nekaterih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možnosti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prednosti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brezstičnih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sistemov</a:t>
            </a:r>
            <a:r>
              <a:rPr lang="sl-SI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...</a:t>
            </a:r>
          </a:p>
          <a:p>
            <a:pPr lvl="0">
              <a:lnSpc>
                <a:spcPct val="100000"/>
              </a:lnSpc>
              <a:defRPr/>
            </a:pPr>
            <a:r>
              <a:rPr lang="en-US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Naštejte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3 </a:t>
            </a:r>
            <a:r>
              <a:rPr lang="en-US" sz="14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dodatne</a:t>
            </a:r>
            <a:r>
              <a:rPr lang="en-U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prednosti</a:t>
            </a:r>
            <a:r>
              <a:rPr lang="en-U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brezstičnih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sistemov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za </a:t>
            </a:r>
            <a:r>
              <a:rPr lang="en-US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živilsko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industrijo</a:t>
            </a:r>
            <a:endParaRPr kumimoji="0" lang="en-IE" sz="3000" b="0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8BF47602-9F21-45E4-83E3-602AD9BB94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801153"/>
              </p:ext>
            </p:extLst>
          </p:nvPr>
        </p:nvGraphicFramePr>
        <p:xfrm>
          <a:off x="2340716" y="3192568"/>
          <a:ext cx="4750252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575">
                  <a:extLst>
                    <a:ext uri="{9D8B030D-6E8A-4147-A177-3AD203B41FA5}">
                      <a16:colId xmlns:a16="http://schemas.microsoft.com/office/drawing/2014/main" val="1737006029"/>
                    </a:ext>
                  </a:extLst>
                </a:gridCol>
                <a:gridCol w="4241677">
                  <a:extLst>
                    <a:ext uri="{9D8B030D-6E8A-4147-A177-3AD203B41FA5}">
                      <a16:colId xmlns:a16="http://schemas.microsoft.com/office/drawing/2014/main" val="3851960814"/>
                    </a:ext>
                  </a:extLst>
                </a:gridCol>
              </a:tblGrid>
              <a:tr h="733784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5C05B"/>
                        </a:solidFill>
                      </a:endParaRPr>
                    </a:p>
                    <a:p>
                      <a:pPr algn="ctr"/>
                      <a:endParaRPr lang="en-IE" sz="2000" b="1" dirty="0">
                        <a:solidFill>
                          <a:srgbClr val="F5C05B"/>
                        </a:solidFill>
                      </a:endParaRPr>
                    </a:p>
                    <a:p>
                      <a:pPr algn="ctr"/>
                      <a:r>
                        <a:rPr lang="en-IE" sz="2000" b="1" dirty="0">
                          <a:solidFill>
                            <a:srgbClr val="085156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144342"/>
                  </a:ext>
                </a:extLst>
              </a:tr>
              <a:tr h="733784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85156"/>
                        </a:solidFill>
                      </a:endParaRPr>
                    </a:p>
                    <a:p>
                      <a:pPr algn="ctr"/>
                      <a:endParaRPr lang="en-IE" sz="2000" b="1" dirty="0">
                        <a:solidFill>
                          <a:srgbClr val="085156"/>
                        </a:solidFill>
                      </a:endParaRPr>
                    </a:p>
                    <a:p>
                      <a:pPr algn="ctr"/>
                      <a:r>
                        <a:rPr lang="en-IE" sz="2000" b="1" dirty="0">
                          <a:solidFill>
                            <a:srgbClr val="085156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617604"/>
                  </a:ext>
                </a:extLst>
              </a:tr>
              <a:tr h="733784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85156"/>
                        </a:solidFill>
                      </a:endParaRPr>
                    </a:p>
                    <a:p>
                      <a:pPr algn="ctr"/>
                      <a:endParaRPr lang="en-IE" sz="2000" b="1" dirty="0">
                        <a:solidFill>
                          <a:srgbClr val="085156"/>
                        </a:solidFill>
                      </a:endParaRPr>
                    </a:p>
                    <a:p>
                      <a:pPr algn="ctr"/>
                      <a:r>
                        <a:rPr lang="en-IE" sz="2000" b="1" dirty="0">
                          <a:solidFill>
                            <a:srgbClr val="085156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379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76659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820077-F500-4E25-8B41-DB3B795BD89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69638" y="580840"/>
            <a:ext cx="6400839" cy="1051694"/>
          </a:xfrm>
        </p:spPr>
        <p:txBody>
          <a:bodyPr/>
          <a:lstStyle/>
          <a:p>
            <a:r>
              <a:rPr lang="en-US" dirty="0"/>
              <a:t>Modul 5:  </a:t>
            </a:r>
            <a:r>
              <a:rPr lang="sl-SI" sz="1200" b="0" dirty="0"/>
              <a:t>Prosojnica</a:t>
            </a:r>
            <a:r>
              <a:rPr lang="en-US" sz="1200" b="0" dirty="0"/>
              <a:t> 56</a:t>
            </a:r>
          </a:p>
          <a:p>
            <a:endParaRPr lang="en-I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1348FD-8A50-437C-A2F1-5057C66FF172}"/>
              </a:ext>
            </a:extLst>
          </p:cNvPr>
          <p:cNvSpPr txBox="1"/>
          <p:nvPr/>
        </p:nvSpPr>
        <p:spPr>
          <a:xfrm>
            <a:off x="539838" y="4617745"/>
            <a:ext cx="636762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800" dirty="0">
                <a:solidFill>
                  <a:srgbClr val="00444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IE" dirty="0">
              <a:solidFill>
                <a:srgbClr val="004449"/>
              </a:solidFill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51B0C33-9B12-4177-BF42-73D21FE88DF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32832" y="1272754"/>
            <a:ext cx="6474449" cy="556046"/>
          </a:xfrm>
          <a:solidFill>
            <a:srgbClr val="F5C05B"/>
          </a:solidFill>
        </p:spPr>
        <p:txBody>
          <a:bodyPr/>
          <a:lstStyle/>
          <a:p>
            <a:r>
              <a:rPr lang="en-US" sz="2000" i="0" dirty="0">
                <a:solidFill>
                  <a:schemeClr val="bg1"/>
                </a:solidFill>
              </a:rPr>
              <a:t>VAJA: </a:t>
            </a:r>
            <a:r>
              <a:rPr lang="en-US" sz="2000" i="0" dirty="0" err="1">
                <a:solidFill>
                  <a:schemeClr val="bg1"/>
                </a:solidFill>
              </a:rPr>
              <a:t>Osredotočanje</a:t>
            </a:r>
            <a:r>
              <a:rPr lang="en-US" sz="2000" i="0" dirty="0">
                <a:solidFill>
                  <a:schemeClr val="bg1"/>
                </a:solidFill>
              </a:rPr>
              <a:t> </a:t>
            </a:r>
            <a:r>
              <a:rPr lang="en-US" sz="2000" i="0" dirty="0" err="1">
                <a:solidFill>
                  <a:schemeClr val="bg1"/>
                </a:solidFill>
              </a:rPr>
              <a:t>na</a:t>
            </a:r>
            <a:r>
              <a:rPr lang="en-US" sz="2000" i="0" dirty="0">
                <a:solidFill>
                  <a:schemeClr val="bg1"/>
                </a:solidFill>
              </a:rPr>
              <a:t> </a:t>
            </a:r>
            <a:r>
              <a:rPr lang="en-US" sz="2000" i="0" dirty="0" err="1">
                <a:solidFill>
                  <a:schemeClr val="bg1"/>
                </a:solidFill>
              </a:rPr>
              <a:t>družbene</a:t>
            </a:r>
            <a:r>
              <a:rPr lang="en-US" sz="2000" i="0" dirty="0">
                <a:solidFill>
                  <a:schemeClr val="bg1"/>
                </a:solidFill>
              </a:rPr>
              <a:t> </a:t>
            </a:r>
            <a:r>
              <a:rPr lang="en-US" sz="2000" i="0" dirty="0" err="1">
                <a:solidFill>
                  <a:schemeClr val="bg1"/>
                </a:solidFill>
              </a:rPr>
              <a:t>medije</a:t>
            </a:r>
            <a:endParaRPr lang="en-IE" sz="2000" i="0" dirty="0">
              <a:solidFill>
                <a:schemeClr val="bg1"/>
              </a:solidFill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76572AF-3299-41EF-95DF-2434B1EFFD85}"/>
              </a:ext>
            </a:extLst>
          </p:cNvPr>
          <p:cNvSpPr txBox="1">
            <a:spLocks/>
          </p:cNvSpPr>
          <p:nvPr/>
        </p:nvSpPr>
        <p:spPr>
          <a:xfrm>
            <a:off x="539838" y="2170699"/>
            <a:ext cx="6660436" cy="2415932"/>
          </a:xfrm>
          <a:prstGeom prst="rect">
            <a:avLst/>
          </a:prstGeom>
        </p:spPr>
        <p:txBody>
          <a:bodyPr/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err="1">
                <a:solidFill>
                  <a:srgbClr val="085156"/>
                </a:solidFill>
              </a:rPr>
              <a:t>Zavedate</a:t>
            </a:r>
            <a:r>
              <a:rPr lang="en-US" sz="1600" dirty="0">
                <a:solidFill>
                  <a:srgbClr val="085156"/>
                </a:solidFill>
              </a:rPr>
              <a:t> se, da je </a:t>
            </a:r>
            <a:r>
              <a:rPr lang="en-US" sz="1600" dirty="0" err="1">
                <a:solidFill>
                  <a:srgbClr val="085156"/>
                </a:solidFill>
              </a:rPr>
              <a:t>pomen</a:t>
            </a:r>
            <a:r>
              <a:rPr lang="en-US" sz="1600" dirty="0">
                <a:solidFill>
                  <a:srgbClr val="085156"/>
                </a:solidFill>
              </a:rPr>
              <a:t> </a:t>
            </a:r>
            <a:r>
              <a:rPr lang="sl-SI" sz="1600" dirty="0">
                <a:solidFill>
                  <a:srgbClr val="085156"/>
                </a:solidFill>
              </a:rPr>
              <a:t>družbenih</a:t>
            </a:r>
            <a:r>
              <a:rPr lang="en-US" sz="1600" dirty="0">
                <a:solidFill>
                  <a:srgbClr val="085156"/>
                </a:solidFill>
              </a:rPr>
              <a:t> </a:t>
            </a:r>
            <a:r>
              <a:rPr lang="en-US" sz="1600" dirty="0" err="1">
                <a:solidFill>
                  <a:srgbClr val="085156"/>
                </a:solidFill>
              </a:rPr>
              <a:t>omrežij</a:t>
            </a:r>
            <a:r>
              <a:rPr lang="en-US" sz="1600" dirty="0">
                <a:solidFill>
                  <a:srgbClr val="085156"/>
                </a:solidFill>
              </a:rPr>
              <a:t> v </a:t>
            </a:r>
            <a:r>
              <a:rPr lang="sl-SI" sz="1600" dirty="0">
                <a:solidFill>
                  <a:srgbClr val="085156"/>
                </a:solidFill>
              </a:rPr>
              <a:t>gostinstvu </a:t>
            </a:r>
            <a:r>
              <a:rPr lang="en-US" sz="1600" dirty="0" err="1">
                <a:solidFill>
                  <a:srgbClr val="085156"/>
                </a:solidFill>
              </a:rPr>
              <a:t>vse</a:t>
            </a:r>
            <a:r>
              <a:rPr lang="en-US" sz="1600" dirty="0">
                <a:solidFill>
                  <a:srgbClr val="085156"/>
                </a:solidFill>
              </a:rPr>
              <a:t> </a:t>
            </a:r>
            <a:r>
              <a:rPr lang="en-US" sz="1600" dirty="0" err="1">
                <a:solidFill>
                  <a:srgbClr val="085156"/>
                </a:solidFill>
              </a:rPr>
              <a:t>večji</a:t>
            </a:r>
            <a:r>
              <a:rPr lang="sl-SI" sz="1600" dirty="0">
                <a:solidFill>
                  <a:srgbClr val="085156"/>
                </a:solidFill>
              </a:rPr>
              <a:t>.</a:t>
            </a:r>
            <a:endParaRPr lang="en-US" sz="1600" dirty="0">
              <a:solidFill>
                <a:srgbClr val="085156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85156"/>
                </a:solidFill>
              </a:rPr>
              <a:t>PROSIMO, ODGOVORITE</a:t>
            </a:r>
            <a:r>
              <a:rPr lang="sl-SI" sz="1600" dirty="0">
                <a:solidFill>
                  <a:srgbClr val="085156"/>
                </a:solidFill>
              </a:rPr>
              <a:t> NA VPRAŠANJA</a:t>
            </a:r>
            <a:endParaRPr lang="en-US" sz="1600" dirty="0">
              <a:solidFill>
                <a:srgbClr val="085156"/>
              </a:solidFill>
            </a:endParaRPr>
          </a:p>
          <a:p>
            <a:r>
              <a:rPr lang="en-US" sz="1600" dirty="0">
                <a:solidFill>
                  <a:srgbClr val="085156"/>
                </a:solidFill>
              </a:rPr>
              <a:t>Na </a:t>
            </a:r>
            <a:r>
              <a:rPr lang="en-US" sz="1600" dirty="0" err="1">
                <a:solidFill>
                  <a:srgbClr val="085156"/>
                </a:solidFill>
              </a:rPr>
              <a:t>koliko</a:t>
            </a:r>
            <a:r>
              <a:rPr lang="en-US" sz="1600" dirty="0">
                <a:solidFill>
                  <a:srgbClr val="085156"/>
                </a:solidFill>
              </a:rPr>
              <a:t> </a:t>
            </a:r>
            <a:r>
              <a:rPr lang="en-US" sz="1600" dirty="0" err="1">
                <a:solidFill>
                  <a:srgbClr val="085156"/>
                </a:solidFill>
              </a:rPr>
              <a:t>platformah</a:t>
            </a:r>
            <a:r>
              <a:rPr lang="en-US" sz="1600" dirty="0">
                <a:solidFill>
                  <a:srgbClr val="085156"/>
                </a:solidFill>
              </a:rPr>
              <a:t> je </a:t>
            </a:r>
            <a:r>
              <a:rPr lang="en-US" sz="1600" dirty="0" err="1">
                <a:solidFill>
                  <a:srgbClr val="085156"/>
                </a:solidFill>
              </a:rPr>
              <a:t>vaše</a:t>
            </a:r>
            <a:r>
              <a:rPr lang="en-US" sz="1600" dirty="0">
                <a:solidFill>
                  <a:srgbClr val="085156"/>
                </a:solidFill>
              </a:rPr>
              <a:t> </a:t>
            </a:r>
            <a:r>
              <a:rPr lang="en-US" sz="1600" dirty="0" err="1">
                <a:solidFill>
                  <a:srgbClr val="085156"/>
                </a:solidFill>
              </a:rPr>
              <a:t>podjetje</a:t>
            </a:r>
            <a:r>
              <a:rPr lang="en-US" sz="1600" dirty="0">
                <a:solidFill>
                  <a:srgbClr val="085156"/>
                </a:solidFill>
              </a:rPr>
              <a:t> </a:t>
            </a:r>
            <a:r>
              <a:rPr lang="en-US" sz="1600" dirty="0" err="1">
                <a:solidFill>
                  <a:srgbClr val="085156"/>
                </a:solidFill>
              </a:rPr>
              <a:t>prisotno</a:t>
            </a:r>
            <a:r>
              <a:rPr lang="en-US" sz="1600" dirty="0">
                <a:solidFill>
                  <a:srgbClr val="085156"/>
                </a:solidFill>
              </a:rPr>
              <a:t>?</a:t>
            </a:r>
          </a:p>
          <a:p>
            <a:r>
              <a:rPr lang="en-US" sz="1600" dirty="0" err="1">
                <a:solidFill>
                  <a:srgbClr val="085156"/>
                </a:solidFill>
              </a:rPr>
              <a:t>Kako</a:t>
            </a:r>
            <a:r>
              <a:rPr lang="en-US" sz="1600" dirty="0">
                <a:solidFill>
                  <a:srgbClr val="085156"/>
                </a:solidFill>
              </a:rPr>
              <a:t> </a:t>
            </a:r>
            <a:r>
              <a:rPr lang="en-US" sz="1600" dirty="0" err="1">
                <a:solidFill>
                  <a:srgbClr val="085156"/>
                </a:solidFill>
              </a:rPr>
              <a:t>pogosto</a:t>
            </a:r>
            <a:r>
              <a:rPr lang="en-US" sz="1600" dirty="0">
                <a:solidFill>
                  <a:srgbClr val="085156"/>
                </a:solidFill>
              </a:rPr>
              <a:t> </a:t>
            </a:r>
            <a:r>
              <a:rPr lang="en-US" sz="1600" dirty="0" err="1">
                <a:solidFill>
                  <a:srgbClr val="085156"/>
                </a:solidFill>
              </a:rPr>
              <a:t>objavljate</a:t>
            </a:r>
            <a:r>
              <a:rPr lang="en-US" sz="1600" dirty="0">
                <a:solidFill>
                  <a:srgbClr val="085156"/>
                </a:solidFill>
              </a:rPr>
              <a:t>?</a:t>
            </a:r>
          </a:p>
          <a:p>
            <a:r>
              <a:rPr lang="en-US" sz="1600" dirty="0">
                <a:solidFill>
                  <a:srgbClr val="085156"/>
                </a:solidFill>
              </a:rPr>
              <a:t>Ali bi </a:t>
            </a:r>
            <a:r>
              <a:rPr lang="en-US" sz="1600" dirty="0" err="1">
                <a:solidFill>
                  <a:srgbClr val="085156"/>
                </a:solidFill>
              </a:rPr>
              <a:t>lahko</a:t>
            </a:r>
            <a:r>
              <a:rPr lang="en-US" sz="1600" dirty="0">
                <a:solidFill>
                  <a:srgbClr val="085156"/>
                </a:solidFill>
              </a:rPr>
              <a:t> </a:t>
            </a:r>
            <a:r>
              <a:rPr lang="en-US" sz="1600" dirty="0" err="1">
                <a:solidFill>
                  <a:srgbClr val="085156"/>
                </a:solidFill>
              </a:rPr>
              <a:t>komunicirali</a:t>
            </a:r>
            <a:r>
              <a:rPr lang="en-US" sz="1600" dirty="0">
                <a:solidFill>
                  <a:srgbClr val="085156"/>
                </a:solidFill>
              </a:rPr>
              <a:t> </a:t>
            </a:r>
            <a:r>
              <a:rPr lang="en-US" sz="1600" dirty="0" err="1">
                <a:solidFill>
                  <a:srgbClr val="085156"/>
                </a:solidFill>
              </a:rPr>
              <a:t>pogosteje</a:t>
            </a:r>
            <a:r>
              <a:rPr lang="en-US" sz="1600" dirty="0">
                <a:solidFill>
                  <a:srgbClr val="085156"/>
                </a:solidFill>
              </a:rPr>
              <a:t>?</a:t>
            </a:r>
          </a:p>
          <a:p>
            <a:r>
              <a:rPr lang="en-US" sz="1600" dirty="0">
                <a:solidFill>
                  <a:srgbClr val="085156"/>
                </a:solidFill>
              </a:rPr>
              <a:t>Ali </a:t>
            </a:r>
            <a:r>
              <a:rPr lang="en-US" sz="1600" dirty="0" err="1">
                <a:solidFill>
                  <a:srgbClr val="085156"/>
                </a:solidFill>
              </a:rPr>
              <a:t>spremljate</a:t>
            </a:r>
            <a:r>
              <a:rPr lang="en-US" sz="1600" dirty="0">
                <a:solidFill>
                  <a:srgbClr val="085156"/>
                </a:solidFill>
              </a:rPr>
              <a:t> </a:t>
            </a:r>
            <a:r>
              <a:rPr lang="en-US" sz="1600" dirty="0" err="1">
                <a:solidFill>
                  <a:srgbClr val="085156"/>
                </a:solidFill>
              </a:rPr>
              <a:t>dejavnosti</a:t>
            </a:r>
            <a:r>
              <a:rPr lang="en-US" sz="1600" dirty="0">
                <a:solidFill>
                  <a:srgbClr val="085156"/>
                </a:solidFill>
              </a:rPr>
              <a:t> </a:t>
            </a:r>
            <a:r>
              <a:rPr lang="en-US" sz="1600" dirty="0" err="1">
                <a:solidFill>
                  <a:srgbClr val="085156"/>
                </a:solidFill>
              </a:rPr>
              <a:t>svojih</a:t>
            </a:r>
            <a:r>
              <a:rPr lang="en-US" sz="1600" dirty="0">
                <a:solidFill>
                  <a:srgbClr val="085156"/>
                </a:solidFill>
              </a:rPr>
              <a:t> </a:t>
            </a:r>
            <a:r>
              <a:rPr lang="sl-SI" sz="1600" dirty="0">
                <a:solidFill>
                  <a:srgbClr val="085156"/>
                </a:solidFill>
              </a:rPr>
              <a:t>profilov</a:t>
            </a:r>
            <a:r>
              <a:rPr lang="en-US" sz="1600" dirty="0">
                <a:solidFill>
                  <a:srgbClr val="085156"/>
                </a:solidFill>
              </a:rPr>
              <a:t> in </a:t>
            </a:r>
            <a:r>
              <a:rPr lang="en-US" sz="1600" dirty="0" err="1">
                <a:solidFill>
                  <a:srgbClr val="085156"/>
                </a:solidFill>
              </a:rPr>
              <a:t>kje</a:t>
            </a:r>
            <a:r>
              <a:rPr lang="en-US" sz="1600" dirty="0">
                <a:solidFill>
                  <a:srgbClr val="085156"/>
                </a:solidFill>
              </a:rPr>
              <a:t> </a:t>
            </a:r>
            <a:r>
              <a:rPr lang="en-US" sz="1600" dirty="0" err="1">
                <a:solidFill>
                  <a:srgbClr val="085156"/>
                </a:solidFill>
              </a:rPr>
              <a:t>lahko</a:t>
            </a:r>
            <a:r>
              <a:rPr lang="en-US" sz="1600" dirty="0">
                <a:solidFill>
                  <a:srgbClr val="085156"/>
                </a:solidFill>
              </a:rPr>
              <a:t> </a:t>
            </a:r>
            <a:r>
              <a:rPr lang="en-US" sz="1600" dirty="0" err="1">
                <a:solidFill>
                  <a:srgbClr val="085156"/>
                </a:solidFill>
              </a:rPr>
              <a:t>izboljšate</a:t>
            </a:r>
            <a:r>
              <a:rPr lang="en-US" sz="1600" dirty="0">
                <a:solidFill>
                  <a:srgbClr val="085156"/>
                </a:solidFill>
              </a:rPr>
              <a:t> </a:t>
            </a:r>
            <a:r>
              <a:rPr lang="en-US" sz="1600" dirty="0" err="1">
                <a:solidFill>
                  <a:srgbClr val="085156"/>
                </a:solidFill>
              </a:rPr>
              <a:t>svoje</a:t>
            </a:r>
            <a:r>
              <a:rPr lang="en-US" sz="1600" dirty="0">
                <a:solidFill>
                  <a:srgbClr val="085156"/>
                </a:solidFill>
              </a:rPr>
              <a:t> </a:t>
            </a:r>
            <a:r>
              <a:rPr lang="en-US" sz="1600" dirty="0" err="1">
                <a:solidFill>
                  <a:srgbClr val="085156"/>
                </a:solidFill>
              </a:rPr>
              <a:t>delovanje</a:t>
            </a:r>
            <a:r>
              <a:rPr lang="en-US" sz="1600" dirty="0">
                <a:solidFill>
                  <a:srgbClr val="085156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143055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F5A839-1F1A-41A0-A6DA-5F50836022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32834" y="580840"/>
            <a:ext cx="6400839" cy="778728"/>
          </a:xfrm>
        </p:spPr>
        <p:txBody>
          <a:bodyPr/>
          <a:lstStyle/>
          <a:p>
            <a:r>
              <a:rPr lang="en-US" dirty="0"/>
              <a:t>Modul 5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02904C-D37F-4D84-8CBC-ACB21C17819E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05807" y="1377571"/>
            <a:ext cx="6474449" cy="531779"/>
          </a:xfrm>
          <a:solidFill>
            <a:srgbClr val="F5C05B"/>
          </a:solidFill>
        </p:spPr>
        <p:txBody>
          <a:bodyPr/>
          <a:lstStyle/>
          <a:p>
            <a:pPr algn="l"/>
            <a:r>
              <a:rPr lang="sl-SI" sz="2000" i="0" dirty="0">
                <a:solidFill>
                  <a:schemeClr val="bg1"/>
                </a:solidFill>
              </a:rPr>
              <a:t>IŠČITE NAVDIH </a:t>
            </a:r>
            <a:r>
              <a:rPr lang="en-US" sz="2000" i="0" dirty="0">
                <a:solidFill>
                  <a:schemeClr val="bg1"/>
                </a:solidFill>
              </a:rPr>
              <a:t>– </a:t>
            </a:r>
            <a:r>
              <a:rPr lang="sl-SI" sz="2000" i="0" dirty="0">
                <a:solidFill>
                  <a:schemeClr val="bg1"/>
                </a:solidFill>
              </a:rPr>
              <a:t>Primeri dobrih praks</a:t>
            </a:r>
            <a:endParaRPr lang="en-IE" sz="2000" i="0" dirty="0"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A2C2D5-3DF9-498C-BAA8-E18DEB3CAC2B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505808" y="2243634"/>
            <a:ext cx="6290014" cy="5243679"/>
          </a:xfrm>
        </p:spPr>
        <p:txBody>
          <a:bodyPr/>
          <a:lstStyle/>
          <a:p>
            <a:r>
              <a:rPr lang="en-US" sz="1600" b="1" dirty="0">
                <a:solidFill>
                  <a:srgbClr val="085156"/>
                </a:solidFill>
                <a:latin typeface="+mn-lt"/>
              </a:rPr>
              <a:t>Elika Jan Project:</a:t>
            </a:r>
          </a:p>
          <a:p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Špansko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podjetje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prikazuje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kako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uporaba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tehnologije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izboljšuje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skladiščenje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rok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trajanja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izdelkov</a:t>
            </a:r>
            <a:r>
              <a:rPr lang="sl-SI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100" dirty="0">
              <a:solidFill>
                <a:srgbClr val="595959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1100" b="1" dirty="0" err="1">
                <a:solidFill>
                  <a:srgbClr val="044449"/>
                </a:solidFill>
                <a:latin typeface="Calibri" panose="020F0502020204030204"/>
              </a:rPr>
              <a:t>Preberite</a:t>
            </a:r>
            <a:r>
              <a:rPr lang="en-IE" sz="1100" b="1" dirty="0">
                <a:solidFill>
                  <a:srgbClr val="044449"/>
                </a:solidFill>
                <a:latin typeface="Calibri" panose="020F0502020204030204"/>
              </a:rPr>
              <a:t> </a:t>
            </a:r>
            <a:r>
              <a:rPr lang="en-IE" sz="1100" b="1" dirty="0" err="1">
                <a:solidFill>
                  <a:srgbClr val="044449"/>
                </a:solidFill>
                <a:latin typeface="Calibri" panose="020F0502020204030204"/>
              </a:rPr>
              <a:t>celotno</a:t>
            </a:r>
            <a:r>
              <a:rPr lang="en-IE" sz="1100" b="1" dirty="0">
                <a:solidFill>
                  <a:srgbClr val="044449"/>
                </a:solidFill>
                <a:latin typeface="Calibri" panose="020F0502020204030204"/>
              </a:rPr>
              <a:t> </a:t>
            </a:r>
            <a:r>
              <a:rPr lang="en-IE" sz="1100" b="1" dirty="0" err="1">
                <a:solidFill>
                  <a:srgbClr val="044449"/>
                </a:solidFill>
                <a:latin typeface="Calibri" panose="020F0502020204030204"/>
              </a:rPr>
              <a:t>zgodbo</a:t>
            </a:r>
            <a:r>
              <a:rPr lang="en-IE" sz="1100" b="1" dirty="0">
                <a:solidFill>
                  <a:srgbClr val="044449"/>
                </a:solidFill>
                <a:latin typeface="Calibri" panose="020F0502020204030204"/>
              </a:rPr>
              <a:t>:</a:t>
            </a:r>
            <a:endParaRPr lang="sl-SI" sz="1100" b="1" dirty="0">
              <a:solidFill>
                <a:srgbClr val="044449"/>
              </a:solidFill>
              <a:latin typeface="Calibri" panose="020F0502020204030204"/>
            </a:endParaRPr>
          </a:p>
          <a:p>
            <a:pPr algn="just"/>
            <a:r>
              <a:rPr lang="en-IE" sz="1100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101-Elika-Jan-Project.pdf (</a:t>
            </a:r>
            <a:r>
              <a:rPr lang="en-IE" sz="1100" dirty="0" err="1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foodinnovation.how</a:t>
            </a:r>
            <a:r>
              <a:rPr lang="en-IE" sz="1100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endParaRPr lang="en-US" sz="1100" dirty="0">
              <a:solidFill>
                <a:srgbClr val="406F70"/>
              </a:solidFill>
              <a:ea typeface="+mn-lt"/>
              <a:cs typeface="+mn-lt"/>
            </a:endParaRPr>
          </a:p>
          <a:p>
            <a:endParaRPr lang="sl-SI" sz="1600" b="1" dirty="0">
              <a:solidFill>
                <a:srgbClr val="085156"/>
              </a:solidFill>
              <a:latin typeface="+mn-lt"/>
            </a:endParaRPr>
          </a:p>
          <a:p>
            <a:r>
              <a:rPr lang="en-US" sz="1600" b="1" dirty="0">
                <a:solidFill>
                  <a:srgbClr val="085156"/>
                </a:solidFill>
                <a:latin typeface="+mn-lt"/>
              </a:rPr>
              <a:t>Fit Panther:</a:t>
            </a:r>
          </a:p>
          <a:p>
            <a:r>
              <a:rPr lang="en-US" sz="1100" dirty="0">
                <a:latin typeface="+mn-lt"/>
              </a:rPr>
              <a:t>To je </a:t>
            </a:r>
            <a:r>
              <a:rPr lang="en-US" sz="1100" dirty="0" err="1">
                <a:latin typeface="+mn-lt"/>
              </a:rPr>
              <a:t>odličen</a:t>
            </a:r>
            <a:r>
              <a:rPr lang="en-US" sz="1100" dirty="0">
                <a:latin typeface="+mn-lt"/>
              </a:rPr>
              <a:t> primer </a:t>
            </a:r>
            <a:r>
              <a:rPr lang="en-US" sz="1100" dirty="0" err="1">
                <a:latin typeface="+mn-lt"/>
              </a:rPr>
              <a:t>podjetja</a:t>
            </a:r>
            <a:r>
              <a:rPr lang="en-US" sz="1100" dirty="0">
                <a:latin typeface="+mn-lt"/>
              </a:rPr>
              <a:t>, </a:t>
            </a:r>
            <a:r>
              <a:rPr lang="en-US" sz="1100" dirty="0" err="1">
                <a:latin typeface="+mn-lt"/>
              </a:rPr>
              <a:t>ki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ponuja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visokokakovostno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hrano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iz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izbranih</a:t>
            </a:r>
            <a:r>
              <a:rPr lang="en-US" sz="1100" dirty="0">
                <a:latin typeface="+mn-lt"/>
              </a:rPr>
              <a:t> in </a:t>
            </a:r>
            <a:r>
              <a:rPr lang="en-US" sz="1100" dirty="0" err="1">
                <a:latin typeface="+mn-lt"/>
              </a:rPr>
              <a:t>ekoloških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proizvodov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ter</a:t>
            </a:r>
            <a:r>
              <a:rPr lang="en-US" sz="1100" dirty="0">
                <a:latin typeface="+mn-lt"/>
              </a:rPr>
              <a:t> jo </a:t>
            </a:r>
            <a:r>
              <a:rPr lang="en-US" sz="1100" dirty="0" err="1">
                <a:latin typeface="+mn-lt"/>
              </a:rPr>
              <a:t>pripravljeno</a:t>
            </a:r>
            <a:r>
              <a:rPr lang="en-US" sz="1100" dirty="0">
                <a:latin typeface="+mn-lt"/>
              </a:rPr>
              <a:t> za </a:t>
            </a:r>
            <a:r>
              <a:rPr lang="en-US" sz="1100" dirty="0" err="1">
                <a:latin typeface="+mn-lt"/>
              </a:rPr>
              <a:t>uživanje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dostavi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na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dom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ali</a:t>
            </a:r>
            <a:r>
              <a:rPr lang="en-US" sz="1100" dirty="0">
                <a:latin typeface="+mn-lt"/>
              </a:rPr>
              <a:t> v </a:t>
            </a:r>
            <a:r>
              <a:rPr lang="en-US" sz="1100" dirty="0" err="1">
                <a:latin typeface="+mn-lt"/>
              </a:rPr>
              <a:t>pisarno</a:t>
            </a:r>
            <a:r>
              <a:rPr lang="en-US" sz="1100" dirty="0">
                <a:latin typeface="+mn-lt"/>
              </a:rPr>
              <a:t> v </a:t>
            </a:r>
            <a:r>
              <a:rPr lang="en-US" sz="1100" dirty="0" err="1">
                <a:latin typeface="+mn-lt"/>
              </a:rPr>
              <a:t>mestu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Sofija</a:t>
            </a:r>
            <a:r>
              <a:rPr lang="en-US" sz="1100" dirty="0">
                <a:latin typeface="+mn-lt"/>
              </a:rPr>
              <a:t>. </a:t>
            </a:r>
            <a:endParaRPr lang="sl-SI" sz="1100" dirty="0">
              <a:latin typeface="+mn-lt"/>
            </a:endParaRPr>
          </a:p>
          <a:p>
            <a:r>
              <a:rPr lang="en-IE" sz="1100" b="1" dirty="0" err="1">
                <a:solidFill>
                  <a:srgbClr val="044449"/>
                </a:solidFill>
                <a:latin typeface="Calibri" panose="020F0502020204030204"/>
              </a:rPr>
              <a:t>Preberite</a:t>
            </a:r>
            <a:r>
              <a:rPr lang="en-IE" sz="1100" b="1" dirty="0">
                <a:solidFill>
                  <a:srgbClr val="044449"/>
                </a:solidFill>
                <a:latin typeface="Calibri" panose="020F0502020204030204"/>
              </a:rPr>
              <a:t> </a:t>
            </a:r>
            <a:r>
              <a:rPr lang="en-IE" sz="1100" b="1" dirty="0" err="1">
                <a:solidFill>
                  <a:srgbClr val="044449"/>
                </a:solidFill>
                <a:latin typeface="Calibri" panose="020F0502020204030204"/>
              </a:rPr>
              <a:t>celotno</a:t>
            </a:r>
            <a:r>
              <a:rPr lang="en-IE" sz="1100" b="1" dirty="0">
                <a:solidFill>
                  <a:srgbClr val="044449"/>
                </a:solidFill>
                <a:latin typeface="Calibri" panose="020F0502020204030204"/>
              </a:rPr>
              <a:t> </a:t>
            </a:r>
            <a:r>
              <a:rPr lang="en-IE" sz="1100" b="1" dirty="0" err="1">
                <a:solidFill>
                  <a:srgbClr val="044449"/>
                </a:solidFill>
                <a:latin typeface="Calibri" panose="020F0502020204030204"/>
              </a:rPr>
              <a:t>zgodbo</a:t>
            </a:r>
            <a:r>
              <a:rPr lang="en-IE" sz="1100" b="1" dirty="0">
                <a:solidFill>
                  <a:srgbClr val="044449"/>
                </a:solidFill>
                <a:latin typeface="Calibri" panose="020F0502020204030204"/>
              </a:rPr>
              <a:t>:</a:t>
            </a:r>
            <a:endParaRPr lang="sl-SI" sz="1100" b="1" dirty="0">
              <a:solidFill>
                <a:srgbClr val="044449"/>
              </a:solidFill>
              <a:latin typeface="Calibri" panose="020F0502020204030204"/>
            </a:endParaRPr>
          </a:p>
          <a:p>
            <a:r>
              <a:rPr lang="en-IE" sz="1100" dirty="0">
                <a:hlinkClick r:id="rId3"/>
              </a:rPr>
              <a:t>37-Fit-Panther.pdf (</a:t>
            </a:r>
            <a:r>
              <a:rPr lang="en-IE" sz="1100" dirty="0" err="1">
                <a:hlinkClick r:id="rId3"/>
              </a:rPr>
              <a:t>foodinnovation.how</a:t>
            </a:r>
            <a:r>
              <a:rPr lang="en-IE" sz="1100" dirty="0">
                <a:hlinkClick r:id="rId3"/>
              </a:rPr>
              <a:t>)</a:t>
            </a:r>
            <a:endParaRPr lang="en-IE" sz="1100" dirty="0"/>
          </a:p>
          <a:p>
            <a:endParaRPr lang="en-IE" sz="1100" dirty="0">
              <a:solidFill>
                <a:srgbClr val="085156"/>
              </a:solidFill>
              <a:latin typeface="+mn-lt"/>
            </a:endParaRPr>
          </a:p>
          <a:p>
            <a:r>
              <a:rPr lang="en-US" sz="1600" b="1" dirty="0">
                <a:solidFill>
                  <a:srgbClr val="085156"/>
                </a:solidFill>
                <a:latin typeface="+mn-lt"/>
              </a:rPr>
              <a:t>The Dough Bros:</a:t>
            </a:r>
          </a:p>
          <a:p>
            <a:r>
              <a:rPr lang="sl-SI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Š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tudija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primera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prikazuje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kako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se je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majhno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podjetje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ki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ukvarja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s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prodajo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pic, med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pandemijo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obrnilo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začelo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proizvajati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zabojčke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Meal-kit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kot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alternativni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vir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prihodkov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l-SI" sz="1100" dirty="0">
              <a:solidFill>
                <a:srgbClr val="595959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1100" b="1" dirty="0" err="1">
                <a:solidFill>
                  <a:srgbClr val="044449"/>
                </a:solidFill>
                <a:latin typeface="Calibri" panose="020F0502020204030204"/>
              </a:rPr>
              <a:t>Preberite</a:t>
            </a:r>
            <a:r>
              <a:rPr lang="en-IE" sz="1100" b="1" dirty="0">
                <a:solidFill>
                  <a:srgbClr val="044449"/>
                </a:solidFill>
                <a:latin typeface="Calibri" panose="020F0502020204030204"/>
              </a:rPr>
              <a:t> </a:t>
            </a:r>
            <a:r>
              <a:rPr lang="en-IE" sz="1100" b="1" dirty="0" err="1">
                <a:solidFill>
                  <a:srgbClr val="044449"/>
                </a:solidFill>
                <a:latin typeface="Calibri" panose="020F0502020204030204"/>
              </a:rPr>
              <a:t>celotno</a:t>
            </a:r>
            <a:r>
              <a:rPr lang="en-IE" sz="1100" b="1" dirty="0">
                <a:solidFill>
                  <a:srgbClr val="044449"/>
                </a:solidFill>
                <a:latin typeface="Calibri" panose="020F0502020204030204"/>
              </a:rPr>
              <a:t> </a:t>
            </a:r>
            <a:r>
              <a:rPr lang="en-IE" sz="1100" b="1" dirty="0" err="1">
                <a:solidFill>
                  <a:srgbClr val="044449"/>
                </a:solidFill>
                <a:latin typeface="Calibri" panose="020F0502020204030204"/>
              </a:rPr>
              <a:t>zgodbo</a:t>
            </a:r>
            <a:r>
              <a:rPr lang="en-IE" sz="1100" b="1" dirty="0">
                <a:solidFill>
                  <a:srgbClr val="044449"/>
                </a:solidFill>
                <a:latin typeface="Calibri" panose="020F0502020204030204"/>
              </a:rPr>
              <a:t>:</a:t>
            </a:r>
            <a:endParaRPr lang="sl-SI" sz="1100" b="1" dirty="0">
              <a:solidFill>
                <a:srgbClr val="044449"/>
              </a:solidFill>
              <a:latin typeface="Calibri" panose="020F0502020204030204"/>
            </a:endParaRPr>
          </a:p>
          <a:p>
            <a:r>
              <a:rPr lang="en-IE" sz="1100" dirty="0">
                <a:hlinkClick r:id="rId4"/>
              </a:rPr>
              <a:t>Home (thedoughbros.ie)</a:t>
            </a:r>
            <a:endParaRPr lang="en-IE" sz="1100" dirty="0"/>
          </a:p>
          <a:p>
            <a:endParaRPr lang="en-US" sz="11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7559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85156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Camile Thai:</a:t>
            </a:r>
          </a:p>
          <a:p>
            <a:pPr lvl="0">
              <a:defRPr/>
            </a:pPr>
            <a:r>
              <a:rPr lang="en-US" sz="1100" dirty="0" err="1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Irsko</a:t>
            </a:r>
            <a:r>
              <a:rPr lang="en-US" sz="1100" dirty="0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podjetje</a:t>
            </a:r>
            <a:r>
              <a:rPr lang="en-US" sz="1100" dirty="0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prikazuje</a:t>
            </a:r>
            <a:r>
              <a:rPr lang="en-US" sz="1100" dirty="0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kako</a:t>
            </a:r>
            <a:r>
              <a:rPr lang="en-US" sz="1100" dirty="0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uporabna</a:t>
            </a:r>
            <a:r>
              <a:rPr lang="en-US" sz="1100" dirty="0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sta</a:t>
            </a:r>
            <a:r>
              <a:rPr lang="en-US" sz="1100" dirty="0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lahko</a:t>
            </a:r>
            <a:r>
              <a:rPr lang="en-US" sz="1100" dirty="0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tehnologija</a:t>
            </a:r>
            <a:r>
              <a:rPr lang="en-US" sz="1100" dirty="0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1100" dirty="0" err="1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aplikacija</a:t>
            </a:r>
            <a:r>
              <a:rPr lang="en-US" sz="1100" dirty="0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100" dirty="0" err="1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zagotavljanje</a:t>
            </a:r>
            <a:r>
              <a:rPr lang="en-US" sz="1100" dirty="0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informacij</a:t>
            </a:r>
            <a:r>
              <a:rPr lang="en-US" sz="1100" dirty="0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strankam</a:t>
            </a:r>
            <a:r>
              <a:rPr lang="en-US" sz="1100" dirty="0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1100" dirty="0" err="1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pridobivanje</a:t>
            </a:r>
            <a:r>
              <a:rPr lang="en-US" sz="1100" dirty="0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podatkov</a:t>
            </a:r>
            <a:r>
              <a:rPr lang="en-US" sz="1100" dirty="0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sz="1100" dirty="0" err="1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njih</a:t>
            </a:r>
            <a:r>
              <a:rPr lang="en-US" sz="1100" dirty="0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prek</a:t>
            </a:r>
            <a:r>
              <a:rPr lang="en-US" sz="1100" dirty="0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aplikacije</a:t>
            </a:r>
            <a:r>
              <a:rPr lang="en-US" sz="1100" dirty="0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l-SI" sz="1100" dirty="0">
              <a:solidFill>
                <a:srgbClr val="595959"/>
              </a:solidFill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1100" b="1" dirty="0" err="1">
                <a:solidFill>
                  <a:srgbClr val="044449"/>
                </a:solidFill>
                <a:latin typeface="Calibri" panose="020F0502020204030204"/>
              </a:rPr>
              <a:t>Preberite</a:t>
            </a:r>
            <a:r>
              <a:rPr lang="en-IE" sz="1100" b="1" dirty="0">
                <a:solidFill>
                  <a:srgbClr val="044449"/>
                </a:solidFill>
                <a:latin typeface="Calibri" panose="020F0502020204030204"/>
              </a:rPr>
              <a:t> </a:t>
            </a:r>
            <a:r>
              <a:rPr lang="en-IE" sz="1100" b="1" dirty="0" err="1">
                <a:solidFill>
                  <a:srgbClr val="044449"/>
                </a:solidFill>
                <a:latin typeface="Calibri" panose="020F0502020204030204"/>
              </a:rPr>
              <a:t>celotno</a:t>
            </a:r>
            <a:r>
              <a:rPr lang="en-IE" sz="1100" b="1" dirty="0">
                <a:solidFill>
                  <a:srgbClr val="044449"/>
                </a:solidFill>
                <a:latin typeface="Calibri" panose="020F0502020204030204"/>
              </a:rPr>
              <a:t> </a:t>
            </a:r>
            <a:r>
              <a:rPr lang="en-IE" sz="1100" b="1" dirty="0" err="1">
                <a:solidFill>
                  <a:srgbClr val="044449"/>
                </a:solidFill>
                <a:latin typeface="Calibri" panose="020F0502020204030204"/>
              </a:rPr>
              <a:t>zgodbo</a:t>
            </a:r>
            <a:r>
              <a:rPr lang="en-IE" sz="1100" b="1" dirty="0">
                <a:solidFill>
                  <a:srgbClr val="044449"/>
                </a:solidFill>
                <a:latin typeface="Calibri" panose="020F0502020204030204"/>
              </a:rPr>
              <a:t>:</a:t>
            </a:r>
            <a:endParaRPr lang="sl-SI" sz="1100" b="1" dirty="0">
              <a:solidFill>
                <a:srgbClr val="044449"/>
              </a:solidFill>
              <a:latin typeface="Calibri" panose="020F0502020204030204"/>
            </a:endParaRPr>
          </a:p>
          <a:p>
            <a:pPr marL="0" marR="0" lvl="0" indent="0" algn="just" defTabSz="7559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5.-Camile-Thai.pdf (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foodinnovation.how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)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just" defTabSz="7559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IE" sz="11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1600" b="1" dirty="0" err="1">
                <a:solidFill>
                  <a:srgbClr val="085156"/>
                </a:solidFill>
                <a:latin typeface="+mn-lt"/>
              </a:rPr>
              <a:t>Salateria</a:t>
            </a:r>
            <a:r>
              <a:rPr lang="en-US" sz="1600" b="1" dirty="0">
                <a:solidFill>
                  <a:srgbClr val="085156"/>
                </a:solidFill>
                <a:latin typeface="+mn-lt"/>
              </a:rPr>
              <a:t> Soups &amp; Salads:</a:t>
            </a:r>
          </a:p>
          <a:p>
            <a:r>
              <a:rPr lang="sl-SI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Gre za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uporabo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tehnologije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obveščanje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izobraževanje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svojih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gostov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glede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ponudbe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splošnega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zdravja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ter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prehrane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sl-SI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Uporabljajo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tudi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platformo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dostavo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IE" sz="1100" b="1" dirty="0" err="1">
                <a:solidFill>
                  <a:srgbClr val="044449"/>
                </a:solidFill>
                <a:latin typeface="Calibri" panose="020F0502020204030204"/>
              </a:rPr>
              <a:t>Preberite</a:t>
            </a:r>
            <a:r>
              <a:rPr lang="en-IE" sz="1100" b="1" dirty="0">
                <a:solidFill>
                  <a:srgbClr val="044449"/>
                </a:solidFill>
                <a:latin typeface="Calibri" panose="020F0502020204030204"/>
              </a:rPr>
              <a:t> </a:t>
            </a:r>
            <a:r>
              <a:rPr lang="en-IE" sz="1100" b="1" dirty="0" err="1">
                <a:solidFill>
                  <a:srgbClr val="044449"/>
                </a:solidFill>
                <a:latin typeface="Calibri" panose="020F0502020204030204"/>
              </a:rPr>
              <a:t>celotno</a:t>
            </a:r>
            <a:r>
              <a:rPr lang="en-IE" sz="1100" b="1" dirty="0">
                <a:solidFill>
                  <a:srgbClr val="044449"/>
                </a:solidFill>
                <a:latin typeface="Calibri" panose="020F0502020204030204"/>
              </a:rPr>
              <a:t> </a:t>
            </a:r>
            <a:r>
              <a:rPr lang="en-IE" sz="1100" b="1" dirty="0" err="1">
                <a:solidFill>
                  <a:srgbClr val="044449"/>
                </a:solidFill>
                <a:latin typeface="Calibri" panose="020F0502020204030204"/>
              </a:rPr>
              <a:t>zgodbo</a:t>
            </a:r>
            <a:r>
              <a:rPr lang="en-IE" sz="1100" b="1" dirty="0">
                <a:solidFill>
                  <a:srgbClr val="044449"/>
                </a:solidFill>
                <a:latin typeface="Calibri" panose="020F0502020204030204"/>
              </a:rPr>
              <a:t>:</a:t>
            </a:r>
            <a:endParaRPr lang="sl-SI" sz="1100" b="1" dirty="0">
              <a:solidFill>
                <a:srgbClr val="044449"/>
              </a:solidFill>
              <a:latin typeface="Calibri" panose="020F0502020204030204"/>
            </a:endParaRPr>
          </a:p>
          <a:p>
            <a:pPr algn="just"/>
            <a:r>
              <a:rPr lang="en-IE" sz="1100" dirty="0">
                <a:hlinkClick r:id="rId6"/>
              </a:rPr>
              <a:t>35-Salateria-Soup-and-Salads.pdf (</a:t>
            </a:r>
            <a:r>
              <a:rPr lang="en-IE" sz="1100" dirty="0" err="1">
                <a:hlinkClick r:id="rId6"/>
              </a:rPr>
              <a:t>foodinnovation.how</a:t>
            </a:r>
            <a:r>
              <a:rPr lang="en-IE" sz="1100" dirty="0">
                <a:hlinkClick r:id="rId6"/>
              </a:rPr>
              <a:t>)</a:t>
            </a:r>
            <a:r>
              <a:rPr lang="en-US" sz="1100" dirty="0">
                <a:solidFill>
                  <a:schemeClr val="bg1"/>
                </a:solidFill>
                <a:highlight>
                  <a:srgbClr val="CC9131"/>
                </a:highlight>
                <a:cs typeface="Calibri"/>
              </a:rPr>
              <a:t> </a:t>
            </a:r>
            <a:endParaRPr lang="en-US" sz="1100" dirty="0">
              <a:solidFill>
                <a:srgbClr val="406F70"/>
              </a:solidFill>
              <a:ea typeface="+mn-lt"/>
              <a:cs typeface="+mn-lt"/>
            </a:endParaRPr>
          </a:p>
          <a:p>
            <a:endParaRPr lang="en-IE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Digital map with light leak background">
            <a:extLst>
              <a:ext uri="{FF2B5EF4-FFF2-40B4-BE49-F238E27FC236}">
                <a16:creationId xmlns:a16="http://schemas.microsoft.com/office/drawing/2014/main" id="{793F620A-A7ED-454A-A494-26013C54360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877051"/>
            <a:ext cx="6544640" cy="323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3757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9ADEE3-25FB-4689-ACA3-AC9A46E897A1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21105" y="782053"/>
            <a:ext cx="3431243" cy="2892215"/>
          </a:xfrm>
        </p:spPr>
        <p:txBody>
          <a:bodyPr/>
          <a:lstStyle/>
          <a:p>
            <a:pPr fontAlgn="base">
              <a:lnSpc>
                <a:spcPct val="120000"/>
              </a:lnSpc>
            </a:pPr>
            <a:r>
              <a:rPr lang="en-US" b="1" dirty="0">
                <a:solidFill>
                  <a:srgbClr val="F5C05B"/>
                </a:solidFill>
                <a:latin typeface="GuardianTextEgyptian"/>
              </a:rPr>
              <a:t>“Ne glede </a:t>
            </a:r>
            <a:r>
              <a:rPr lang="en-US" b="1" dirty="0" err="1">
                <a:solidFill>
                  <a:srgbClr val="F5C05B"/>
                </a:solidFill>
                <a:latin typeface="GuardianTextEgyptian"/>
              </a:rPr>
              <a:t>na</a:t>
            </a:r>
            <a:r>
              <a:rPr lang="en-US" b="1" dirty="0">
                <a:solidFill>
                  <a:srgbClr val="F5C05B"/>
                </a:solidFill>
                <a:latin typeface="GuardianTextEgyptian"/>
              </a:rPr>
              <a:t> to, </a:t>
            </a:r>
            <a:r>
              <a:rPr lang="en-US" b="1" dirty="0" err="1">
                <a:solidFill>
                  <a:srgbClr val="F5C05B"/>
                </a:solidFill>
                <a:latin typeface="GuardianTextEgyptian"/>
              </a:rPr>
              <a:t>ali</a:t>
            </a:r>
            <a:r>
              <a:rPr lang="en-US" b="1" dirty="0">
                <a:solidFill>
                  <a:srgbClr val="F5C05B"/>
                </a:solidFill>
                <a:latin typeface="GuardianTextEgyptian"/>
              </a:rPr>
              <a:t> </a:t>
            </a:r>
            <a:r>
              <a:rPr lang="en-US" b="1" dirty="0" err="1">
                <a:solidFill>
                  <a:srgbClr val="F5C05B"/>
                </a:solidFill>
                <a:latin typeface="GuardianTextEgyptian"/>
              </a:rPr>
              <a:t>gledamo</a:t>
            </a:r>
            <a:r>
              <a:rPr lang="en-US" b="1" dirty="0">
                <a:solidFill>
                  <a:srgbClr val="F5C05B"/>
                </a:solidFill>
                <a:latin typeface="GuardianTextEgyptian"/>
              </a:rPr>
              <a:t> z </a:t>
            </a:r>
            <a:r>
              <a:rPr lang="en-US" b="1" dirty="0" err="1">
                <a:solidFill>
                  <a:srgbClr val="F5C05B"/>
                </a:solidFill>
                <a:latin typeface="GuardianTextEgyptian"/>
              </a:rPr>
              <a:t>vidika</a:t>
            </a:r>
            <a:r>
              <a:rPr lang="en-US" b="1" dirty="0">
                <a:solidFill>
                  <a:srgbClr val="F5C05B"/>
                </a:solidFill>
                <a:latin typeface="GuardianTextEgyptian"/>
              </a:rPr>
              <a:t> </a:t>
            </a:r>
            <a:r>
              <a:rPr lang="en-US" b="1" dirty="0" err="1">
                <a:solidFill>
                  <a:srgbClr val="F5C05B"/>
                </a:solidFill>
                <a:latin typeface="GuardianTextEgyptian"/>
              </a:rPr>
              <a:t>zdravja</a:t>
            </a:r>
            <a:r>
              <a:rPr lang="en-US" b="1" dirty="0">
                <a:solidFill>
                  <a:srgbClr val="F5C05B"/>
                </a:solidFill>
                <a:latin typeface="GuardianTextEgyptian"/>
              </a:rPr>
              <a:t> </a:t>
            </a:r>
            <a:r>
              <a:rPr lang="en-US" b="1" dirty="0" err="1">
                <a:solidFill>
                  <a:srgbClr val="F5C05B"/>
                </a:solidFill>
                <a:latin typeface="GuardianTextEgyptian"/>
              </a:rPr>
              <a:t>ljudi</a:t>
            </a:r>
            <a:r>
              <a:rPr lang="en-US" b="1" dirty="0">
                <a:solidFill>
                  <a:srgbClr val="F5C05B"/>
                </a:solidFill>
                <a:latin typeface="GuardianTextEgyptian"/>
              </a:rPr>
              <a:t>, </a:t>
            </a:r>
            <a:r>
              <a:rPr lang="en-US" b="1" dirty="0" err="1">
                <a:solidFill>
                  <a:srgbClr val="F5C05B"/>
                </a:solidFill>
                <a:latin typeface="GuardianTextEgyptian"/>
              </a:rPr>
              <a:t>okolja</a:t>
            </a:r>
            <a:r>
              <a:rPr lang="en-US" b="1" dirty="0">
                <a:solidFill>
                  <a:srgbClr val="F5C05B"/>
                </a:solidFill>
                <a:latin typeface="GuardianTextEgyptian"/>
              </a:rPr>
              <a:t> </a:t>
            </a:r>
            <a:r>
              <a:rPr lang="en-US" b="1" dirty="0" err="1">
                <a:solidFill>
                  <a:srgbClr val="F5C05B"/>
                </a:solidFill>
                <a:latin typeface="GuardianTextEgyptian"/>
              </a:rPr>
              <a:t>ali</a:t>
            </a:r>
            <a:r>
              <a:rPr lang="en-US" b="1" dirty="0">
                <a:solidFill>
                  <a:srgbClr val="F5C05B"/>
                </a:solidFill>
                <a:latin typeface="GuardianTextEgyptian"/>
              </a:rPr>
              <a:t> </a:t>
            </a:r>
            <a:r>
              <a:rPr lang="en-US" b="1" dirty="0" err="1">
                <a:solidFill>
                  <a:srgbClr val="F5C05B"/>
                </a:solidFill>
                <a:latin typeface="GuardianTextEgyptian"/>
              </a:rPr>
              <a:t>podnebja</a:t>
            </a:r>
            <a:r>
              <a:rPr lang="en-US" b="1" dirty="0">
                <a:solidFill>
                  <a:srgbClr val="F5C05B"/>
                </a:solidFill>
                <a:latin typeface="GuardianTextEgyptian"/>
              </a:rPr>
              <a:t>, je </a:t>
            </a:r>
            <a:r>
              <a:rPr lang="en-US" b="1" dirty="0" err="1">
                <a:solidFill>
                  <a:srgbClr val="F5C05B"/>
                </a:solidFill>
                <a:latin typeface="GuardianTextEgyptian"/>
              </a:rPr>
              <a:t>naš</a:t>
            </a:r>
            <a:r>
              <a:rPr lang="en-US" b="1" dirty="0">
                <a:solidFill>
                  <a:srgbClr val="F5C05B"/>
                </a:solidFill>
                <a:latin typeface="GuardianTextEgyptian"/>
              </a:rPr>
              <a:t> </a:t>
            </a:r>
            <a:r>
              <a:rPr lang="en-US" b="1" dirty="0" err="1">
                <a:solidFill>
                  <a:srgbClr val="F5C05B"/>
                </a:solidFill>
                <a:latin typeface="GuardianTextEgyptian"/>
              </a:rPr>
              <a:t>prehranski</a:t>
            </a:r>
            <a:r>
              <a:rPr lang="en-US" b="1" dirty="0">
                <a:solidFill>
                  <a:srgbClr val="F5C05B"/>
                </a:solidFill>
                <a:latin typeface="GuardianTextEgyptian"/>
              </a:rPr>
              <a:t> </a:t>
            </a:r>
            <a:r>
              <a:rPr lang="en-US" b="1" dirty="0" err="1">
                <a:solidFill>
                  <a:srgbClr val="F5C05B"/>
                </a:solidFill>
                <a:latin typeface="GuardianTextEgyptian"/>
              </a:rPr>
              <a:t>sistem</a:t>
            </a:r>
            <a:r>
              <a:rPr lang="en-US" b="1" dirty="0">
                <a:solidFill>
                  <a:srgbClr val="F5C05B"/>
                </a:solidFill>
                <a:latin typeface="GuardianTextEgyptian"/>
              </a:rPr>
              <a:t> </a:t>
            </a:r>
            <a:r>
              <a:rPr lang="en-US" b="1" dirty="0" err="1">
                <a:solidFill>
                  <a:srgbClr val="F5C05B"/>
                </a:solidFill>
                <a:latin typeface="GuardianTextEgyptian"/>
              </a:rPr>
              <a:t>trenutno</a:t>
            </a:r>
            <a:r>
              <a:rPr lang="en-US" b="1" dirty="0">
                <a:solidFill>
                  <a:srgbClr val="F5C05B"/>
                </a:solidFill>
                <a:latin typeface="GuardianTextEgyptian"/>
              </a:rPr>
              <a:t> </a:t>
            </a:r>
            <a:r>
              <a:rPr lang="en-US" b="1" dirty="0" err="1">
                <a:solidFill>
                  <a:srgbClr val="F5C05B"/>
                </a:solidFill>
                <a:latin typeface="GuardianTextEgyptian"/>
              </a:rPr>
              <a:t>netrajnosten</a:t>
            </a:r>
            <a:r>
              <a:rPr lang="en-US" b="1" dirty="0">
                <a:solidFill>
                  <a:srgbClr val="F5C05B"/>
                </a:solidFill>
                <a:latin typeface="GuardianTextEgyptian"/>
              </a:rPr>
              <a:t> in glede </a:t>
            </a:r>
            <a:r>
              <a:rPr lang="en-US" b="1" dirty="0" err="1">
                <a:solidFill>
                  <a:srgbClr val="F5C05B"/>
                </a:solidFill>
                <a:latin typeface="GuardianTextEgyptian"/>
              </a:rPr>
              <a:t>na</a:t>
            </a:r>
            <a:r>
              <a:rPr lang="en-US" b="1" dirty="0">
                <a:solidFill>
                  <a:srgbClr val="F5C05B"/>
                </a:solidFill>
                <a:latin typeface="GuardianTextEgyptian"/>
              </a:rPr>
              <a:t> </a:t>
            </a:r>
            <a:r>
              <a:rPr lang="en-US" b="1" dirty="0" err="1">
                <a:solidFill>
                  <a:srgbClr val="F5C05B"/>
                </a:solidFill>
                <a:latin typeface="GuardianTextEgyptian"/>
              </a:rPr>
              <a:t>izzive</a:t>
            </a:r>
            <a:r>
              <a:rPr lang="en-US" b="1" dirty="0">
                <a:solidFill>
                  <a:srgbClr val="F5C05B"/>
                </a:solidFill>
                <a:latin typeface="GuardianTextEgyptian"/>
              </a:rPr>
              <a:t>, </a:t>
            </a:r>
            <a:r>
              <a:rPr lang="en-US" b="1" dirty="0" err="1">
                <a:solidFill>
                  <a:srgbClr val="F5C05B"/>
                </a:solidFill>
                <a:latin typeface="GuardianTextEgyptian"/>
              </a:rPr>
              <a:t>ki</a:t>
            </a:r>
            <a:r>
              <a:rPr lang="en-US" b="1" dirty="0">
                <a:solidFill>
                  <a:srgbClr val="F5C05B"/>
                </a:solidFill>
                <a:latin typeface="GuardianTextEgyptian"/>
              </a:rPr>
              <a:t> </a:t>
            </a:r>
            <a:r>
              <a:rPr lang="en-US" b="1" dirty="0" err="1">
                <a:solidFill>
                  <a:srgbClr val="F5C05B"/>
                </a:solidFill>
                <a:latin typeface="GuardianTextEgyptian"/>
              </a:rPr>
              <a:t>jih</a:t>
            </a:r>
            <a:r>
              <a:rPr lang="en-US" b="1" dirty="0">
                <a:solidFill>
                  <a:srgbClr val="F5C05B"/>
                </a:solidFill>
                <a:latin typeface="GuardianTextEgyptian"/>
              </a:rPr>
              <a:t> </a:t>
            </a:r>
            <a:r>
              <a:rPr lang="en-US" b="1" dirty="0" err="1">
                <a:solidFill>
                  <a:srgbClr val="F5C05B"/>
                </a:solidFill>
                <a:latin typeface="GuardianTextEgyptian"/>
              </a:rPr>
              <a:t>bo</a:t>
            </a:r>
            <a:r>
              <a:rPr lang="en-US" b="1" dirty="0">
                <a:solidFill>
                  <a:srgbClr val="F5C05B"/>
                </a:solidFill>
                <a:latin typeface="GuardianTextEgyptian"/>
              </a:rPr>
              <a:t> </a:t>
            </a:r>
            <a:r>
              <a:rPr lang="en-US" b="1" dirty="0" err="1">
                <a:solidFill>
                  <a:srgbClr val="F5C05B"/>
                </a:solidFill>
                <a:latin typeface="GuardianTextEgyptian"/>
              </a:rPr>
              <a:t>prineslo</a:t>
            </a:r>
            <a:r>
              <a:rPr lang="en-US" b="1" dirty="0">
                <a:solidFill>
                  <a:srgbClr val="F5C05B"/>
                </a:solidFill>
                <a:latin typeface="GuardianTextEgyptian"/>
              </a:rPr>
              <a:t> </a:t>
            </a:r>
            <a:r>
              <a:rPr lang="en-US" b="1" dirty="0" err="1">
                <a:solidFill>
                  <a:srgbClr val="F5C05B"/>
                </a:solidFill>
                <a:latin typeface="GuardianTextEgyptian"/>
              </a:rPr>
              <a:t>naraščanje</a:t>
            </a:r>
            <a:r>
              <a:rPr lang="en-US" b="1" dirty="0">
                <a:solidFill>
                  <a:srgbClr val="F5C05B"/>
                </a:solidFill>
                <a:latin typeface="GuardianTextEgyptian"/>
              </a:rPr>
              <a:t> </a:t>
            </a:r>
            <a:r>
              <a:rPr lang="en-US" b="1" dirty="0" err="1">
                <a:solidFill>
                  <a:srgbClr val="F5C05B"/>
                </a:solidFill>
                <a:latin typeface="GuardianTextEgyptian"/>
              </a:rPr>
              <a:t>svetovnega</a:t>
            </a:r>
            <a:r>
              <a:rPr lang="en-US" b="1" dirty="0">
                <a:solidFill>
                  <a:srgbClr val="F5C05B"/>
                </a:solidFill>
                <a:latin typeface="GuardianTextEgyptian"/>
              </a:rPr>
              <a:t> </a:t>
            </a:r>
            <a:r>
              <a:rPr lang="en-US" b="1" dirty="0" err="1">
                <a:solidFill>
                  <a:srgbClr val="F5C05B"/>
                </a:solidFill>
                <a:latin typeface="GuardianTextEgyptian"/>
              </a:rPr>
              <a:t>prebivalstva</a:t>
            </a:r>
            <a:r>
              <a:rPr lang="en-US" b="1" dirty="0">
                <a:solidFill>
                  <a:srgbClr val="F5C05B"/>
                </a:solidFill>
                <a:latin typeface="GuardianTextEgyptian"/>
              </a:rPr>
              <a:t>, je to [</a:t>
            </a:r>
            <a:r>
              <a:rPr lang="en-US" b="1" dirty="0" err="1">
                <a:solidFill>
                  <a:srgbClr val="F5C05B"/>
                </a:solidFill>
                <a:latin typeface="GuardianTextEgyptian"/>
              </a:rPr>
              <a:t>zelo</a:t>
            </a:r>
            <a:r>
              <a:rPr lang="en-US" b="1" dirty="0">
                <a:solidFill>
                  <a:srgbClr val="F5C05B"/>
                </a:solidFill>
                <a:latin typeface="GuardianTextEgyptian"/>
              </a:rPr>
              <a:t>] </a:t>
            </a:r>
            <a:r>
              <a:rPr lang="en-US" b="1" dirty="0" err="1">
                <a:solidFill>
                  <a:srgbClr val="F5C05B"/>
                </a:solidFill>
                <a:latin typeface="GuardianTextEgyptian"/>
              </a:rPr>
              <a:t>resno</a:t>
            </a:r>
            <a:r>
              <a:rPr lang="en-US" b="1" dirty="0">
                <a:solidFill>
                  <a:srgbClr val="F5C05B"/>
                </a:solidFill>
                <a:latin typeface="GuardianTextEgyptian"/>
              </a:rPr>
              <a:t> </a:t>
            </a:r>
            <a:r>
              <a:rPr lang="en-US" b="1" dirty="0" err="1">
                <a:solidFill>
                  <a:srgbClr val="F5C05B"/>
                </a:solidFill>
                <a:latin typeface="GuardianTextEgyptian"/>
              </a:rPr>
              <a:t>vprašanje</a:t>
            </a:r>
            <a:r>
              <a:rPr lang="en-US" b="1" dirty="0">
                <a:solidFill>
                  <a:srgbClr val="F5C05B"/>
                </a:solidFill>
                <a:latin typeface="GuardianTextEgyptian"/>
              </a:rPr>
              <a:t>" </a:t>
            </a:r>
            <a:endParaRPr lang="en-US" sz="1600" b="1" dirty="0">
              <a:solidFill>
                <a:srgbClr val="F5C05B"/>
              </a:solidFill>
              <a:effectLst/>
              <a:latin typeface="GuardianTextEgyptian"/>
            </a:endParaRPr>
          </a:p>
          <a:p>
            <a:pPr fontAlgn="base">
              <a:lnSpc>
                <a:spcPct val="120000"/>
              </a:lnSpc>
            </a:pPr>
            <a:r>
              <a:rPr lang="en-US" sz="1100" b="1" i="0" dirty="0">
                <a:solidFill>
                  <a:srgbClr val="F5C05B"/>
                </a:solidFill>
                <a:latin typeface="GuardianTextEgyptian"/>
              </a:rPr>
              <a:t>– </a:t>
            </a:r>
            <a:r>
              <a:rPr lang="en-US" sz="1100" b="1" i="0" dirty="0">
                <a:solidFill>
                  <a:srgbClr val="F5C05B"/>
                </a:solidFill>
                <a:latin typeface="GuardianTextEgypti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Tim Benton</a:t>
            </a:r>
            <a:r>
              <a:rPr lang="en-US" sz="1100" b="1" i="0" dirty="0">
                <a:solidFill>
                  <a:srgbClr val="F5C05B"/>
                </a:solidFill>
                <a:latin typeface="GuardianTextEgyptian"/>
              </a:rPr>
              <a:t>, University of Leeds </a:t>
            </a:r>
            <a:endParaRPr lang="en-US" sz="1100" b="1" i="0" dirty="0">
              <a:solidFill>
                <a:srgbClr val="F5C05B"/>
              </a:solidFill>
              <a:effectLst/>
              <a:latin typeface="GuardianTextEgyptian"/>
            </a:endParaRPr>
          </a:p>
        </p:txBody>
      </p:sp>
      <p:pic>
        <p:nvPicPr>
          <p:cNvPr id="13" name="Picture Placeholder 12" descr="Hourglass on a flat surface">
            <a:extLst>
              <a:ext uri="{FF2B5EF4-FFF2-40B4-BE49-F238E27FC236}">
                <a16:creationId xmlns:a16="http://schemas.microsoft.com/office/drawing/2014/main" id="{4B24B8D1-8420-4735-9DF0-A4372C8F34F1}"/>
              </a:ext>
            </a:extLst>
          </p:cNvPr>
          <p:cNvPicPr>
            <a:picLocks noGrp="1" noChangeAspect="1"/>
          </p:cNvPicPr>
          <p:nvPr>
            <p:ph type="pic" sz="quarter" idx="4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19222289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E73F01-EEB0-AA4A-97CA-8A1EF1D10B3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32834" y="571693"/>
            <a:ext cx="6400839" cy="1051694"/>
          </a:xfrm>
        </p:spPr>
        <p:txBody>
          <a:bodyPr/>
          <a:lstStyle/>
          <a:p>
            <a:r>
              <a:rPr lang="en-US" dirty="0"/>
              <a:t>Modul 6: </a:t>
            </a:r>
            <a:r>
              <a:rPr lang="en-US" dirty="0" err="1"/>
              <a:t>Transformacijski</a:t>
            </a:r>
            <a:r>
              <a:rPr lang="en-US" dirty="0"/>
              <a:t> </a:t>
            </a:r>
            <a:r>
              <a:rPr lang="en-US" dirty="0" err="1"/>
              <a:t>vpliv</a:t>
            </a:r>
            <a:r>
              <a:rPr lang="en-US" dirty="0"/>
              <a:t> </a:t>
            </a:r>
            <a:r>
              <a:rPr lang="en-US" dirty="0" err="1"/>
              <a:t>živilske</a:t>
            </a:r>
            <a:r>
              <a:rPr lang="en-US" dirty="0"/>
              <a:t> </a:t>
            </a:r>
            <a:r>
              <a:rPr lang="en-US" dirty="0" err="1"/>
              <a:t>tehnologije</a:t>
            </a:r>
            <a:r>
              <a:rPr lang="en-US" dirty="0"/>
              <a:t> in </a:t>
            </a:r>
            <a:r>
              <a:rPr lang="en-US" dirty="0" err="1"/>
              <a:t>oskrbe</a:t>
            </a:r>
            <a:r>
              <a:rPr lang="en-US" dirty="0"/>
              <a:t> z </a:t>
            </a:r>
            <a:r>
              <a:rPr lang="en-US" dirty="0" err="1"/>
              <a:t>živili</a:t>
            </a:r>
            <a:endParaRPr lang="en-US" sz="11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D3FCD64-2740-024E-86DE-5710DDE68BDE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18564" y="1721028"/>
            <a:ext cx="6474449" cy="1302383"/>
          </a:xfrm>
        </p:spPr>
        <p:txBody>
          <a:bodyPr/>
          <a:lstStyle/>
          <a:p>
            <a:r>
              <a:rPr lang="en-US" sz="1400" b="0" i="0" dirty="0">
                <a:solidFill>
                  <a:srgbClr val="406F70"/>
                </a:solidFill>
              </a:rPr>
              <a:t>V </a:t>
            </a:r>
            <a:r>
              <a:rPr lang="en-US" sz="1400" b="0" i="0" dirty="0" err="1">
                <a:solidFill>
                  <a:srgbClr val="406F70"/>
                </a:solidFill>
              </a:rPr>
              <a:t>tem</a:t>
            </a:r>
            <a:r>
              <a:rPr lang="en-US" sz="1400" b="0" i="0" dirty="0">
                <a:solidFill>
                  <a:srgbClr val="406F70"/>
                </a:solidFill>
              </a:rPr>
              <a:t> </a:t>
            </a:r>
            <a:r>
              <a:rPr lang="en-US" sz="1400" b="0" i="0" dirty="0" err="1">
                <a:solidFill>
                  <a:srgbClr val="406F70"/>
                </a:solidFill>
              </a:rPr>
              <a:t>modulu</a:t>
            </a:r>
            <a:r>
              <a:rPr lang="en-US" sz="1400" b="0" i="0" dirty="0">
                <a:solidFill>
                  <a:srgbClr val="406F70"/>
                </a:solidFill>
              </a:rPr>
              <a:t> </a:t>
            </a:r>
            <a:r>
              <a:rPr lang="en-US" sz="1400" b="0" i="0" dirty="0" err="1">
                <a:solidFill>
                  <a:srgbClr val="406F70"/>
                </a:solidFill>
              </a:rPr>
              <a:t>bomo</a:t>
            </a:r>
            <a:r>
              <a:rPr lang="en-US" sz="1400" b="0" i="0" dirty="0">
                <a:solidFill>
                  <a:srgbClr val="406F70"/>
                </a:solidFill>
              </a:rPr>
              <a:t> </a:t>
            </a:r>
            <a:r>
              <a:rPr lang="en-US" sz="1400" b="0" i="0" dirty="0" err="1">
                <a:solidFill>
                  <a:srgbClr val="406F70"/>
                </a:solidFill>
              </a:rPr>
              <a:t>izvedeli</a:t>
            </a:r>
            <a:r>
              <a:rPr lang="en-US" sz="1400" b="0" i="0" dirty="0">
                <a:solidFill>
                  <a:srgbClr val="406F70"/>
                </a:solidFill>
              </a:rPr>
              <a:t>, </a:t>
            </a:r>
            <a:r>
              <a:rPr lang="en-US" sz="1400" b="0" i="0" dirty="0" err="1">
                <a:solidFill>
                  <a:srgbClr val="406F70"/>
                </a:solidFill>
              </a:rPr>
              <a:t>kako</a:t>
            </a:r>
            <a:r>
              <a:rPr lang="en-US" sz="1400" b="0" i="0" dirty="0">
                <a:solidFill>
                  <a:srgbClr val="406F70"/>
                </a:solidFill>
              </a:rPr>
              <a:t> </a:t>
            </a:r>
            <a:r>
              <a:rPr lang="en-US" sz="1400" b="0" i="0" dirty="0" err="1">
                <a:solidFill>
                  <a:srgbClr val="406F70"/>
                </a:solidFill>
              </a:rPr>
              <a:t>tehnologija</a:t>
            </a:r>
            <a:r>
              <a:rPr lang="en-US" sz="1400" b="0" i="0" dirty="0">
                <a:solidFill>
                  <a:srgbClr val="406F70"/>
                </a:solidFill>
              </a:rPr>
              <a:t> </a:t>
            </a:r>
            <a:r>
              <a:rPr lang="en-US" sz="1400" b="0" i="0" dirty="0" err="1">
                <a:solidFill>
                  <a:srgbClr val="406F70"/>
                </a:solidFill>
              </a:rPr>
              <a:t>spreminja</a:t>
            </a:r>
            <a:r>
              <a:rPr lang="en-US" sz="1400" b="0" i="0" dirty="0">
                <a:solidFill>
                  <a:srgbClr val="406F70"/>
                </a:solidFill>
              </a:rPr>
              <a:t> </a:t>
            </a:r>
            <a:r>
              <a:rPr lang="en-US" sz="1400" b="0" i="0" dirty="0" err="1">
                <a:solidFill>
                  <a:srgbClr val="406F70"/>
                </a:solidFill>
              </a:rPr>
              <a:t>hrano</a:t>
            </a:r>
            <a:r>
              <a:rPr lang="en-US" sz="1400" b="0" i="0" dirty="0">
                <a:solidFill>
                  <a:srgbClr val="406F70"/>
                </a:solidFill>
              </a:rPr>
              <a:t>, </a:t>
            </a:r>
            <a:r>
              <a:rPr lang="en-US" sz="1400" b="0" i="0" dirty="0" err="1">
                <a:solidFill>
                  <a:srgbClr val="406F70"/>
                </a:solidFill>
              </a:rPr>
              <a:t>ki</a:t>
            </a:r>
            <a:r>
              <a:rPr lang="en-US" sz="1400" b="0" i="0" dirty="0">
                <a:solidFill>
                  <a:srgbClr val="406F70"/>
                </a:solidFill>
              </a:rPr>
              <a:t> jo </a:t>
            </a:r>
            <a:r>
              <a:rPr lang="en-US" sz="1400" b="0" i="0" dirty="0" err="1">
                <a:solidFill>
                  <a:srgbClr val="406F70"/>
                </a:solidFill>
              </a:rPr>
              <a:t>uživamo</a:t>
            </a:r>
            <a:r>
              <a:rPr lang="en-US" sz="1400" b="0" i="0" dirty="0">
                <a:solidFill>
                  <a:srgbClr val="406F70"/>
                </a:solidFill>
              </a:rPr>
              <a:t>, in </a:t>
            </a:r>
            <a:r>
              <a:rPr lang="en-US" sz="1400" b="0" i="0" dirty="0" err="1">
                <a:solidFill>
                  <a:srgbClr val="406F70"/>
                </a:solidFill>
              </a:rPr>
              <a:t>kako</a:t>
            </a:r>
            <a:r>
              <a:rPr lang="en-US" sz="1400" b="0" i="0" dirty="0">
                <a:solidFill>
                  <a:srgbClr val="406F70"/>
                </a:solidFill>
              </a:rPr>
              <a:t> </a:t>
            </a:r>
            <a:r>
              <a:rPr lang="en-US" sz="1400" b="0" i="0" dirty="0" err="1">
                <a:solidFill>
                  <a:srgbClr val="406F70"/>
                </a:solidFill>
              </a:rPr>
              <a:t>lahko</a:t>
            </a:r>
            <a:r>
              <a:rPr lang="sl-SI" sz="1400" b="0" i="0" dirty="0">
                <a:solidFill>
                  <a:srgbClr val="406F70"/>
                </a:solidFill>
              </a:rPr>
              <a:t> gostinska</a:t>
            </a:r>
            <a:r>
              <a:rPr lang="en-US" sz="1400" b="0" i="0" dirty="0">
                <a:solidFill>
                  <a:srgbClr val="406F70"/>
                </a:solidFill>
              </a:rPr>
              <a:t> </a:t>
            </a:r>
            <a:r>
              <a:rPr lang="en-US" sz="1400" b="0" i="0" dirty="0" err="1">
                <a:solidFill>
                  <a:srgbClr val="406F70"/>
                </a:solidFill>
              </a:rPr>
              <a:t>podjetja</a:t>
            </a:r>
            <a:r>
              <a:rPr lang="sl-SI" sz="1400" b="0" i="0" dirty="0">
                <a:solidFill>
                  <a:srgbClr val="406F70"/>
                </a:solidFill>
              </a:rPr>
              <a:t> </a:t>
            </a:r>
            <a:r>
              <a:rPr lang="en-US" sz="1400" b="0" i="0" dirty="0" err="1">
                <a:solidFill>
                  <a:srgbClr val="406F70"/>
                </a:solidFill>
              </a:rPr>
              <a:t>sprejemajo</a:t>
            </a:r>
            <a:r>
              <a:rPr lang="en-US" sz="1400" b="0" i="0" dirty="0">
                <a:solidFill>
                  <a:srgbClr val="406F70"/>
                </a:solidFill>
              </a:rPr>
              <a:t> </a:t>
            </a:r>
            <a:r>
              <a:rPr lang="en-US" sz="1400" b="0" i="0" dirty="0" err="1">
                <a:solidFill>
                  <a:srgbClr val="406F70"/>
                </a:solidFill>
              </a:rPr>
              <a:t>boljše</a:t>
            </a:r>
            <a:r>
              <a:rPr lang="en-US" sz="1400" b="0" i="0" dirty="0">
                <a:solidFill>
                  <a:srgbClr val="406F70"/>
                </a:solidFill>
              </a:rPr>
              <a:t> </a:t>
            </a:r>
            <a:r>
              <a:rPr lang="en-US" sz="1400" b="0" i="0" dirty="0" err="1">
                <a:solidFill>
                  <a:srgbClr val="406F70"/>
                </a:solidFill>
              </a:rPr>
              <a:t>odločitve</a:t>
            </a:r>
            <a:r>
              <a:rPr lang="en-US" sz="1400" b="0" i="0" dirty="0">
                <a:solidFill>
                  <a:srgbClr val="406F70"/>
                </a:solidFill>
              </a:rPr>
              <a:t> glede </a:t>
            </a:r>
            <a:r>
              <a:rPr lang="en-US" sz="1400" b="0" i="0" dirty="0" err="1">
                <a:solidFill>
                  <a:srgbClr val="406F70"/>
                </a:solidFill>
              </a:rPr>
              <a:t>virov</a:t>
            </a:r>
            <a:r>
              <a:rPr lang="en-US" sz="1400" b="0" i="0" dirty="0">
                <a:solidFill>
                  <a:srgbClr val="406F70"/>
                </a:solidFill>
              </a:rPr>
              <a:t> za </a:t>
            </a:r>
            <a:r>
              <a:rPr lang="en-US" sz="1400" b="0" i="0" dirty="0" err="1">
                <a:solidFill>
                  <a:srgbClr val="406F70"/>
                </a:solidFill>
              </a:rPr>
              <a:t>zdravje</a:t>
            </a:r>
            <a:r>
              <a:rPr lang="en-US" sz="1400" b="0" i="0" dirty="0">
                <a:solidFill>
                  <a:srgbClr val="406F70"/>
                </a:solidFill>
              </a:rPr>
              <a:t> </a:t>
            </a:r>
            <a:r>
              <a:rPr lang="en-US" sz="1400" b="0" i="0" dirty="0" err="1">
                <a:solidFill>
                  <a:srgbClr val="406F70"/>
                </a:solidFill>
              </a:rPr>
              <a:t>svojih</a:t>
            </a:r>
            <a:r>
              <a:rPr lang="en-US" sz="1400" b="0" i="0" dirty="0">
                <a:solidFill>
                  <a:srgbClr val="406F70"/>
                </a:solidFill>
              </a:rPr>
              <a:t> </a:t>
            </a:r>
            <a:r>
              <a:rPr lang="sl-SI" sz="1400" b="0" i="0" dirty="0">
                <a:solidFill>
                  <a:srgbClr val="406F70"/>
                </a:solidFill>
              </a:rPr>
              <a:t>gostov</a:t>
            </a:r>
            <a:r>
              <a:rPr lang="en-US" sz="1400" b="0" i="0" dirty="0">
                <a:solidFill>
                  <a:srgbClr val="406F70"/>
                </a:solidFill>
              </a:rPr>
              <a:t> in </a:t>
            </a:r>
            <a:r>
              <a:rPr lang="en-US" sz="1400" b="0" i="0" dirty="0" err="1">
                <a:solidFill>
                  <a:srgbClr val="406F70"/>
                </a:solidFill>
              </a:rPr>
              <a:t>zdravje</a:t>
            </a:r>
            <a:r>
              <a:rPr lang="en-US" sz="1400" b="0" i="0" dirty="0">
                <a:solidFill>
                  <a:srgbClr val="406F70"/>
                </a:solidFill>
              </a:rPr>
              <a:t> </a:t>
            </a:r>
            <a:r>
              <a:rPr lang="en-US" sz="1400" b="0" i="0" dirty="0" err="1">
                <a:solidFill>
                  <a:srgbClr val="406F70"/>
                </a:solidFill>
              </a:rPr>
              <a:t>planeta</a:t>
            </a:r>
            <a:r>
              <a:rPr lang="en-US" sz="1400" b="0" i="0" dirty="0">
                <a:solidFill>
                  <a:srgbClr val="406F70"/>
                </a:solidFill>
              </a:rPr>
              <a:t>. </a:t>
            </a:r>
            <a:r>
              <a:rPr lang="en-US" sz="1400" b="0" i="0" dirty="0" err="1">
                <a:solidFill>
                  <a:srgbClr val="406F70"/>
                </a:solidFill>
              </a:rPr>
              <a:t>Obravn</a:t>
            </a:r>
            <a:r>
              <a:rPr lang="sl-SI" sz="1400" b="0" i="0" dirty="0">
                <a:solidFill>
                  <a:srgbClr val="406F70"/>
                </a:solidFill>
              </a:rPr>
              <a:t>avali bomo</a:t>
            </a:r>
            <a:r>
              <a:rPr lang="en-US" sz="1400" b="0" i="0" dirty="0">
                <a:solidFill>
                  <a:srgbClr val="406F70"/>
                </a:solidFill>
              </a:rPr>
              <a:t>:</a:t>
            </a:r>
            <a:endParaRPr lang="sl-SI" sz="1400" b="0" i="0" dirty="0">
              <a:solidFill>
                <a:srgbClr val="406F7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IE" sz="1400" b="0" i="0" dirty="0" err="1">
                <a:solidFill>
                  <a:srgbClr val="406F70"/>
                </a:solidFill>
                <a:ea typeface="+mn-lt"/>
                <a:cs typeface="+mn-lt"/>
              </a:rPr>
              <a:t>Znanost</a:t>
            </a:r>
            <a:r>
              <a:rPr lang="en-IE" sz="1400" b="0" i="0" dirty="0">
                <a:solidFill>
                  <a:srgbClr val="406F70"/>
                </a:solidFill>
                <a:ea typeface="+mn-lt"/>
                <a:cs typeface="+mn-lt"/>
              </a:rPr>
              <a:t> o </a:t>
            </a:r>
            <a:r>
              <a:rPr lang="en-IE" sz="1400" b="0" i="0" dirty="0" err="1">
                <a:solidFill>
                  <a:srgbClr val="406F70"/>
                </a:solidFill>
                <a:ea typeface="+mn-lt"/>
                <a:cs typeface="+mn-lt"/>
              </a:rPr>
              <a:t>hrani</a:t>
            </a:r>
            <a:r>
              <a:rPr lang="sl-SI" sz="1400" b="0" i="0" dirty="0">
                <a:solidFill>
                  <a:srgbClr val="406F70"/>
                </a:solidFill>
                <a:ea typeface="+mn-lt"/>
                <a:cs typeface="+mn-lt"/>
              </a:rPr>
              <a:t>.</a:t>
            </a:r>
            <a:endParaRPr lang="en-IE" sz="1400" b="0" i="0" dirty="0">
              <a:solidFill>
                <a:srgbClr val="406F70"/>
              </a:solidFill>
              <a:ea typeface="+mn-lt"/>
              <a:cs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IE" sz="1400" b="0" i="0" dirty="0" err="1">
                <a:solidFill>
                  <a:srgbClr val="406F70"/>
                </a:solidFill>
                <a:ea typeface="+mn-lt"/>
                <a:cs typeface="+mn-lt"/>
              </a:rPr>
              <a:t>Tehnologija</a:t>
            </a:r>
            <a:r>
              <a:rPr lang="en-IE" sz="1400" b="0" i="0" dirty="0">
                <a:solidFill>
                  <a:srgbClr val="406F70"/>
                </a:solidFill>
                <a:ea typeface="+mn-lt"/>
                <a:cs typeface="+mn-lt"/>
              </a:rPr>
              <a:t> v </a:t>
            </a:r>
            <a:r>
              <a:rPr lang="en-IE" sz="1400" b="0" i="0" dirty="0" err="1">
                <a:solidFill>
                  <a:srgbClr val="406F70"/>
                </a:solidFill>
                <a:ea typeface="+mn-lt"/>
                <a:cs typeface="+mn-lt"/>
              </a:rPr>
              <a:t>proizvodnji</a:t>
            </a:r>
            <a:r>
              <a:rPr lang="sl-SI" sz="1400" b="0" i="0" dirty="0">
                <a:solidFill>
                  <a:srgbClr val="406F70"/>
                </a:solidFill>
                <a:ea typeface="+mn-lt"/>
                <a:cs typeface="+mn-lt"/>
              </a:rPr>
              <a:t>.</a:t>
            </a:r>
            <a:endParaRPr lang="en-IE" sz="1400" b="0" i="0" dirty="0">
              <a:solidFill>
                <a:srgbClr val="406F70"/>
              </a:solidFill>
              <a:ea typeface="+mn-lt"/>
              <a:cs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IE" sz="1400" b="0" i="0" dirty="0" err="1">
                <a:solidFill>
                  <a:srgbClr val="406F70"/>
                </a:solidFill>
                <a:ea typeface="+mn-lt"/>
                <a:cs typeface="+mn-lt"/>
              </a:rPr>
              <a:t>Tehnologija</a:t>
            </a:r>
            <a:r>
              <a:rPr lang="en-IE" sz="1400" b="0" i="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sz="1400" b="0" i="0" dirty="0" err="1">
                <a:solidFill>
                  <a:srgbClr val="406F70"/>
                </a:solidFill>
                <a:ea typeface="+mn-lt"/>
                <a:cs typeface="+mn-lt"/>
              </a:rPr>
              <a:t>predelave</a:t>
            </a:r>
            <a:r>
              <a:rPr lang="sl-SI" sz="1400" b="0" i="0" dirty="0">
                <a:solidFill>
                  <a:srgbClr val="406F70"/>
                </a:solidFill>
                <a:ea typeface="+mn-lt"/>
                <a:cs typeface="+mn-lt"/>
              </a:rPr>
              <a:t>.</a:t>
            </a:r>
            <a:endParaRPr lang="en-IE" sz="1400" b="0" i="0" dirty="0">
              <a:solidFill>
                <a:srgbClr val="406F70"/>
              </a:solidFill>
              <a:ea typeface="+mn-lt"/>
              <a:cs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IE" sz="1400" b="0" i="0" dirty="0" err="1">
                <a:solidFill>
                  <a:srgbClr val="406F70"/>
                </a:solidFill>
                <a:ea typeface="+mn-lt"/>
                <a:cs typeface="+mn-lt"/>
              </a:rPr>
              <a:t>Sodelovanje</a:t>
            </a:r>
            <a:r>
              <a:rPr lang="en-IE" sz="1400" b="0" i="0" dirty="0">
                <a:solidFill>
                  <a:srgbClr val="406F70"/>
                </a:solidFill>
                <a:ea typeface="+mn-lt"/>
                <a:cs typeface="+mn-lt"/>
              </a:rPr>
              <a:t> z </a:t>
            </a:r>
            <a:r>
              <a:rPr lang="en-IE" sz="1400" b="0" i="0" dirty="0" err="1">
                <a:solidFill>
                  <a:srgbClr val="406F70"/>
                </a:solidFill>
                <a:ea typeface="+mn-lt"/>
                <a:cs typeface="+mn-lt"/>
              </a:rPr>
              <a:t>dobaviteljem</a:t>
            </a:r>
            <a:r>
              <a:rPr lang="sl-SI" sz="1400" b="0" i="0" dirty="0">
                <a:solidFill>
                  <a:srgbClr val="406F70"/>
                </a:solidFill>
                <a:ea typeface="+mn-lt"/>
                <a:cs typeface="+mn-lt"/>
              </a:rPr>
              <a:t>.</a:t>
            </a:r>
            <a:endParaRPr lang="en-IE" sz="1400" b="0" i="0" dirty="0">
              <a:solidFill>
                <a:srgbClr val="085156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C25AF1F-BE44-EB40-AAB6-C6A3909A578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485162" y="4126020"/>
            <a:ext cx="12316438" cy="6349205"/>
          </a:xfrm>
        </p:spPr>
        <p:txBody>
          <a:bodyPr/>
          <a:lstStyle/>
          <a:p>
            <a:pPr algn="just"/>
            <a:endParaRPr lang="en-IE" sz="800" dirty="0">
              <a:hlinkClick r:id="rId2"/>
            </a:endParaRPr>
          </a:p>
          <a:p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ADDD227-0FC5-784F-BC51-40A5D1C3D9F5}"/>
              </a:ext>
            </a:extLst>
          </p:cNvPr>
          <p:cNvCxnSpPr>
            <a:cxnSpLocks/>
          </p:cNvCxnSpPr>
          <p:nvPr/>
        </p:nvCxnSpPr>
        <p:spPr>
          <a:xfrm>
            <a:off x="505807" y="1632534"/>
            <a:ext cx="2975288" cy="0"/>
          </a:xfrm>
          <a:prstGeom prst="line">
            <a:avLst/>
          </a:prstGeom>
          <a:ln w="28575">
            <a:solidFill>
              <a:srgbClr val="F5C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D98642E-ACFC-4F22-BA2B-8838C76D79E5}"/>
              </a:ext>
            </a:extLst>
          </p:cNvPr>
          <p:cNvSpPr txBox="1"/>
          <p:nvPr/>
        </p:nvSpPr>
        <p:spPr>
          <a:xfrm>
            <a:off x="518564" y="3566829"/>
            <a:ext cx="6548513" cy="461665"/>
          </a:xfrm>
          <a:prstGeom prst="rect">
            <a:avLst/>
          </a:prstGeom>
          <a:solidFill>
            <a:srgbClr val="F5C05B"/>
          </a:solidFill>
        </p:spPr>
        <p:txBody>
          <a:bodyPr wrap="square" rtlCol="0">
            <a:spAutoFit/>
          </a:bodyPr>
          <a:lstStyle/>
          <a:p>
            <a:r>
              <a:rPr lang="sl-SI" sz="2400" b="1" u="sng" dirty="0">
                <a:solidFill>
                  <a:srgbClr val="085156"/>
                </a:solidFill>
              </a:rPr>
              <a:t>AKCIJA: </a:t>
            </a:r>
            <a:r>
              <a:rPr lang="en-US" sz="2400" b="1" dirty="0">
                <a:solidFill>
                  <a:srgbClr val="085156"/>
                </a:solidFill>
              </a:rPr>
              <a:t>Po</a:t>
            </a:r>
            <a:r>
              <a:rPr lang="sl-SI" sz="2400" b="1">
                <a:solidFill>
                  <a:srgbClr val="085156"/>
                </a:solidFill>
              </a:rPr>
              <a:t>globite</a:t>
            </a:r>
            <a:r>
              <a:rPr lang="en-US" sz="2400" b="1">
                <a:solidFill>
                  <a:srgbClr val="085156"/>
                </a:solidFill>
              </a:rPr>
              <a:t> se v ta zanimiva poročila!</a:t>
            </a:r>
            <a:endParaRPr lang="en-IE" sz="2400" b="1" dirty="0">
              <a:solidFill>
                <a:srgbClr val="085156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34BE41-1E09-4D5D-B446-3209B97CDC1F}"/>
              </a:ext>
            </a:extLst>
          </p:cNvPr>
          <p:cNvSpPr txBox="1"/>
          <p:nvPr/>
        </p:nvSpPr>
        <p:spPr>
          <a:xfrm>
            <a:off x="3970510" y="6448926"/>
            <a:ext cx="2418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>
                <a:hlinkClick r:id="rId3"/>
              </a:rPr>
              <a:t>Od </a:t>
            </a:r>
            <a:r>
              <a:rPr lang="en-IE" sz="1400" dirty="0" err="1">
                <a:hlinkClick r:id="rId3"/>
              </a:rPr>
              <a:t>vil</a:t>
            </a:r>
            <a:r>
              <a:rPr lang="en-IE" sz="1400" dirty="0">
                <a:hlinkClick r:id="rId3"/>
              </a:rPr>
              <a:t> do vilic.pdf (enterprise-ireland.com)</a:t>
            </a:r>
            <a:endParaRPr lang="en-IE" sz="1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F76758-DAD5-419A-9A16-89FB82B6B787}"/>
              </a:ext>
            </a:extLst>
          </p:cNvPr>
          <p:cNvSpPr txBox="1"/>
          <p:nvPr/>
        </p:nvSpPr>
        <p:spPr>
          <a:xfrm>
            <a:off x="558996" y="6479023"/>
            <a:ext cx="2545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>
                <a:hlinkClick r:id="rId4" action="ppaction://hlinkpres?slideindex=1&amp;slidetitle="/>
              </a:rPr>
              <a:t>Pristop</a:t>
            </a:r>
            <a:r>
              <a:rPr lang="en-GB" sz="1400" dirty="0">
                <a:hlinkClick r:id="rId4" action="ppaction://hlinkpres?slideindex=1&amp;slidetitle="/>
              </a:rPr>
              <a:t> </a:t>
            </a:r>
            <a:r>
              <a:rPr lang="en-GB" sz="1400" dirty="0" err="1">
                <a:hlinkClick r:id="rId4" action="ppaction://hlinkpres?slideindex=1&amp;slidetitle="/>
              </a:rPr>
              <a:t>živilskih</a:t>
            </a:r>
            <a:r>
              <a:rPr lang="en-GB" sz="1400" dirty="0">
                <a:hlinkClick r:id="rId4" action="ppaction://hlinkpres?slideindex=1&amp;slidetitle="/>
              </a:rPr>
              <a:t> </a:t>
            </a:r>
            <a:r>
              <a:rPr lang="en-GB" sz="1400" dirty="0" err="1">
                <a:hlinkClick r:id="rId4" action="ppaction://hlinkpres?slideindex=1&amp;slidetitle="/>
              </a:rPr>
              <a:t>sistemov</a:t>
            </a:r>
            <a:r>
              <a:rPr lang="en-GB" sz="1400">
                <a:hlinkClick r:id="rId4" action="ppaction://hlinkpres?slideindex=1&amp;slidetitle="/>
              </a:rPr>
              <a:t> (knowledge4food.net)</a:t>
            </a:r>
            <a:endParaRPr lang="en-IE" altLang="en-US" sz="1400" dirty="0">
              <a:solidFill>
                <a:srgbClr val="F5A326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B065FD-B3B1-486A-94BB-45B2DC5D652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879" y="4465605"/>
            <a:ext cx="1418050" cy="19833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B8E3A8-A86F-46FE-A12C-C90C119593D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4629" y="4486319"/>
            <a:ext cx="1480235" cy="198332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56575F2-851E-48A2-9C69-7D84BA2E5044}"/>
              </a:ext>
            </a:extLst>
          </p:cNvPr>
          <p:cNvSpPr txBox="1"/>
          <p:nvPr/>
        </p:nvSpPr>
        <p:spPr>
          <a:xfrm>
            <a:off x="784322" y="9557283"/>
            <a:ext cx="24182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7"/>
              </a:rPr>
              <a:t>WWF </a:t>
            </a:r>
            <a:r>
              <a:rPr lang="en-US" sz="1400" dirty="0" err="1">
                <a:hlinkClick r:id="rId7"/>
              </a:rPr>
              <a:t>poročilo</a:t>
            </a:r>
            <a:r>
              <a:rPr lang="en-US" sz="1400" dirty="0">
                <a:hlinkClick r:id="rId7"/>
              </a:rPr>
              <a:t> o </a:t>
            </a:r>
            <a:r>
              <a:rPr lang="en-US" sz="1400" dirty="0" err="1">
                <a:hlinkClick r:id="rId7"/>
              </a:rPr>
              <a:t>trajnostnih</a:t>
            </a:r>
            <a:r>
              <a:rPr lang="en-US" sz="1400" dirty="0">
                <a:hlinkClick r:id="rId7"/>
              </a:rPr>
              <a:t> </a:t>
            </a:r>
            <a:r>
              <a:rPr lang="en-US" sz="1400" dirty="0" err="1">
                <a:hlinkClick r:id="rId7"/>
              </a:rPr>
              <a:t>rešitvah</a:t>
            </a:r>
            <a:endParaRPr lang="en-IE" sz="14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4C49134-7135-463E-913A-88FE74408A1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974" y="7471988"/>
            <a:ext cx="1477043" cy="207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1592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820077-F500-4E25-8B41-DB3B795BD89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69638" y="580840"/>
            <a:ext cx="6400839" cy="719560"/>
          </a:xfrm>
        </p:spPr>
        <p:txBody>
          <a:bodyPr/>
          <a:lstStyle/>
          <a:p>
            <a:r>
              <a:rPr lang="en-US" dirty="0"/>
              <a:t>Modul 6</a:t>
            </a:r>
          </a:p>
          <a:p>
            <a:r>
              <a:rPr lang="sl-SI" sz="1200" b="0" dirty="0"/>
              <a:t>Prosojnica</a:t>
            </a:r>
            <a:r>
              <a:rPr lang="en-US" sz="1200" b="0" dirty="0"/>
              <a:t> 10</a:t>
            </a:r>
          </a:p>
          <a:p>
            <a:endParaRPr lang="en-I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1348FD-8A50-437C-A2F1-5057C66FF172}"/>
              </a:ext>
            </a:extLst>
          </p:cNvPr>
          <p:cNvSpPr txBox="1"/>
          <p:nvPr/>
        </p:nvSpPr>
        <p:spPr>
          <a:xfrm>
            <a:off x="669638" y="5055449"/>
            <a:ext cx="636762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800" dirty="0">
                <a:solidFill>
                  <a:srgbClr val="323E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IE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51B0C33-9B12-4177-BF42-73D21FE88DF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79417" y="1306907"/>
            <a:ext cx="6474449" cy="719560"/>
          </a:xfrm>
          <a:solidFill>
            <a:srgbClr val="F5C05B"/>
          </a:solidFill>
        </p:spPr>
        <p:txBody>
          <a:bodyPr/>
          <a:lstStyle/>
          <a:p>
            <a:pPr algn="l"/>
            <a:r>
              <a:rPr lang="en-US" sz="2000" i="0" dirty="0">
                <a:solidFill>
                  <a:schemeClr val="bg1"/>
                </a:solidFill>
              </a:rPr>
              <a:t>VAJA: </a:t>
            </a:r>
            <a:r>
              <a:rPr lang="en-US" sz="2000" i="0" dirty="0" err="1">
                <a:solidFill>
                  <a:schemeClr val="bg1"/>
                </a:solidFill>
              </a:rPr>
              <a:t>Osredotočanje</a:t>
            </a:r>
            <a:r>
              <a:rPr lang="en-US" sz="2000" i="0" dirty="0">
                <a:solidFill>
                  <a:schemeClr val="bg1"/>
                </a:solidFill>
              </a:rPr>
              <a:t> </a:t>
            </a:r>
            <a:r>
              <a:rPr lang="en-US" sz="2000" i="0" dirty="0" err="1">
                <a:solidFill>
                  <a:schemeClr val="bg1"/>
                </a:solidFill>
              </a:rPr>
              <a:t>na</a:t>
            </a:r>
            <a:r>
              <a:rPr lang="en-US" sz="2000" i="0" dirty="0">
                <a:solidFill>
                  <a:schemeClr val="bg1"/>
                </a:solidFill>
              </a:rPr>
              <a:t> </a:t>
            </a:r>
            <a:r>
              <a:rPr lang="en-US" sz="2000" i="0" dirty="0" err="1">
                <a:solidFill>
                  <a:schemeClr val="bg1"/>
                </a:solidFill>
              </a:rPr>
              <a:t>živilsko</a:t>
            </a:r>
            <a:r>
              <a:rPr lang="en-US" sz="2000" i="0" dirty="0">
                <a:solidFill>
                  <a:schemeClr val="bg1"/>
                </a:solidFill>
              </a:rPr>
              <a:t> </a:t>
            </a:r>
            <a:r>
              <a:rPr lang="en-US" sz="2000" i="0" dirty="0" err="1">
                <a:solidFill>
                  <a:schemeClr val="bg1"/>
                </a:solidFill>
              </a:rPr>
              <a:t>znanost</a:t>
            </a:r>
            <a:r>
              <a:rPr lang="en-US" sz="2000" i="0" dirty="0">
                <a:solidFill>
                  <a:schemeClr val="bg1"/>
                </a:solidFill>
              </a:rPr>
              <a:t> in </a:t>
            </a:r>
            <a:r>
              <a:rPr lang="en-US" sz="2000" i="0" dirty="0" err="1">
                <a:solidFill>
                  <a:schemeClr val="bg1"/>
                </a:solidFill>
              </a:rPr>
              <a:t>tehnologijo</a:t>
            </a:r>
            <a:endParaRPr lang="en-IE" sz="2000" i="0" dirty="0">
              <a:solidFill>
                <a:schemeClr val="bg1"/>
              </a:solidFill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76572AF-3299-41EF-95DF-2434B1EFFD85}"/>
              </a:ext>
            </a:extLst>
          </p:cNvPr>
          <p:cNvSpPr txBox="1">
            <a:spLocks/>
          </p:cNvSpPr>
          <p:nvPr/>
        </p:nvSpPr>
        <p:spPr>
          <a:xfrm>
            <a:off x="539839" y="2089881"/>
            <a:ext cx="6660436" cy="934291"/>
          </a:xfrm>
          <a:prstGeom prst="rect">
            <a:avLst/>
          </a:prstGeom>
        </p:spPr>
        <p:txBody>
          <a:bodyPr/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en-IE" sz="1600" dirty="0" err="1">
                <a:solidFill>
                  <a:srgbClr val="406F70"/>
                </a:solidFill>
                <a:cs typeface="Calibri"/>
              </a:rPr>
              <a:t>Prehrambena</a:t>
            </a:r>
            <a:r>
              <a:rPr lang="en-IE" sz="1600" dirty="0">
                <a:solidFill>
                  <a:srgbClr val="406F70"/>
                </a:solidFill>
                <a:cs typeface="Calibri"/>
              </a:rPr>
              <a:t> </a:t>
            </a:r>
            <a:r>
              <a:rPr lang="en-IE" sz="1600" dirty="0" err="1">
                <a:solidFill>
                  <a:srgbClr val="406F70"/>
                </a:solidFill>
                <a:cs typeface="Calibri"/>
              </a:rPr>
              <a:t>znanost</a:t>
            </a:r>
            <a:r>
              <a:rPr lang="en-IE" sz="1600" dirty="0">
                <a:solidFill>
                  <a:srgbClr val="406F70"/>
                </a:solidFill>
                <a:cs typeface="Calibri"/>
              </a:rPr>
              <a:t> je </a:t>
            </a:r>
            <a:r>
              <a:rPr lang="en-IE" sz="1600" dirty="0" err="1">
                <a:solidFill>
                  <a:srgbClr val="406F70"/>
                </a:solidFill>
                <a:cs typeface="Calibri"/>
              </a:rPr>
              <a:t>sestavljena</a:t>
            </a:r>
            <a:r>
              <a:rPr lang="en-IE" sz="1600" dirty="0">
                <a:solidFill>
                  <a:srgbClr val="406F70"/>
                </a:solidFill>
                <a:cs typeface="Calibri"/>
              </a:rPr>
              <a:t> </a:t>
            </a:r>
            <a:r>
              <a:rPr lang="en-IE" sz="1600" dirty="0" err="1">
                <a:solidFill>
                  <a:srgbClr val="406F70"/>
                </a:solidFill>
                <a:cs typeface="Calibri"/>
              </a:rPr>
              <a:t>iz</a:t>
            </a:r>
            <a:r>
              <a:rPr lang="en-IE" sz="1600" dirty="0">
                <a:solidFill>
                  <a:srgbClr val="406F70"/>
                </a:solidFill>
                <a:cs typeface="Calibri"/>
              </a:rPr>
              <a:t> </a:t>
            </a:r>
            <a:r>
              <a:rPr lang="en-IE" sz="1600" dirty="0" err="1">
                <a:solidFill>
                  <a:srgbClr val="406F70"/>
                </a:solidFill>
                <a:cs typeface="Calibri"/>
              </a:rPr>
              <a:t>več</a:t>
            </a:r>
            <a:r>
              <a:rPr lang="en-IE" sz="1600" dirty="0">
                <a:solidFill>
                  <a:srgbClr val="406F70"/>
                </a:solidFill>
                <a:cs typeface="Calibri"/>
              </a:rPr>
              <a:t> </a:t>
            </a:r>
            <a:r>
              <a:rPr lang="en-IE" sz="1600" dirty="0" err="1">
                <a:solidFill>
                  <a:srgbClr val="406F70"/>
                </a:solidFill>
                <a:cs typeface="Calibri"/>
              </a:rPr>
              <a:t>znanstvenih</a:t>
            </a:r>
            <a:r>
              <a:rPr lang="en-IE" sz="1600" dirty="0">
                <a:solidFill>
                  <a:srgbClr val="406F70"/>
                </a:solidFill>
                <a:cs typeface="Calibri"/>
              </a:rPr>
              <a:t> </a:t>
            </a:r>
            <a:r>
              <a:rPr lang="en-IE" sz="1600" dirty="0" err="1">
                <a:solidFill>
                  <a:srgbClr val="406F70"/>
                </a:solidFill>
                <a:cs typeface="Calibri"/>
              </a:rPr>
              <a:t>disciplin</a:t>
            </a:r>
            <a:r>
              <a:rPr lang="en-IE" sz="1600" dirty="0">
                <a:solidFill>
                  <a:srgbClr val="406F70"/>
                </a:solidFill>
                <a:cs typeface="Calibri"/>
              </a:rPr>
              <a:t> za </a:t>
            </a:r>
            <a:r>
              <a:rPr lang="en-IE" sz="1600" dirty="0" err="1">
                <a:solidFill>
                  <a:srgbClr val="406F70"/>
                </a:solidFill>
                <a:cs typeface="Calibri"/>
              </a:rPr>
              <a:t>izboljšanje</a:t>
            </a:r>
            <a:r>
              <a:rPr lang="en-IE" sz="1600" dirty="0">
                <a:solidFill>
                  <a:srgbClr val="406F70"/>
                </a:solidFill>
                <a:cs typeface="Calibri"/>
              </a:rPr>
              <a:t> </a:t>
            </a:r>
            <a:r>
              <a:rPr lang="en-IE" sz="1600" dirty="0" err="1">
                <a:solidFill>
                  <a:srgbClr val="406F70"/>
                </a:solidFill>
                <a:cs typeface="Calibri"/>
              </a:rPr>
              <a:t>učinkovitosti</a:t>
            </a:r>
            <a:r>
              <a:rPr lang="en-IE" sz="1600" dirty="0">
                <a:solidFill>
                  <a:srgbClr val="406F70"/>
                </a:solidFill>
                <a:cs typeface="Calibri"/>
              </a:rPr>
              <a:t> v </a:t>
            </a:r>
            <a:r>
              <a:rPr lang="en-IE" sz="1600" dirty="0" err="1">
                <a:solidFill>
                  <a:srgbClr val="406F70"/>
                </a:solidFill>
                <a:cs typeface="Calibri"/>
              </a:rPr>
              <a:t>prehrambenem</a:t>
            </a:r>
            <a:r>
              <a:rPr lang="en-IE" sz="1600" dirty="0">
                <a:solidFill>
                  <a:srgbClr val="406F70"/>
                </a:solidFill>
                <a:cs typeface="Calibri"/>
              </a:rPr>
              <a:t> </a:t>
            </a:r>
            <a:r>
              <a:rPr lang="en-IE" sz="1600" dirty="0" err="1">
                <a:solidFill>
                  <a:srgbClr val="406F70"/>
                </a:solidFill>
                <a:cs typeface="Calibri"/>
              </a:rPr>
              <a:t>sistemu</a:t>
            </a:r>
            <a:r>
              <a:rPr lang="en-IE" sz="1600" dirty="0">
                <a:solidFill>
                  <a:srgbClr val="406F70"/>
                </a:solidFill>
                <a:cs typeface="Calibri"/>
              </a:rPr>
              <a:t>. </a:t>
            </a:r>
          </a:p>
          <a:p>
            <a:pPr marL="0" indent="0" algn="just">
              <a:buNone/>
              <a:defRPr/>
            </a:pPr>
            <a:r>
              <a:rPr lang="en-IE" sz="1600" dirty="0" err="1">
                <a:solidFill>
                  <a:srgbClr val="406F70"/>
                </a:solidFill>
                <a:cs typeface="Calibri"/>
              </a:rPr>
              <a:t>Koliko</a:t>
            </a:r>
            <a:r>
              <a:rPr lang="en-IE" sz="1600" dirty="0">
                <a:solidFill>
                  <a:srgbClr val="406F70"/>
                </a:solidFill>
                <a:cs typeface="Calibri"/>
              </a:rPr>
              <a:t> od </a:t>
            </a:r>
            <a:r>
              <a:rPr lang="en-IE" sz="1600" dirty="0" err="1">
                <a:solidFill>
                  <a:srgbClr val="406F70"/>
                </a:solidFill>
                <a:cs typeface="Calibri"/>
              </a:rPr>
              <a:t>teh</a:t>
            </a:r>
            <a:r>
              <a:rPr lang="en-IE" sz="1600" dirty="0">
                <a:solidFill>
                  <a:srgbClr val="406F70"/>
                </a:solidFill>
                <a:cs typeface="Calibri"/>
              </a:rPr>
              <a:t> </a:t>
            </a:r>
            <a:r>
              <a:rPr lang="en-IE" sz="1600" dirty="0" err="1">
                <a:solidFill>
                  <a:srgbClr val="406F70"/>
                </a:solidFill>
                <a:cs typeface="Calibri"/>
              </a:rPr>
              <a:t>disciplin</a:t>
            </a:r>
            <a:r>
              <a:rPr lang="en-IE" sz="1600" dirty="0">
                <a:solidFill>
                  <a:srgbClr val="406F70"/>
                </a:solidFill>
                <a:cs typeface="Calibri"/>
              </a:rPr>
              <a:t>, </a:t>
            </a:r>
            <a:r>
              <a:rPr lang="en-IE" sz="1600" dirty="0" err="1">
                <a:solidFill>
                  <a:srgbClr val="406F70"/>
                </a:solidFill>
                <a:cs typeface="Calibri"/>
              </a:rPr>
              <a:t>naštetih</a:t>
            </a:r>
            <a:r>
              <a:rPr lang="en-IE" sz="1600" dirty="0">
                <a:solidFill>
                  <a:srgbClr val="406F70"/>
                </a:solidFill>
                <a:cs typeface="Calibri"/>
              </a:rPr>
              <a:t> </a:t>
            </a:r>
            <a:r>
              <a:rPr lang="sl-SI" sz="1600" dirty="0">
                <a:solidFill>
                  <a:srgbClr val="406F70"/>
                </a:solidFill>
                <a:cs typeface="Calibri"/>
              </a:rPr>
              <a:t>na </a:t>
            </a:r>
            <a:r>
              <a:rPr lang="en-IE" sz="1600" dirty="0" err="1">
                <a:solidFill>
                  <a:srgbClr val="406F70"/>
                </a:solidFill>
                <a:cs typeface="Calibri"/>
              </a:rPr>
              <a:t>prosojnici</a:t>
            </a:r>
            <a:r>
              <a:rPr lang="en-IE" sz="1600" dirty="0">
                <a:solidFill>
                  <a:srgbClr val="406F70"/>
                </a:solidFill>
                <a:cs typeface="Calibri"/>
              </a:rPr>
              <a:t> 10, </a:t>
            </a:r>
            <a:r>
              <a:rPr lang="en-IE" sz="1600" dirty="0" err="1">
                <a:solidFill>
                  <a:srgbClr val="406F70"/>
                </a:solidFill>
                <a:cs typeface="Calibri"/>
              </a:rPr>
              <a:t>poznate</a:t>
            </a:r>
            <a:r>
              <a:rPr lang="en-IE" sz="1600" dirty="0">
                <a:solidFill>
                  <a:srgbClr val="406F70"/>
                </a:solidFill>
                <a:cs typeface="Calibri"/>
              </a:rPr>
              <a:t>?</a:t>
            </a:r>
            <a:endParaRPr lang="en-US" sz="1600" dirty="0">
              <a:solidFill>
                <a:srgbClr val="044449"/>
              </a:solidFill>
            </a:endParaRPr>
          </a:p>
        </p:txBody>
      </p:sp>
      <p:graphicFrame>
        <p:nvGraphicFramePr>
          <p:cNvPr id="10" name="Table 5">
            <a:extLst>
              <a:ext uri="{FF2B5EF4-FFF2-40B4-BE49-F238E27FC236}">
                <a16:creationId xmlns:a16="http://schemas.microsoft.com/office/drawing/2014/main" id="{51C2AF06-B284-4F5C-9A22-5CDEF96056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661016"/>
              </p:ext>
            </p:extLst>
          </p:nvPr>
        </p:nvGraphicFramePr>
        <p:xfrm>
          <a:off x="309094" y="3221216"/>
          <a:ext cx="7005982" cy="4833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7541">
                  <a:extLst>
                    <a:ext uri="{9D8B030D-6E8A-4147-A177-3AD203B41FA5}">
                      <a16:colId xmlns:a16="http://schemas.microsoft.com/office/drawing/2014/main" val="1553625045"/>
                    </a:ext>
                  </a:extLst>
                </a:gridCol>
                <a:gridCol w="5818441">
                  <a:extLst>
                    <a:ext uri="{9D8B030D-6E8A-4147-A177-3AD203B41FA5}">
                      <a16:colId xmlns:a16="http://schemas.microsoft.com/office/drawing/2014/main" val="735508587"/>
                    </a:ext>
                  </a:extLst>
                </a:gridCol>
              </a:tblGrid>
              <a:tr h="29475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dirty="0" err="1"/>
                        <a:t>Znanstvena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disciplina</a:t>
                      </a:r>
                      <a:r>
                        <a:rPr lang="en-US" sz="1100" dirty="0"/>
                        <a:t>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05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100" dirty="0"/>
                        <a:t>Hrana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C0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240225"/>
                  </a:ext>
                </a:extLst>
              </a:tr>
              <a:tr h="39612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noProof="0" dirty="0" err="1">
                          <a:solidFill>
                            <a:srgbClr val="406F70"/>
                          </a:solidFill>
                          <a:latin typeface="+mn-lt"/>
                        </a:rPr>
                        <a:t>Celična</a:t>
                      </a:r>
                      <a:r>
                        <a:rPr lang="en-US" sz="1100" b="0" i="0" u="none" strike="noStrike" noProof="0" dirty="0">
                          <a:solidFill>
                            <a:srgbClr val="406F70"/>
                          </a:solidFill>
                          <a:latin typeface="+mn-lt"/>
                        </a:rPr>
                        <a:t> </a:t>
                      </a:r>
                      <a:r>
                        <a:rPr lang="en-US" sz="1100" b="0" i="0" u="none" strike="noStrike" noProof="0" dirty="0" err="1">
                          <a:solidFill>
                            <a:srgbClr val="406F70"/>
                          </a:solidFill>
                          <a:latin typeface="+mn-lt"/>
                        </a:rPr>
                        <a:t>biologija</a:t>
                      </a:r>
                      <a:endParaRPr lang="en-US" sz="1100" dirty="0">
                        <a:solidFill>
                          <a:srgbClr val="406F7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BF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sl-SI" sz="1100" b="0" i="0" u="none" strike="noStrike" noProof="0">
                          <a:solidFill>
                            <a:srgbClr val="406F70"/>
                          </a:solidFill>
                          <a:latin typeface="+mn-lt"/>
                        </a:rPr>
                        <a:t>R</a:t>
                      </a:r>
                      <a:r>
                        <a:rPr lang="en-US" sz="1100" b="0" i="0" u="none" strike="noStrike" noProof="0">
                          <a:solidFill>
                            <a:srgbClr val="406F70"/>
                          </a:solidFill>
                          <a:latin typeface="+mn-lt"/>
                        </a:rPr>
                        <a:t>azumevanje </a:t>
                      </a:r>
                      <a:r>
                        <a:rPr lang="en-US" sz="1100" b="0" i="0" u="none" strike="noStrike" noProof="0" dirty="0" err="1">
                          <a:solidFill>
                            <a:srgbClr val="406F70"/>
                          </a:solidFill>
                          <a:latin typeface="+mn-lt"/>
                        </a:rPr>
                        <a:t>fiziologije</a:t>
                      </a:r>
                      <a:r>
                        <a:rPr lang="en-US" sz="1100" b="0" i="0" u="none" strike="noStrike" noProof="0" dirty="0">
                          <a:solidFill>
                            <a:srgbClr val="406F70"/>
                          </a:solidFill>
                          <a:latin typeface="+mn-lt"/>
                        </a:rPr>
                        <a:t> </a:t>
                      </a:r>
                      <a:r>
                        <a:rPr lang="en-US" sz="1100" b="0" i="0" u="none" strike="noStrike" noProof="0" dirty="0" err="1">
                          <a:solidFill>
                            <a:srgbClr val="406F70"/>
                          </a:solidFill>
                          <a:latin typeface="+mn-lt"/>
                        </a:rPr>
                        <a:t>rastlin</a:t>
                      </a:r>
                      <a:r>
                        <a:rPr lang="en-US" sz="1100" b="0" i="0" u="none" strike="noStrike" noProof="0" dirty="0">
                          <a:solidFill>
                            <a:srgbClr val="406F70"/>
                          </a:solidFill>
                          <a:latin typeface="+mn-lt"/>
                        </a:rPr>
                        <a:t> po </a:t>
                      </a:r>
                      <a:r>
                        <a:rPr lang="en-US" sz="1100" b="0" i="0" u="none" strike="noStrike" noProof="0" dirty="0" err="1">
                          <a:solidFill>
                            <a:srgbClr val="406F70"/>
                          </a:solidFill>
                          <a:latin typeface="+mn-lt"/>
                        </a:rPr>
                        <a:t>spravilu</a:t>
                      </a:r>
                      <a:r>
                        <a:rPr lang="en-US" sz="1100" b="0" i="0" u="none" strike="noStrike" noProof="0" dirty="0">
                          <a:solidFill>
                            <a:srgbClr val="406F70"/>
                          </a:solidFill>
                          <a:latin typeface="+mn-lt"/>
                        </a:rPr>
                        <a:t>, </a:t>
                      </a:r>
                      <a:r>
                        <a:rPr lang="en-US" sz="1100" b="0" i="0" u="none" strike="noStrike" noProof="0" dirty="0" err="1">
                          <a:solidFill>
                            <a:srgbClr val="406F70"/>
                          </a:solidFill>
                          <a:latin typeface="+mn-lt"/>
                        </a:rPr>
                        <a:t>kakovosti</a:t>
                      </a:r>
                      <a:r>
                        <a:rPr lang="en-US" sz="1100" b="0" i="0" u="none" strike="noStrike" noProof="0" dirty="0">
                          <a:solidFill>
                            <a:srgbClr val="406F70"/>
                          </a:solidFill>
                          <a:latin typeface="+mn-lt"/>
                        </a:rPr>
                        <a:t> </a:t>
                      </a:r>
                      <a:r>
                        <a:rPr lang="en-US" sz="1100" b="0" i="0" u="none" strike="noStrike" noProof="0" dirty="0" err="1">
                          <a:solidFill>
                            <a:srgbClr val="406F70"/>
                          </a:solidFill>
                          <a:latin typeface="+mn-lt"/>
                        </a:rPr>
                        <a:t>živil</a:t>
                      </a:r>
                      <a:r>
                        <a:rPr lang="en-US" sz="1100" b="0" i="0" u="none" strike="noStrike" noProof="0">
                          <a:solidFill>
                            <a:srgbClr val="406F70"/>
                          </a:solidFill>
                          <a:latin typeface="+mn-lt"/>
                        </a:rPr>
                        <a:t>, nadzor </a:t>
                      </a:r>
                      <a:r>
                        <a:rPr lang="en-US" sz="1100" b="0" i="0" u="none" strike="noStrike" noProof="0" dirty="0" err="1">
                          <a:solidFill>
                            <a:srgbClr val="406F70"/>
                          </a:solidFill>
                          <a:latin typeface="+mn-lt"/>
                        </a:rPr>
                        <a:t>rastlinskih</a:t>
                      </a:r>
                      <a:r>
                        <a:rPr lang="en-US" sz="1100" b="0" i="0" u="none" strike="noStrike" noProof="0" dirty="0">
                          <a:solidFill>
                            <a:srgbClr val="406F70"/>
                          </a:solidFill>
                          <a:latin typeface="+mn-lt"/>
                        </a:rPr>
                        <a:t> </a:t>
                      </a:r>
                      <a:r>
                        <a:rPr lang="en-US" sz="1100" b="0" i="0" u="none" strike="noStrike" noProof="0" dirty="0" err="1">
                          <a:solidFill>
                            <a:srgbClr val="406F70"/>
                          </a:solidFill>
                          <a:latin typeface="+mn-lt"/>
                        </a:rPr>
                        <a:t>bolezni</a:t>
                      </a:r>
                      <a:r>
                        <a:rPr lang="en-US" sz="1100" b="0" i="0" u="none" strike="noStrike" noProof="0" dirty="0">
                          <a:solidFill>
                            <a:srgbClr val="406F70"/>
                          </a:solidFill>
                          <a:latin typeface="+mn-lt"/>
                        </a:rPr>
                        <a:t> in </a:t>
                      </a:r>
                      <a:r>
                        <a:rPr lang="en-US" sz="1100" b="0" i="0" u="none" strike="noStrike" noProof="0" dirty="0" err="1">
                          <a:solidFill>
                            <a:srgbClr val="406F70"/>
                          </a:solidFill>
                          <a:latin typeface="+mn-lt"/>
                        </a:rPr>
                        <a:t>mikrobne</a:t>
                      </a:r>
                      <a:r>
                        <a:rPr lang="en-US" sz="1100" b="0" i="0" u="none" strike="noStrike" noProof="0" dirty="0">
                          <a:solidFill>
                            <a:srgbClr val="406F70"/>
                          </a:solidFill>
                          <a:latin typeface="+mn-lt"/>
                        </a:rPr>
                        <a:t> </a:t>
                      </a:r>
                      <a:r>
                        <a:rPr lang="en-US" sz="1100" b="0" i="0" u="none" strike="noStrike" noProof="0" dirty="0" err="1">
                          <a:solidFill>
                            <a:srgbClr val="406F70"/>
                          </a:solidFill>
                          <a:latin typeface="+mn-lt"/>
                        </a:rPr>
                        <a:t>fiziologije</a:t>
                      </a:r>
                      <a:r>
                        <a:rPr lang="en-US" sz="1100" b="0" i="0" u="none" strike="noStrike" noProof="0" dirty="0">
                          <a:solidFill>
                            <a:srgbClr val="406F70"/>
                          </a:solidFill>
                          <a:latin typeface="+mn-lt"/>
                        </a:rPr>
                        <a:t>; </a:t>
                      </a:r>
                      <a:r>
                        <a:rPr lang="en-US" sz="1100" b="0" i="0" u="none" strike="noStrike" noProof="0" dirty="0" err="1">
                          <a:solidFill>
                            <a:srgbClr val="406F70"/>
                          </a:solidFill>
                          <a:latin typeface="+mn-lt"/>
                        </a:rPr>
                        <a:t>varnost</a:t>
                      </a:r>
                      <a:r>
                        <a:rPr lang="en-US" sz="1100" b="0" i="0" u="none" strike="noStrike" noProof="0" dirty="0">
                          <a:solidFill>
                            <a:srgbClr val="406F70"/>
                          </a:solidFill>
                          <a:latin typeface="+mn-lt"/>
                        </a:rPr>
                        <a:t> </a:t>
                      </a:r>
                      <a:r>
                        <a:rPr lang="en-US" sz="1100" b="0" i="0" u="none" strike="noStrike" noProof="0" dirty="0" err="1">
                          <a:solidFill>
                            <a:srgbClr val="406F70"/>
                          </a:solidFill>
                          <a:latin typeface="+mn-lt"/>
                        </a:rPr>
                        <a:t>živil</a:t>
                      </a:r>
                      <a:endParaRPr lang="en-US" sz="1100" b="0" i="0" u="none" strike="noStrike" noProof="0" dirty="0">
                        <a:solidFill>
                          <a:srgbClr val="406F7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611341"/>
                  </a:ext>
                </a:extLst>
              </a:tr>
              <a:tr h="31271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noProof="0" dirty="0" err="1">
                          <a:solidFill>
                            <a:srgbClr val="406F70"/>
                          </a:solidFill>
                          <a:latin typeface="+mn-lt"/>
                        </a:rPr>
                        <a:t>Biotehnologija</a:t>
                      </a:r>
                      <a:endParaRPr lang="en-US" sz="1100" dirty="0">
                        <a:solidFill>
                          <a:srgbClr val="406F7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BF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noProof="0" dirty="0" err="1">
                          <a:solidFill>
                            <a:srgbClr val="406F70"/>
                          </a:solidFill>
                          <a:latin typeface="+mn-lt"/>
                        </a:rPr>
                        <a:t>Ustvarjanje</a:t>
                      </a:r>
                      <a:r>
                        <a:rPr lang="en-US" sz="1100" b="0" i="0" u="none" strike="noStrike" noProof="0" dirty="0">
                          <a:solidFill>
                            <a:srgbClr val="406F70"/>
                          </a:solidFill>
                          <a:latin typeface="+mn-lt"/>
                        </a:rPr>
                        <a:t> </a:t>
                      </a:r>
                      <a:r>
                        <a:rPr lang="en-US" sz="1100" b="0" i="0" u="none" strike="noStrike" noProof="0" dirty="0" err="1">
                          <a:solidFill>
                            <a:srgbClr val="406F70"/>
                          </a:solidFill>
                          <a:latin typeface="+mn-lt"/>
                        </a:rPr>
                        <a:t>pridelkov</a:t>
                      </a:r>
                      <a:r>
                        <a:rPr lang="en-US" sz="1100" b="0" i="0" u="none" strike="noStrike" noProof="0" dirty="0">
                          <a:solidFill>
                            <a:srgbClr val="406F70"/>
                          </a:solidFill>
                          <a:latin typeface="+mn-lt"/>
                        </a:rPr>
                        <a:t> z </a:t>
                      </a:r>
                      <a:r>
                        <a:rPr lang="en-US" sz="1100" b="0" i="0" u="none" strike="noStrike" noProof="0" dirty="0" err="1">
                          <a:solidFill>
                            <a:srgbClr val="406F70"/>
                          </a:solidFill>
                          <a:latin typeface="+mn-lt"/>
                        </a:rPr>
                        <a:t>večjo</a:t>
                      </a:r>
                      <a:r>
                        <a:rPr lang="en-US" sz="1100" b="0" i="0" u="none" strike="noStrike" noProof="0" dirty="0">
                          <a:solidFill>
                            <a:srgbClr val="406F70"/>
                          </a:solidFill>
                          <a:latin typeface="+mn-lt"/>
                        </a:rPr>
                        <a:t> </a:t>
                      </a:r>
                      <a:r>
                        <a:rPr lang="en-US" sz="1100" b="0" i="0" u="none" strike="noStrike" noProof="0" dirty="0" err="1">
                          <a:solidFill>
                            <a:srgbClr val="406F70"/>
                          </a:solidFill>
                          <a:latin typeface="+mn-lt"/>
                        </a:rPr>
                        <a:t>vsebnostjo</a:t>
                      </a:r>
                      <a:r>
                        <a:rPr lang="en-US" sz="1100" b="0" i="0" u="none" strike="noStrike" noProof="0" dirty="0">
                          <a:solidFill>
                            <a:srgbClr val="406F70"/>
                          </a:solidFill>
                          <a:latin typeface="+mn-lt"/>
                        </a:rPr>
                        <a:t> </a:t>
                      </a:r>
                      <a:r>
                        <a:rPr lang="en-US" sz="1100" b="0" i="0" u="none" strike="noStrike" noProof="0" dirty="0" err="1">
                          <a:solidFill>
                            <a:srgbClr val="406F70"/>
                          </a:solidFill>
                          <a:latin typeface="+mn-lt"/>
                        </a:rPr>
                        <a:t>vitaminov</a:t>
                      </a:r>
                      <a:r>
                        <a:rPr lang="en-US" sz="1100" b="0" i="0" u="none" strike="noStrike" noProof="0" dirty="0">
                          <a:solidFill>
                            <a:srgbClr val="406F70"/>
                          </a:solidFill>
                          <a:latin typeface="+mn-lt"/>
                        </a:rPr>
                        <a:t>; </a:t>
                      </a:r>
                      <a:r>
                        <a:rPr lang="en-US" sz="1100" b="0" i="0" u="none" strike="noStrike" noProof="0" dirty="0" err="1">
                          <a:solidFill>
                            <a:srgbClr val="406F70"/>
                          </a:solidFill>
                          <a:latin typeface="+mn-lt"/>
                        </a:rPr>
                        <a:t>encimi</a:t>
                      </a:r>
                      <a:r>
                        <a:rPr lang="en-US" sz="1100" b="0" i="0" u="none" strike="noStrike" noProof="0" dirty="0">
                          <a:solidFill>
                            <a:srgbClr val="406F70"/>
                          </a:solidFill>
                          <a:latin typeface="+mn-lt"/>
                        </a:rPr>
                        <a:t> za </a:t>
                      </a:r>
                      <a:r>
                        <a:rPr lang="en-US" sz="1100" b="0" i="0" u="none" strike="noStrike" noProof="0" dirty="0" err="1">
                          <a:solidFill>
                            <a:srgbClr val="406F70"/>
                          </a:solidFill>
                          <a:latin typeface="+mn-lt"/>
                        </a:rPr>
                        <a:t>proizvodnjo</a:t>
                      </a:r>
                      <a:r>
                        <a:rPr lang="en-US" sz="1100" b="0" i="0" u="none" strike="noStrike" noProof="0" dirty="0">
                          <a:solidFill>
                            <a:srgbClr val="406F70"/>
                          </a:solidFill>
                          <a:latin typeface="+mn-lt"/>
                        </a:rPr>
                        <a:t> </a:t>
                      </a:r>
                      <a:r>
                        <a:rPr lang="en-US" sz="1100" b="0" i="0" u="none" strike="noStrike" noProof="0" dirty="0" err="1">
                          <a:solidFill>
                            <a:srgbClr val="406F70"/>
                          </a:solidFill>
                          <a:latin typeface="+mn-lt"/>
                        </a:rPr>
                        <a:t>sira</a:t>
                      </a:r>
                      <a:r>
                        <a:rPr lang="en-US" sz="1100" b="0" i="0" u="none" strike="noStrike" noProof="0" dirty="0">
                          <a:solidFill>
                            <a:srgbClr val="406F70"/>
                          </a:solidFill>
                          <a:latin typeface="+mn-lt"/>
                        </a:rPr>
                        <a:t>, </a:t>
                      </a:r>
                      <a:r>
                        <a:rPr lang="en-US" sz="1100" b="0" i="0" u="none" strike="noStrike" noProof="0" dirty="0" err="1">
                          <a:solidFill>
                            <a:srgbClr val="406F70"/>
                          </a:solidFill>
                          <a:latin typeface="+mn-lt"/>
                        </a:rPr>
                        <a:t>kruha</a:t>
                      </a:r>
                      <a:r>
                        <a:rPr lang="en-US" sz="1100" b="0" i="0" u="none" strike="noStrike" noProof="0" dirty="0">
                          <a:solidFill>
                            <a:srgbClr val="406F70"/>
                          </a:solidFill>
                          <a:latin typeface="+mn-lt"/>
                        </a:rPr>
                        <a:t> in </a:t>
                      </a:r>
                      <a:r>
                        <a:rPr lang="en-US" sz="1100" b="0" i="0" u="none" strike="noStrike" noProof="0" dirty="0" err="1">
                          <a:solidFill>
                            <a:srgbClr val="406F70"/>
                          </a:solidFill>
                          <a:latin typeface="+mn-lt"/>
                        </a:rPr>
                        <a:t>sadnih</a:t>
                      </a:r>
                      <a:r>
                        <a:rPr lang="en-US" sz="1100" b="0" i="0" u="none" strike="noStrike" noProof="0" dirty="0">
                          <a:solidFill>
                            <a:srgbClr val="406F70"/>
                          </a:solidFill>
                          <a:latin typeface="+mn-lt"/>
                        </a:rPr>
                        <a:t> </a:t>
                      </a:r>
                      <a:r>
                        <a:rPr lang="en-US" sz="1100" b="0" i="0" u="none" strike="noStrike" noProof="0" dirty="0" err="1">
                          <a:solidFill>
                            <a:srgbClr val="406F70"/>
                          </a:solidFill>
                          <a:latin typeface="+mn-lt"/>
                        </a:rPr>
                        <a:t>sokov</a:t>
                      </a:r>
                      <a:endParaRPr lang="en-US" sz="1100" b="0" i="0" u="none" strike="noStrike" noProof="0" dirty="0">
                        <a:solidFill>
                          <a:srgbClr val="406F7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741549"/>
                  </a:ext>
                </a:extLst>
              </a:tr>
              <a:tr h="31271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sl-SI" sz="1100" b="0" i="0" u="none" strike="noStrike" noProof="0" dirty="0">
                          <a:solidFill>
                            <a:srgbClr val="406F70"/>
                          </a:solidFill>
                          <a:latin typeface="Calibri"/>
                        </a:rPr>
                        <a:t>Kemija </a:t>
                      </a:r>
                      <a:endParaRPr lang="en-US" sz="1100" dirty="0">
                        <a:solidFill>
                          <a:srgbClr val="406F7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B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100" dirty="0">
                          <a:solidFill>
                            <a:srgbClr val="406F70"/>
                          </a:solidFill>
                        </a:rPr>
                        <a:t>Je b</a:t>
                      </a:r>
                      <a:r>
                        <a:rPr lang="en-US" sz="1100" dirty="0" err="1">
                          <a:solidFill>
                            <a:srgbClr val="406F70"/>
                          </a:solidFill>
                        </a:rPr>
                        <a:t>istvenega</a:t>
                      </a:r>
                      <a:r>
                        <a:rPr lang="en-US" sz="1100" dirty="0">
                          <a:solidFill>
                            <a:srgbClr val="406F70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406F70"/>
                          </a:solidFill>
                        </a:rPr>
                        <a:t>pomena</a:t>
                      </a:r>
                      <a:r>
                        <a:rPr lang="en-US" sz="1100" dirty="0">
                          <a:solidFill>
                            <a:srgbClr val="406F70"/>
                          </a:solidFill>
                        </a:rPr>
                        <a:t> za </a:t>
                      </a:r>
                      <a:r>
                        <a:rPr lang="en-US" sz="1100" dirty="0" err="1">
                          <a:solidFill>
                            <a:srgbClr val="406F70"/>
                          </a:solidFill>
                        </a:rPr>
                        <a:t>izvajanje</a:t>
                      </a:r>
                      <a:r>
                        <a:rPr lang="en-US" sz="1100" dirty="0">
                          <a:solidFill>
                            <a:srgbClr val="406F70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406F70"/>
                          </a:solidFill>
                        </a:rPr>
                        <a:t>številnih</a:t>
                      </a:r>
                      <a:r>
                        <a:rPr lang="en-US" sz="1100" dirty="0">
                          <a:solidFill>
                            <a:srgbClr val="406F70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406F70"/>
                          </a:solidFill>
                        </a:rPr>
                        <a:t>naštetih</a:t>
                      </a:r>
                      <a:r>
                        <a:rPr lang="en-US" sz="1100" dirty="0">
                          <a:solidFill>
                            <a:srgbClr val="406F70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406F70"/>
                          </a:solidFill>
                        </a:rPr>
                        <a:t>tehnoloških</a:t>
                      </a:r>
                      <a:r>
                        <a:rPr lang="en-US" sz="1100" dirty="0">
                          <a:solidFill>
                            <a:srgbClr val="406F70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406F70"/>
                          </a:solidFill>
                        </a:rPr>
                        <a:t>aplikacij</a:t>
                      </a:r>
                      <a:r>
                        <a:rPr lang="en-US" sz="1100" dirty="0">
                          <a:solidFill>
                            <a:srgbClr val="406F70"/>
                          </a:solidFill>
                        </a:rPr>
                        <a:t>; </a:t>
                      </a:r>
                      <a:r>
                        <a:rPr lang="en-US" sz="1100" dirty="0" err="1">
                          <a:solidFill>
                            <a:srgbClr val="406F70"/>
                          </a:solidFill>
                        </a:rPr>
                        <a:t>podaljšan</a:t>
                      </a:r>
                      <a:r>
                        <a:rPr lang="en-US" sz="1100" dirty="0">
                          <a:solidFill>
                            <a:srgbClr val="406F70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406F70"/>
                          </a:solidFill>
                        </a:rPr>
                        <a:t>rok</a:t>
                      </a:r>
                      <a:r>
                        <a:rPr lang="en-US" sz="1100" dirty="0">
                          <a:solidFill>
                            <a:srgbClr val="406F70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406F70"/>
                          </a:solidFill>
                        </a:rPr>
                        <a:t>trajanja</a:t>
                      </a:r>
                      <a:r>
                        <a:rPr lang="en-US" sz="1100" dirty="0">
                          <a:solidFill>
                            <a:srgbClr val="406F70"/>
                          </a:solidFill>
                        </a:rPr>
                        <a:t>; </a:t>
                      </a:r>
                      <a:r>
                        <a:rPr lang="en-US" sz="1100" dirty="0" err="1">
                          <a:solidFill>
                            <a:srgbClr val="406F70"/>
                          </a:solidFill>
                        </a:rPr>
                        <a:t>analiza</a:t>
                      </a:r>
                      <a:r>
                        <a:rPr lang="en-US" sz="1100" dirty="0">
                          <a:solidFill>
                            <a:srgbClr val="406F70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406F70"/>
                          </a:solidFill>
                        </a:rPr>
                        <a:t>živil</a:t>
                      </a:r>
                      <a:r>
                        <a:rPr lang="en-US" sz="1100" dirty="0">
                          <a:solidFill>
                            <a:srgbClr val="406F70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161149"/>
                  </a:ext>
                </a:extLst>
              </a:tr>
              <a:tr h="331108">
                <a:tc>
                  <a:txBody>
                    <a:bodyPr/>
                    <a:lstStyle/>
                    <a:p>
                      <a:r>
                        <a:rPr lang="sl-SI" sz="1100" dirty="0">
                          <a:solidFill>
                            <a:srgbClr val="406F70"/>
                          </a:solidFill>
                        </a:rPr>
                        <a:t>Računalniška znanost</a:t>
                      </a:r>
                      <a:r>
                        <a:rPr lang="en-US" sz="1100" dirty="0">
                          <a:solidFill>
                            <a:srgbClr val="406F70"/>
                          </a:solidFill>
                        </a:rPr>
                        <a:t>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B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err="1">
                          <a:solidFill>
                            <a:srgbClr val="406F70"/>
                          </a:solidFill>
                        </a:rPr>
                        <a:t>Analiza</a:t>
                      </a:r>
                      <a:r>
                        <a:rPr lang="en-US" sz="1100" dirty="0">
                          <a:solidFill>
                            <a:srgbClr val="406F70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406F70"/>
                          </a:solidFill>
                        </a:rPr>
                        <a:t>podatkov</a:t>
                      </a:r>
                      <a:r>
                        <a:rPr lang="en-US" sz="1100" dirty="0">
                          <a:solidFill>
                            <a:srgbClr val="406F70"/>
                          </a:solidFill>
                        </a:rPr>
                        <a:t>, </a:t>
                      </a:r>
                      <a:r>
                        <a:rPr lang="en-US" sz="1100" dirty="0" err="1">
                          <a:solidFill>
                            <a:srgbClr val="406F70"/>
                          </a:solidFill>
                        </a:rPr>
                        <a:t>nadzor</a:t>
                      </a:r>
                      <a:r>
                        <a:rPr lang="en-US" sz="1100" dirty="0">
                          <a:solidFill>
                            <a:srgbClr val="406F70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406F70"/>
                          </a:solidFill>
                        </a:rPr>
                        <a:t>procesov</a:t>
                      </a:r>
                      <a:r>
                        <a:rPr lang="en-US" sz="1100" dirty="0">
                          <a:solidFill>
                            <a:srgbClr val="406F70"/>
                          </a:solidFill>
                        </a:rPr>
                        <a:t>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221518"/>
                  </a:ext>
                </a:extLst>
              </a:tr>
              <a:tr h="39612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dirty="0">
                          <a:solidFill>
                            <a:srgbClr val="406F70"/>
                          </a:solidFill>
                        </a:rPr>
                        <a:t>Gen</a:t>
                      </a:r>
                      <a:r>
                        <a:rPr lang="sl-SI" sz="1100">
                          <a:solidFill>
                            <a:srgbClr val="406F70"/>
                          </a:solidFill>
                        </a:rPr>
                        <a:t>omika</a:t>
                      </a:r>
                      <a:endParaRPr lang="en-US" sz="1100" dirty="0">
                        <a:solidFill>
                          <a:srgbClr val="406F7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BF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noProof="0" dirty="0" err="1">
                          <a:solidFill>
                            <a:srgbClr val="406F70"/>
                          </a:solidFill>
                          <a:latin typeface="+mn-lt"/>
                        </a:rPr>
                        <a:t>Razumevanje</a:t>
                      </a:r>
                      <a:r>
                        <a:rPr lang="en-US" sz="1100" b="0" i="0" u="none" strike="noStrike" noProof="0" dirty="0">
                          <a:solidFill>
                            <a:srgbClr val="406F70"/>
                          </a:solidFill>
                          <a:latin typeface="+mn-lt"/>
                        </a:rPr>
                        <a:t> </a:t>
                      </a:r>
                      <a:r>
                        <a:rPr lang="en-US" sz="1100" b="0" i="0" u="none" strike="noStrike" noProof="0" dirty="0" err="1">
                          <a:solidFill>
                            <a:srgbClr val="406F70"/>
                          </a:solidFill>
                          <a:latin typeface="+mn-lt"/>
                        </a:rPr>
                        <a:t>značilnosti</a:t>
                      </a:r>
                      <a:r>
                        <a:rPr lang="en-US" sz="1100" b="0" i="0" u="none" strike="noStrike" noProof="0" dirty="0">
                          <a:solidFill>
                            <a:srgbClr val="406F70"/>
                          </a:solidFill>
                          <a:latin typeface="+mn-lt"/>
                        </a:rPr>
                        <a:t> </a:t>
                      </a:r>
                      <a:r>
                        <a:rPr lang="en-US" sz="1100" b="0" i="0" u="none" strike="noStrike" noProof="0" dirty="0" err="1">
                          <a:solidFill>
                            <a:srgbClr val="406F70"/>
                          </a:solidFill>
                          <a:latin typeface="+mn-lt"/>
                        </a:rPr>
                        <a:t>rastlin</a:t>
                      </a:r>
                      <a:r>
                        <a:rPr lang="en-US" sz="1100" b="0" i="0" u="none" strike="noStrike" noProof="0" dirty="0">
                          <a:solidFill>
                            <a:srgbClr val="406F70"/>
                          </a:solidFill>
                          <a:latin typeface="+mn-lt"/>
                        </a:rPr>
                        <a:t> in </a:t>
                      </a:r>
                      <a:r>
                        <a:rPr lang="en-US" sz="1100" b="0" i="0" u="none" strike="noStrike" noProof="0" dirty="0" err="1">
                          <a:solidFill>
                            <a:srgbClr val="406F70"/>
                          </a:solidFill>
                          <a:latin typeface="+mn-lt"/>
                        </a:rPr>
                        <a:t>živali</a:t>
                      </a:r>
                      <a:r>
                        <a:rPr lang="en-US" sz="1100" b="0" i="0" u="none" strike="noStrike" noProof="0" dirty="0">
                          <a:solidFill>
                            <a:srgbClr val="406F70"/>
                          </a:solidFill>
                          <a:latin typeface="+mn-lt"/>
                        </a:rPr>
                        <a:t>; </a:t>
                      </a:r>
                      <a:r>
                        <a:rPr lang="en-US" sz="1100" b="0" i="0" u="none" strike="noStrike" noProof="0" dirty="0" err="1">
                          <a:solidFill>
                            <a:srgbClr val="406F70"/>
                          </a:solidFill>
                          <a:latin typeface="+mn-lt"/>
                        </a:rPr>
                        <a:t>izboljšan</a:t>
                      </a:r>
                      <a:r>
                        <a:rPr lang="en-US" sz="1100" b="0" i="0" u="none" strike="noStrike" noProof="0" dirty="0">
                          <a:solidFill>
                            <a:srgbClr val="406F70"/>
                          </a:solidFill>
                          <a:latin typeface="+mn-lt"/>
                        </a:rPr>
                        <a:t> </a:t>
                      </a:r>
                      <a:r>
                        <a:rPr lang="en-US" sz="1100" b="0" i="0" u="none" strike="noStrike" noProof="0" dirty="0" err="1">
                          <a:solidFill>
                            <a:srgbClr val="406F70"/>
                          </a:solidFill>
                          <a:latin typeface="+mn-lt"/>
                        </a:rPr>
                        <a:t>nadzor</a:t>
                      </a:r>
                      <a:r>
                        <a:rPr lang="en-US" sz="1100" b="0" i="0" u="none" strike="noStrike" noProof="0" dirty="0">
                          <a:solidFill>
                            <a:srgbClr val="406F70"/>
                          </a:solidFill>
                          <a:latin typeface="+mn-lt"/>
                        </a:rPr>
                        <a:t> </a:t>
                      </a:r>
                      <a:r>
                        <a:rPr lang="en-US" sz="1100" b="0" i="0" u="none" strike="noStrike" noProof="0" dirty="0" err="1">
                          <a:solidFill>
                            <a:srgbClr val="406F70"/>
                          </a:solidFill>
                          <a:latin typeface="+mn-lt"/>
                        </a:rPr>
                        <a:t>zaželenih</a:t>
                      </a:r>
                      <a:r>
                        <a:rPr lang="en-US" sz="1100" b="0" i="0" u="none" strike="noStrike" noProof="0" dirty="0">
                          <a:solidFill>
                            <a:srgbClr val="406F70"/>
                          </a:solidFill>
                          <a:latin typeface="+mn-lt"/>
                        </a:rPr>
                        <a:t> </a:t>
                      </a:r>
                      <a:r>
                        <a:rPr lang="en-US" sz="1100" b="0" i="0" u="none" strike="noStrike" noProof="0" dirty="0" err="1">
                          <a:solidFill>
                            <a:srgbClr val="406F70"/>
                          </a:solidFill>
                          <a:latin typeface="+mn-lt"/>
                        </a:rPr>
                        <a:t>lastnosti</a:t>
                      </a:r>
                      <a:r>
                        <a:rPr lang="en-US" sz="1100" b="0" i="0" u="none" strike="noStrike" noProof="0" dirty="0">
                          <a:solidFill>
                            <a:srgbClr val="406F70"/>
                          </a:solidFill>
                          <a:latin typeface="+mn-lt"/>
                        </a:rPr>
                        <a:t>; </a:t>
                      </a:r>
                      <a:r>
                        <a:rPr lang="en-US" sz="1100" b="0" i="0" u="none" strike="noStrike" noProof="0" dirty="0" err="1">
                          <a:solidFill>
                            <a:srgbClr val="406F70"/>
                          </a:solidFill>
                          <a:latin typeface="+mn-lt"/>
                        </a:rPr>
                        <a:t>hitro</a:t>
                      </a:r>
                      <a:r>
                        <a:rPr lang="en-US" sz="1100" b="0" i="0" u="none" strike="noStrike" noProof="0" dirty="0">
                          <a:solidFill>
                            <a:srgbClr val="406F70"/>
                          </a:solidFill>
                          <a:latin typeface="+mn-lt"/>
                        </a:rPr>
                        <a:t> </a:t>
                      </a:r>
                      <a:r>
                        <a:rPr lang="en-US" sz="1100" b="0" i="0" u="none" strike="noStrike" noProof="0" dirty="0" err="1">
                          <a:solidFill>
                            <a:srgbClr val="406F70"/>
                          </a:solidFill>
                          <a:latin typeface="+mn-lt"/>
                        </a:rPr>
                        <a:t>odkrivanje</a:t>
                      </a:r>
                      <a:r>
                        <a:rPr lang="en-US" sz="1100" b="0" i="0" u="none" strike="noStrike" noProof="0" dirty="0">
                          <a:solidFill>
                            <a:srgbClr val="406F70"/>
                          </a:solidFill>
                          <a:latin typeface="+mn-lt"/>
                        </a:rPr>
                        <a:t> in </a:t>
                      </a:r>
                      <a:r>
                        <a:rPr lang="en-US" sz="1100" b="0" i="0" u="none" strike="noStrike" noProof="0" dirty="0" err="1">
                          <a:solidFill>
                            <a:srgbClr val="406F70"/>
                          </a:solidFill>
                          <a:latin typeface="+mn-lt"/>
                        </a:rPr>
                        <a:t>prepoznavanje</a:t>
                      </a:r>
                      <a:r>
                        <a:rPr lang="en-US" sz="1100" b="0" i="0" u="none" strike="noStrike" noProof="0" dirty="0">
                          <a:solidFill>
                            <a:srgbClr val="406F70"/>
                          </a:solidFill>
                          <a:latin typeface="+mn-lt"/>
                        </a:rPr>
                        <a:t> </a:t>
                      </a:r>
                      <a:r>
                        <a:rPr lang="en-US" sz="1100" b="0" i="0" u="none" strike="noStrike" noProof="0" dirty="0" err="1">
                          <a:solidFill>
                            <a:srgbClr val="406F70"/>
                          </a:solidFill>
                          <a:latin typeface="+mn-lt"/>
                        </a:rPr>
                        <a:t>patogenov</a:t>
                      </a:r>
                      <a:endParaRPr lang="en-US" sz="1100" dirty="0">
                        <a:solidFill>
                          <a:srgbClr val="406F7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084326"/>
                  </a:ext>
                </a:extLst>
              </a:tr>
              <a:tr h="33110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sl-SI" sz="1100">
                          <a:solidFill>
                            <a:srgbClr val="406F70"/>
                          </a:solidFill>
                        </a:rPr>
                        <a:t>Z</a:t>
                      </a:r>
                      <a:r>
                        <a:rPr lang="en-US" sz="1100">
                          <a:solidFill>
                            <a:srgbClr val="406F70"/>
                          </a:solidFill>
                        </a:rPr>
                        <a:t>nanost </a:t>
                      </a:r>
                      <a:r>
                        <a:rPr lang="en-US" sz="1100" dirty="0">
                          <a:solidFill>
                            <a:srgbClr val="406F70"/>
                          </a:solidFill>
                        </a:rPr>
                        <a:t>o </a:t>
                      </a:r>
                      <a:r>
                        <a:rPr lang="en-US" sz="1100" dirty="0" err="1">
                          <a:solidFill>
                            <a:srgbClr val="406F70"/>
                          </a:solidFill>
                        </a:rPr>
                        <a:t>materialih</a:t>
                      </a:r>
                      <a:r>
                        <a:rPr lang="en-US" sz="1100" dirty="0">
                          <a:solidFill>
                            <a:srgbClr val="406F70"/>
                          </a:solidFill>
                        </a:rPr>
                        <a:t> 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BF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dirty="0" err="1">
                          <a:solidFill>
                            <a:srgbClr val="406F70"/>
                          </a:solidFill>
                        </a:rPr>
                        <a:t>Učinkovita</a:t>
                      </a:r>
                      <a:r>
                        <a:rPr lang="en-US" sz="1100" dirty="0">
                          <a:solidFill>
                            <a:srgbClr val="406F70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406F70"/>
                          </a:solidFill>
                        </a:rPr>
                        <a:t>embalaža</a:t>
                      </a:r>
                      <a:r>
                        <a:rPr lang="en-US" sz="1100" dirty="0">
                          <a:solidFill>
                            <a:srgbClr val="406F70"/>
                          </a:solidFill>
                        </a:rPr>
                        <a:t>; </a:t>
                      </a:r>
                      <a:r>
                        <a:rPr lang="en-US" sz="1100" dirty="0" err="1">
                          <a:solidFill>
                            <a:srgbClr val="406F70"/>
                          </a:solidFill>
                        </a:rPr>
                        <a:t>razumevanje</a:t>
                      </a:r>
                      <a:r>
                        <a:rPr lang="en-US" sz="1100" dirty="0">
                          <a:solidFill>
                            <a:srgbClr val="406F70"/>
                          </a:solidFill>
                        </a:rPr>
                        <a:t>, </a:t>
                      </a:r>
                      <a:r>
                        <a:rPr lang="en-US" sz="1100" dirty="0" err="1">
                          <a:solidFill>
                            <a:srgbClr val="406F70"/>
                          </a:solidFill>
                        </a:rPr>
                        <a:t>kako</a:t>
                      </a:r>
                      <a:r>
                        <a:rPr lang="en-US" sz="1100" dirty="0">
                          <a:solidFill>
                            <a:srgbClr val="406F70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406F70"/>
                          </a:solidFill>
                        </a:rPr>
                        <a:t>materialne</a:t>
                      </a:r>
                      <a:r>
                        <a:rPr lang="en-US" sz="1100" dirty="0">
                          <a:solidFill>
                            <a:srgbClr val="406F70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406F70"/>
                          </a:solidFill>
                        </a:rPr>
                        <a:t>lastnosti</a:t>
                      </a:r>
                      <a:r>
                        <a:rPr lang="en-US" sz="1100" dirty="0">
                          <a:solidFill>
                            <a:srgbClr val="406F70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406F70"/>
                          </a:solidFill>
                        </a:rPr>
                        <a:t>živil</a:t>
                      </a:r>
                      <a:r>
                        <a:rPr lang="en-US" sz="1100" dirty="0">
                          <a:solidFill>
                            <a:srgbClr val="406F70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406F70"/>
                          </a:solidFill>
                        </a:rPr>
                        <a:t>prispevajo</a:t>
                      </a:r>
                      <a:r>
                        <a:rPr lang="en-US" sz="1100" dirty="0">
                          <a:solidFill>
                            <a:srgbClr val="406F70"/>
                          </a:solidFill>
                        </a:rPr>
                        <a:t> k </a:t>
                      </a:r>
                      <a:r>
                        <a:rPr lang="en-US" sz="1100" dirty="0" err="1">
                          <a:solidFill>
                            <a:srgbClr val="406F70"/>
                          </a:solidFill>
                        </a:rPr>
                        <a:t>teksturi</a:t>
                      </a:r>
                      <a:r>
                        <a:rPr lang="en-US" sz="1100" dirty="0">
                          <a:solidFill>
                            <a:srgbClr val="406F70"/>
                          </a:solidFill>
                        </a:rPr>
                        <a:t> in </a:t>
                      </a:r>
                      <a:r>
                        <a:rPr lang="en-US" sz="1100" dirty="0" err="1">
                          <a:solidFill>
                            <a:srgbClr val="406F70"/>
                          </a:solidFill>
                        </a:rPr>
                        <a:t>okusu</a:t>
                      </a:r>
                      <a:r>
                        <a:rPr lang="en-US" sz="1100" dirty="0">
                          <a:solidFill>
                            <a:srgbClr val="406F70"/>
                          </a:solidFill>
                        </a:rPr>
                        <a:t>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381956"/>
                  </a:ext>
                </a:extLst>
              </a:tr>
              <a:tr h="33725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sl-SI" sz="1100">
                          <a:solidFill>
                            <a:srgbClr val="406F70"/>
                          </a:solidFill>
                        </a:rPr>
                        <a:t>M</a:t>
                      </a:r>
                      <a:r>
                        <a:rPr lang="en-US" sz="1100">
                          <a:solidFill>
                            <a:srgbClr val="406F70"/>
                          </a:solidFill>
                        </a:rPr>
                        <a:t>ikrobiologija</a:t>
                      </a:r>
                      <a:r>
                        <a:rPr lang="en-US" sz="1100" dirty="0">
                          <a:solidFill>
                            <a:srgbClr val="406F70"/>
                          </a:solidFill>
                        </a:rPr>
                        <a:t>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BF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sl-SI" sz="1100">
                          <a:solidFill>
                            <a:srgbClr val="406F70"/>
                          </a:solidFill>
                        </a:rPr>
                        <a:t>R</a:t>
                      </a:r>
                      <a:r>
                        <a:rPr lang="en-US" sz="1100">
                          <a:solidFill>
                            <a:srgbClr val="406F70"/>
                          </a:solidFill>
                        </a:rPr>
                        <a:t>azumevanje </a:t>
                      </a:r>
                      <a:r>
                        <a:rPr lang="en-US" sz="1100" dirty="0" err="1">
                          <a:solidFill>
                            <a:srgbClr val="406F70"/>
                          </a:solidFill>
                        </a:rPr>
                        <a:t>funkcij</a:t>
                      </a:r>
                      <a:r>
                        <a:rPr lang="en-US" sz="1100" dirty="0">
                          <a:solidFill>
                            <a:srgbClr val="406F70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406F70"/>
                          </a:solidFill>
                        </a:rPr>
                        <a:t>bakterij</a:t>
                      </a:r>
                      <a:r>
                        <a:rPr lang="en-US" sz="1100" dirty="0">
                          <a:solidFill>
                            <a:srgbClr val="406F70"/>
                          </a:solidFill>
                        </a:rPr>
                        <a:t> (</a:t>
                      </a:r>
                      <a:r>
                        <a:rPr lang="en-US" sz="1100" dirty="0" err="1">
                          <a:solidFill>
                            <a:srgbClr val="406F70"/>
                          </a:solidFill>
                        </a:rPr>
                        <a:t>koristnih</a:t>
                      </a:r>
                      <a:r>
                        <a:rPr lang="en-US" sz="1100" dirty="0">
                          <a:solidFill>
                            <a:srgbClr val="406F70"/>
                          </a:solidFill>
                        </a:rPr>
                        <a:t>, </a:t>
                      </a:r>
                      <a:r>
                        <a:rPr lang="en-US" sz="1100" dirty="0" err="1">
                          <a:solidFill>
                            <a:srgbClr val="406F70"/>
                          </a:solidFill>
                        </a:rPr>
                        <a:t>kvarnih</a:t>
                      </a:r>
                      <a:r>
                        <a:rPr lang="en-US" sz="1100" dirty="0">
                          <a:solidFill>
                            <a:srgbClr val="406F70"/>
                          </a:solidFill>
                        </a:rPr>
                        <a:t> in </a:t>
                      </a:r>
                      <a:r>
                        <a:rPr lang="en-US" sz="1100" dirty="0" err="1">
                          <a:solidFill>
                            <a:srgbClr val="406F70"/>
                          </a:solidFill>
                        </a:rPr>
                        <a:t>povzročiteljev</a:t>
                      </a:r>
                      <a:r>
                        <a:rPr lang="en-US" sz="1100" dirty="0">
                          <a:solidFill>
                            <a:srgbClr val="406F70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406F70"/>
                          </a:solidFill>
                        </a:rPr>
                        <a:t>bolezni</a:t>
                      </a:r>
                      <a:r>
                        <a:rPr lang="en-US" sz="1100" dirty="0">
                          <a:solidFill>
                            <a:srgbClr val="406F70"/>
                          </a:solidFill>
                        </a:rPr>
                        <a:t>), </a:t>
                      </a:r>
                      <a:r>
                        <a:rPr lang="en-US" sz="1100" dirty="0" err="1">
                          <a:solidFill>
                            <a:srgbClr val="406F70"/>
                          </a:solidFill>
                        </a:rPr>
                        <a:t>parazitov</a:t>
                      </a:r>
                      <a:r>
                        <a:rPr lang="en-US" sz="1100" dirty="0">
                          <a:solidFill>
                            <a:srgbClr val="406F70"/>
                          </a:solidFill>
                        </a:rPr>
                        <a:t>, </a:t>
                      </a:r>
                      <a:r>
                        <a:rPr lang="en-US" sz="1100" dirty="0" err="1">
                          <a:solidFill>
                            <a:srgbClr val="406F70"/>
                          </a:solidFill>
                        </a:rPr>
                        <a:t>glivic</a:t>
                      </a:r>
                      <a:r>
                        <a:rPr lang="en-US" sz="1100" dirty="0">
                          <a:solidFill>
                            <a:srgbClr val="406F70"/>
                          </a:solidFill>
                        </a:rPr>
                        <a:t> in </a:t>
                      </a:r>
                      <a:r>
                        <a:rPr lang="en-US" sz="1100" dirty="0" err="1">
                          <a:solidFill>
                            <a:srgbClr val="406F70"/>
                          </a:solidFill>
                        </a:rPr>
                        <a:t>virusov</a:t>
                      </a:r>
                      <a:r>
                        <a:rPr lang="en-US" sz="1100" dirty="0">
                          <a:solidFill>
                            <a:srgbClr val="406F70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406F70"/>
                          </a:solidFill>
                        </a:rPr>
                        <a:t>ter</a:t>
                      </a:r>
                      <a:r>
                        <a:rPr lang="en-US" sz="1100" dirty="0">
                          <a:solidFill>
                            <a:srgbClr val="406F70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406F70"/>
                          </a:solidFill>
                        </a:rPr>
                        <a:t>izboljšave</a:t>
                      </a:r>
                      <a:r>
                        <a:rPr lang="en-US" sz="1100" dirty="0">
                          <a:solidFill>
                            <a:srgbClr val="406F70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406F70"/>
                          </a:solidFill>
                        </a:rPr>
                        <a:t>pri</a:t>
                      </a:r>
                      <a:r>
                        <a:rPr lang="en-US" sz="1100" dirty="0">
                          <a:solidFill>
                            <a:srgbClr val="406F70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406F70"/>
                          </a:solidFill>
                        </a:rPr>
                        <a:t>njihovem</a:t>
                      </a:r>
                      <a:r>
                        <a:rPr lang="en-US" sz="1100" dirty="0">
                          <a:solidFill>
                            <a:srgbClr val="406F70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406F70"/>
                          </a:solidFill>
                        </a:rPr>
                        <a:t>odkrivanju</a:t>
                      </a:r>
                      <a:r>
                        <a:rPr lang="en-US" sz="1100" dirty="0">
                          <a:solidFill>
                            <a:srgbClr val="406F70"/>
                          </a:solidFill>
                        </a:rPr>
                        <a:t>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5881113"/>
                  </a:ext>
                </a:extLst>
              </a:tr>
              <a:tr h="33110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sl-SI" sz="1100">
                          <a:solidFill>
                            <a:srgbClr val="406F70"/>
                          </a:solidFill>
                        </a:rPr>
                        <a:t>N</a:t>
                      </a:r>
                      <a:r>
                        <a:rPr lang="en-US" sz="1100">
                          <a:solidFill>
                            <a:srgbClr val="406F70"/>
                          </a:solidFill>
                        </a:rPr>
                        <a:t>utricionizem </a:t>
                      </a:r>
                      <a:endParaRPr lang="en-US" sz="1100" dirty="0">
                        <a:solidFill>
                          <a:srgbClr val="406F7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BF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sl-SI" sz="1100">
                          <a:solidFill>
                            <a:srgbClr val="406F70"/>
                          </a:solidFill>
                        </a:rPr>
                        <a:t>O</a:t>
                      </a:r>
                      <a:r>
                        <a:rPr lang="en-US" sz="1100">
                          <a:solidFill>
                            <a:srgbClr val="406F70"/>
                          </a:solidFill>
                        </a:rPr>
                        <a:t>bogatena </a:t>
                      </a:r>
                      <a:r>
                        <a:rPr lang="en-US" sz="1100" dirty="0" err="1">
                          <a:solidFill>
                            <a:srgbClr val="406F70"/>
                          </a:solidFill>
                        </a:rPr>
                        <a:t>živila</a:t>
                      </a:r>
                      <a:r>
                        <a:rPr lang="en-US" sz="1100" dirty="0">
                          <a:solidFill>
                            <a:srgbClr val="406F70"/>
                          </a:solidFill>
                        </a:rPr>
                        <a:t> z </a:t>
                      </a:r>
                      <a:r>
                        <a:rPr lang="en-US" sz="1100" dirty="0" err="1">
                          <a:solidFill>
                            <a:srgbClr val="406F70"/>
                          </a:solidFill>
                        </a:rPr>
                        <a:t>vitamini</a:t>
                      </a:r>
                      <a:r>
                        <a:rPr lang="en-US" sz="1100" dirty="0">
                          <a:solidFill>
                            <a:srgbClr val="406F70"/>
                          </a:solidFill>
                        </a:rPr>
                        <a:t> in </a:t>
                      </a:r>
                      <a:r>
                        <a:rPr lang="en-US" sz="1100" dirty="0" err="1">
                          <a:solidFill>
                            <a:srgbClr val="406F70"/>
                          </a:solidFill>
                        </a:rPr>
                        <a:t>minerali</a:t>
                      </a:r>
                      <a:r>
                        <a:rPr lang="en-US" sz="1100" dirty="0">
                          <a:solidFill>
                            <a:srgbClr val="406F70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406F70"/>
                          </a:solidFill>
                        </a:rPr>
                        <a:t>ter</a:t>
                      </a:r>
                      <a:r>
                        <a:rPr lang="en-US" sz="1100" dirty="0">
                          <a:solidFill>
                            <a:srgbClr val="406F70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406F70"/>
                          </a:solidFill>
                        </a:rPr>
                        <a:t>oblikovanje</a:t>
                      </a:r>
                      <a:r>
                        <a:rPr lang="en-US" sz="1100" dirty="0">
                          <a:solidFill>
                            <a:srgbClr val="406F70"/>
                          </a:solidFill>
                        </a:rPr>
                        <a:t> diet, </a:t>
                      </a:r>
                      <a:r>
                        <a:rPr lang="en-US" sz="1100" dirty="0" err="1">
                          <a:solidFill>
                            <a:srgbClr val="406F70"/>
                          </a:solidFill>
                        </a:rPr>
                        <a:t>ki</a:t>
                      </a:r>
                      <a:r>
                        <a:rPr lang="en-US" sz="1100" dirty="0">
                          <a:solidFill>
                            <a:srgbClr val="406F70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406F70"/>
                          </a:solidFill>
                        </a:rPr>
                        <a:t>ustrezajo</a:t>
                      </a:r>
                      <a:r>
                        <a:rPr lang="en-US" sz="1100" dirty="0">
                          <a:solidFill>
                            <a:srgbClr val="406F70"/>
                          </a:solidFill>
                        </a:rPr>
                        <a:t> </a:t>
                      </a:r>
                      <a:r>
                        <a:rPr lang="en-US" sz="1100" err="1">
                          <a:solidFill>
                            <a:srgbClr val="406F70"/>
                          </a:solidFill>
                        </a:rPr>
                        <a:t>potrebam</a:t>
                      </a:r>
                      <a:r>
                        <a:rPr lang="en-US" sz="1100">
                          <a:solidFill>
                            <a:srgbClr val="406F70"/>
                          </a:solidFill>
                        </a:rPr>
                        <a:t> posameznikov</a:t>
                      </a:r>
                      <a:endParaRPr lang="en-US" sz="1100" dirty="0">
                        <a:solidFill>
                          <a:srgbClr val="406F7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566756"/>
                  </a:ext>
                </a:extLst>
              </a:tr>
              <a:tr h="33110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dirty="0" err="1">
                          <a:solidFill>
                            <a:srgbClr val="406F70"/>
                          </a:solidFill>
                        </a:rPr>
                        <a:t>Znanost</a:t>
                      </a:r>
                      <a:r>
                        <a:rPr lang="en-US" sz="1100" dirty="0">
                          <a:solidFill>
                            <a:srgbClr val="406F70"/>
                          </a:solidFill>
                        </a:rPr>
                        <a:t> o </a:t>
                      </a:r>
                      <a:r>
                        <a:rPr lang="en-US" sz="1100" dirty="0" err="1">
                          <a:solidFill>
                            <a:srgbClr val="406F70"/>
                          </a:solidFill>
                        </a:rPr>
                        <a:t>čutilih</a:t>
                      </a:r>
                      <a:r>
                        <a:rPr lang="en-US" sz="1100" dirty="0">
                          <a:solidFill>
                            <a:srgbClr val="406F70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BF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sl-SI" sz="1100">
                          <a:solidFill>
                            <a:srgbClr val="406F70"/>
                          </a:solidFill>
                        </a:rPr>
                        <a:t>R</a:t>
                      </a:r>
                      <a:r>
                        <a:rPr lang="en-US" sz="1100">
                          <a:solidFill>
                            <a:srgbClr val="406F70"/>
                          </a:solidFill>
                        </a:rPr>
                        <a:t>azumevanje </a:t>
                      </a:r>
                      <a:r>
                        <a:rPr lang="en-US" sz="1100" dirty="0" err="1">
                          <a:solidFill>
                            <a:srgbClr val="406F70"/>
                          </a:solidFill>
                        </a:rPr>
                        <a:t>kemičnih</a:t>
                      </a:r>
                      <a:r>
                        <a:rPr lang="en-US" sz="1100" dirty="0">
                          <a:solidFill>
                            <a:srgbClr val="406F70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406F70"/>
                          </a:solidFill>
                        </a:rPr>
                        <a:t>čutil</a:t>
                      </a:r>
                      <a:r>
                        <a:rPr lang="en-US" sz="1100" dirty="0">
                          <a:solidFill>
                            <a:srgbClr val="406F70"/>
                          </a:solidFill>
                        </a:rPr>
                        <a:t> (</a:t>
                      </a:r>
                      <a:r>
                        <a:rPr lang="en-US" sz="1100" dirty="0" err="1">
                          <a:solidFill>
                            <a:srgbClr val="406F70"/>
                          </a:solidFill>
                        </a:rPr>
                        <a:t>okus</a:t>
                      </a:r>
                      <a:r>
                        <a:rPr lang="en-US" sz="1100" dirty="0">
                          <a:solidFill>
                            <a:srgbClr val="406F70"/>
                          </a:solidFill>
                        </a:rPr>
                        <a:t> in </a:t>
                      </a:r>
                      <a:r>
                        <a:rPr lang="en-US" sz="1100" dirty="0" err="1">
                          <a:solidFill>
                            <a:srgbClr val="406F70"/>
                          </a:solidFill>
                        </a:rPr>
                        <a:t>vonj</a:t>
                      </a:r>
                      <a:r>
                        <a:rPr lang="en-US" sz="1100" dirty="0">
                          <a:solidFill>
                            <a:srgbClr val="406F70"/>
                          </a:solidFill>
                        </a:rPr>
                        <a:t>) za </a:t>
                      </a:r>
                      <a:r>
                        <a:rPr lang="en-US" sz="1100" dirty="0" err="1">
                          <a:solidFill>
                            <a:srgbClr val="406F70"/>
                          </a:solidFill>
                        </a:rPr>
                        <a:t>zadovoljevanje</a:t>
                      </a:r>
                      <a:r>
                        <a:rPr lang="en-US" sz="1100" dirty="0">
                          <a:solidFill>
                            <a:srgbClr val="406F70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406F70"/>
                          </a:solidFill>
                        </a:rPr>
                        <a:t>različnih</a:t>
                      </a:r>
                      <a:r>
                        <a:rPr lang="en-US" sz="1100" dirty="0">
                          <a:solidFill>
                            <a:srgbClr val="406F70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406F70"/>
                          </a:solidFill>
                        </a:rPr>
                        <a:t>potreb</a:t>
                      </a:r>
                      <a:r>
                        <a:rPr lang="en-US" sz="1100" dirty="0">
                          <a:solidFill>
                            <a:srgbClr val="406F70"/>
                          </a:solidFill>
                        </a:rPr>
                        <a:t> in </a:t>
                      </a:r>
                      <a:r>
                        <a:rPr lang="en-US" sz="1100" dirty="0" err="1">
                          <a:solidFill>
                            <a:srgbClr val="406F70"/>
                          </a:solidFill>
                        </a:rPr>
                        <a:t>želja</a:t>
                      </a:r>
                      <a:r>
                        <a:rPr lang="en-US" sz="1100" dirty="0">
                          <a:solidFill>
                            <a:srgbClr val="406F70"/>
                          </a:solidFill>
                        </a:rPr>
                        <a:t> po </a:t>
                      </a:r>
                      <a:r>
                        <a:rPr lang="en-US" sz="1100" dirty="0" err="1">
                          <a:solidFill>
                            <a:srgbClr val="406F70"/>
                          </a:solidFill>
                        </a:rPr>
                        <a:t>okusu</a:t>
                      </a:r>
                      <a:r>
                        <a:rPr lang="en-US" sz="1100" dirty="0">
                          <a:solidFill>
                            <a:srgbClr val="406F70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625207"/>
                  </a:ext>
                </a:extLst>
              </a:tr>
              <a:tr h="33110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dirty="0" err="1">
                          <a:solidFill>
                            <a:srgbClr val="406F70"/>
                          </a:solidFill>
                        </a:rPr>
                        <a:t>Toksikologija</a:t>
                      </a:r>
                      <a:r>
                        <a:rPr lang="en-US" sz="1100" dirty="0">
                          <a:solidFill>
                            <a:srgbClr val="406F70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BF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dirty="0" err="1">
                          <a:solidFill>
                            <a:srgbClr val="406F70"/>
                          </a:solidFill>
                        </a:rPr>
                        <a:t>Ocenjevanje</a:t>
                      </a:r>
                      <a:r>
                        <a:rPr lang="en-US" sz="1100" dirty="0">
                          <a:solidFill>
                            <a:srgbClr val="406F70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406F70"/>
                          </a:solidFill>
                        </a:rPr>
                        <a:t>varnosti</a:t>
                      </a:r>
                      <a:r>
                        <a:rPr lang="en-US" sz="1100" dirty="0">
                          <a:solidFill>
                            <a:srgbClr val="406F70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406F70"/>
                          </a:solidFill>
                        </a:rPr>
                        <a:t>kemičnih</a:t>
                      </a:r>
                      <a:r>
                        <a:rPr lang="en-US" sz="1100" dirty="0">
                          <a:solidFill>
                            <a:srgbClr val="406F70"/>
                          </a:solidFill>
                        </a:rPr>
                        <a:t> in </a:t>
                      </a:r>
                      <a:r>
                        <a:rPr lang="en-US" sz="1100" dirty="0" err="1">
                          <a:solidFill>
                            <a:srgbClr val="406F70"/>
                          </a:solidFill>
                        </a:rPr>
                        <a:t>mikrobioloških</a:t>
                      </a:r>
                      <a:r>
                        <a:rPr lang="en-US" sz="1100" dirty="0">
                          <a:solidFill>
                            <a:srgbClr val="406F70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406F70"/>
                          </a:solidFill>
                        </a:rPr>
                        <a:t>sestavin</a:t>
                      </a:r>
                      <a:r>
                        <a:rPr lang="en-US" sz="1100" dirty="0">
                          <a:solidFill>
                            <a:srgbClr val="406F70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406F70"/>
                          </a:solidFill>
                        </a:rPr>
                        <a:t>živil</a:t>
                      </a:r>
                      <a:r>
                        <a:rPr lang="en-US" sz="1100" dirty="0">
                          <a:solidFill>
                            <a:srgbClr val="406F70"/>
                          </a:solidFill>
                        </a:rPr>
                        <a:t>, </a:t>
                      </a:r>
                      <a:r>
                        <a:rPr lang="en-US" sz="1100" dirty="0" err="1">
                          <a:solidFill>
                            <a:srgbClr val="406F70"/>
                          </a:solidFill>
                        </a:rPr>
                        <a:t>aditivov</a:t>
                      </a:r>
                      <a:r>
                        <a:rPr lang="en-US" sz="1100" dirty="0">
                          <a:solidFill>
                            <a:srgbClr val="406F70"/>
                          </a:solidFill>
                        </a:rPr>
                        <a:t> za </a:t>
                      </a:r>
                      <a:r>
                        <a:rPr lang="en-US" sz="1100" dirty="0" err="1">
                          <a:solidFill>
                            <a:srgbClr val="406F70"/>
                          </a:solidFill>
                        </a:rPr>
                        <a:t>živila</a:t>
                      </a:r>
                      <a:endParaRPr lang="en-US" sz="1100" dirty="0">
                        <a:solidFill>
                          <a:srgbClr val="406F7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600585"/>
                  </a:ext>
                </a:extLst>
              </a:tr>
              <a:tr h="33725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dirty="0" err="1">
                          <a:solidFill>
                            <a:srgbClr val="406F70"/>
                          </a:solidFill>
                        </a:rPr>
                        <a:t>Fizika</a:t>
                      </a:r>
                      <a:r>
                        <a:rPr lang="en-US" sz="1100" dirty="0">
                          <a:solidFill>
                            <a:srgbClr val="406F70"/>
                          </a:solidFill>
                        </a:rPr>
                        <a:t>/</a:t>
                      </a:r>
                      <a:r>
                        <a:rPr lang="en-US" sz="1100" dirty="0" err="1">
                          <a:solidFill>
                            <a:srgbClr val="406F70"/>
                          </a:solidFill>
                        </a:rPr>
                        <a:t>tehnologija</a:t>
                      </a:r>
                      <a:endParaRPr lang="en-US" sz="1100" dirty="0">
                        <a:solidFill>
                          <a:srgbClr val="406F7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BF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dirty="0" err="1">
                          <a:solidFill>
                            <a:srgbClr val="406F70"/>
                          </a:solidFill>
                        </a:rPr>
                        <a:t>Učinkoviti</a:t>
                      </a:r>
                      <a:r>
                        <a:rPr lang="en-US" sz="1100" dirty="0">
                          <a:solidFill>
                            <a:srgbClr val="406F70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406F70"/>
                          </a:solidFill>
                        </a:rPr>
                        <a:t>postopki</a:t>
                      </a:r>
                      <a:r>
                        <a:rPr lang="en-US" sz="1100" dirty="0">
                          <a:solidFill>
                            <a:srgbClr val="406F70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406F70"/>
                          </a:solidFill>
                        </a:rPr>
                        <a:t>proizvodnje</a:t>
                      </a:r>
                      <a:r>
                        <a:rPr lang="en-US" sz="1100" dirty="0">
                          <a:solidFill>
                            <a:srgbClr val="406F70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406F70"/>
                          </a:solidFill>
                        </a:rPr>
                        <a:t>živil</a:t>
                      </a:r>
                      <a:r>
                        <a:rPr lang="en-US" sz="1100" dirty="0">
                          <a:solidFill>
                            <a:srgbClr val="406F70"/>
                          </a:solidFill>
                        </a:rPr>
                        <a:t>, </a:t>
                      </a:r>
                      <a:r>
                        <a:rPr lang="en-US" sz="1100" dirty="0" err="1">
                          <a:solidFill>
                            <a:srgbClr val="406F70"/>
                          </a:solidFill>
                        </a:rPr>
                        <a:t>ki</a:t>
                      </a:r>
                      <a:r>
                        <a:rPr lang="en-US" sz="1100" dirty="0">
                          <a:solidFill>
                            <a:srgbClr val="406F70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406F70"/>
                          </a:solidFill>
                        </a:rPr>
                        <a:t>izboljšujejo</a:t>
                      </a:r>
                      <a:r>
                        <a:rPr lang="en-US" sz="1100" dirty="0">
                          <a:solidFill>
                            <a:srgbClr val="406F70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406F70"/>
                          </a:solidFill>
                        </a:rPr>
                        <a:t>lastnosti</a:t>
                      </a:r>
                      <a:r>
                        <a:rPr lang="en-US" sz="1100" dirty="0">
                          <a:solidFill>
                            <a:srgbClr val="406F70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406F70"/>
                          </a:solidFill>
                        </a:rPr>
                        <a:t>živil</a:t>
                      </a:r>
                      <a:r>
                        <a:rPr lang="en-US" sz="1100" dirty="0">
                          <a:solidFill>
                            <a:srgbClr val="406F70"/>
                          </a:solidFill>
                        </a:rPr>
                        <a:t> in </a:t>
                      </a:r>
                      <a:r>
                        <a:rPr lang="en-US" sz="1100" dirty="0" err="1">
                          <a:solidFill>
                            <a:srgbClr val="406F70"/>
                          </a:solidFill>
                        </a:rPr>
                        <a:t>zagotavljajo</a:t>
                      </a:r>
                      <a:r>
                        <a:rPr lang="en-US" sz="1100" dirty="0">
                          <a:solidFill>
                            <a:srgbClr val="406F70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406F70"/>
                          </a:solidFill>
                        </a:rPr>
                        <a:t>njihovo</a:t>
                      </a:r>
                      <a:r>
                        <a:rPr lang="en-US" sz="1100" dirty="0">
                          <a:solidFill>
                            <a:srgbClr val="406F70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406F70"/>
                          </a:solidFill>
                        </a:rPr>
                        <a:t>varnost</a:t>
                      </a:r>
                      <a:r>
                        <a:rPr lang="en-US" sz="1100" dirty="0">
                          <a:solidFill>
                            <a:srgbClr val="406F70"/>
                          </a:solidFill>
                        </a:rPr>
                        <a:t>; </a:t>
                      </a:r>
                      <a:r>
                        <a:rPr lang="en-US" sz="1100" dirty="0" err="1">
                          <a:solidFill>
                            <a:srgbClr val="406F70"/>
                          </a:solidFill>
                        </a:rPr>
                        <a:t>nadzor</a:t>
                      </a:r>
                      <a:r>
                        <a:rPr lang="en-US" sz="1100" dirty="0">
                          <a:solidFill>
                            <a:srgbClr val="406F70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406F70"/>
                          </a:solidFill>
                        </a:rPr>
                        <a:t>nad</a:t>
                      </a:r>
                      <a:r>
                        <a:rPr lang="en-US" sz="1100" dirty="0">
                          <a:solidFill>
                            <a:srgbClr val="406F70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406F70"/>
                          </a:solidFill>
                        </a:rPr>
                        <a:t>onesnaževanjem</a:t>
                      </a:r>
                      <a:r>
                        <a:rPr lang="en-US" sz="1100" dirty="0">
                          <a:solidFill>
                            <a:srgbClr val="406F70"/>
                          </a:solidFill>
                        </a:rPr>
                        <a:t>; </a:t>
                      </a:r>
                      <a:r>
                        <a:rPr lang="en-US" sz="1100" dirty="0" err="1">
                          <a:solidFill>
                            <a:srgbClr val="406F70"/>
                          </a:solidFill>
                        </a:rPr>
                        <a:t>varstvo</a:t>
                      </a:r>
                      <a:r>
                        <a:rPr lang="en-US" sz="1100" dirty="0">
                          <a:solidFill>
                            <a:srgbClr val="406F70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406F70"/>
                          </a:solidFill>
                        </a:rPr>
                        <a:t>okolja</a:t>
                      </a:r>
                      <a:r>
                        <a:rPr lang="en-US" sz="1100" dirty="0">
                          <a:solidFill>
                            <a:srgbClr val="406F70"/>
                          </a:solidFill>
                        </a:rPr>
                        <a:t>, </a:t>
                      </a:r>
                      <a:r>
                        <a:rPr lang="en-US" sz="1100" dirty="0" err="1">
                          <a:solidFill>
                            <a:srgbClr val="406F70"/>
                          </a:solidFill>
                        </a:rPr>
                        <a:t>prizadevanja</a:t>
                      </a:r>
                      <a:r>
                        <a:rPr lang="en-US" sz="1100" dirty="0">
                          <a:solidFill>
                            <a:srgbClr val="406F70"/>
                          </a:solidFill>
                        </a:rPr>
                        <a:t> za </a:t>
                      </a:r>
                      <a:r>
                        <a:rPr lang="en-US" sz="1100" dirty="0" err="1">
                          <a:solidFill>
                            <a:srgbClr val="406F70"/>
                          </a:solidFill>
                        </a:rPr>
                        <a:t>zmanjšanje</a:t>
                      </a:r>
                      <a:r>
                        <a:rPr lang="en-US" sz="1100" dirty="0">
                          <a:solidFill>
                            <a:srgbClr val="406F70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406F70"/>
                          </a:solidFill>
                        </a:rPr>
                        <a:t>količine</a:t>
                      </a:r>
                      <a:r>
                        <a:rPr lang="en-US" sz="1100" dirty="0">
                          <a:solidFill>
                            <a:srgbClr val="406F70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406F70"/>
                          </a:solidFill>
                        </a:rPr>
                        <a:t>odpadkov</a:t>
                      </a:r>
                      <a:endParaRPr lang="en-US" sz="1100" dirty="0">
                        <a:solidFill>
                          <a:srgbClr val="406F7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2458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5046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2E887F-517F-4B33-8ED1-D54FC08EECB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 rot="16200000">
            <a:off x="-1392614" y="2657091"/>
            <a:ext cx="4746695" cy="1070954"/>
          </a:xfrm>
          <a:solidFill>
            <a:srgbClr val="F5C05B"/>
          </a:solidFill>
        </p:spPr>
        <p:txBody>
          <a:bodyPr/>
          <a:lstStyle/>
          <a:p>
            <a:pPr algn="ctr"/>
            <a:r>
              <a:rPr lang="en-US" dirty="0"/>
              <a:t>VAJA ZA RAZMISLEK</a:t>
            </a:r>
            <a:endParaRPr lang="en-I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F05EE9-12D8-4D02-A7A6-86415484309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Modul 6: </a:t>
            </a:r>
            <a:r>
              <a:rPr lang="sl-SI" sz="1100" b="0" dirty="0"/>
              <a:t>Prosojnica</a:t>
            </a:r>
            <a:r>
              <a:rPr lang="en-US" sz="1100" b="0" dirty="0"/>
              <a:t> 22</a:t>
            </a:r>
            <a:endParaRPr lang="en-IE" sz="1100" b="0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FD47A64-F9B1-4B4A-BAC2-197C80E27213}"/>
              </a:ext>
            </a:extLst>
          </p:cNvPr>
          <p:cNvSpPr txBox="1">
            <a:spLocks/>
          </p:cNvSpPr>
          <p:nvPr/>
        </p:nvSpPr>
        <p:spPr>
          <a:xfrm>
            <a:off x="2310064" y="2023398"/>
            <a:ext cx="4910038" cy="19373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000" kern="120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defRPr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 po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ogledu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Virtual Water - YouTube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bolj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razmišljate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globalnih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posledicah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naše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izbire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hrane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sl-SI" sz="1600" b="1" u="sng" dirty="0">
                <a:solidFill>
                  <a:srgbClr val="0851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Naloga</a:t>
            </a:r>
            <a:r>
              <a:rPr lang="en-US" sz="1600" b="1" u="sng">
                <a:solidFill>
                  <a:srgbClr val="0851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endParaRPr lang="en-IE" sz="1200" b="1" u="sng" dirty="0">
              <a:solidFill>
                <a:srgbClr val="085156"/>
              </a:solidFill>
              <a:latin typeface="Calibri" panose="020F0502020204030204"/>
            </a:endParaRPr>
          </a:p>
          <a:p>
            <a:pPr lvl="0">
              <a:lnSpc>
                <a:spcPct val="100000"/>
              </a:lnSpc>
              <a:defRPr/>
            </a:pPr>
            <a:r>
              <a:rPr lang="en-IE" sz="1600" b="1">
                <a:solidFill>
                  <a:srgbClr val="0851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Raziščite, koliko vode se porabi za proizvodnjo glavnih </a:t>
            </a:r>
            <a:r>
              <a:rPr lang="sl-SI" sz="1600" b="1">
                <a:solidFill>
                  <a:srgbClr val="0851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sestavin jedi</a:t>
            </a:r>
            <a:r>
              <a:rPr lang="en-IE" sz="1600" b="1">
                <a:solidFill>
                  <a:srgbClr val="0851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ki jih ponujate!</a:t>
            </a:r>
            <a:endParaRPr lang="en-US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Picture Placeholder 12" descr="A picture containing text&#10;&#10;Description automatically generated">
            <a:extLst>
              <a:ext uri="{FF2B5EF4-FFF2-40B4-BE49-F238E27FC236}">
                <a16:creationId xmlns:a16="http://schemas.microsoft.com/office/drawing/2014/main" id="{A40D4E6B-6BB3-4A85-860D-A36B8719D2D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0287" r="10287"/>
          <a:stretch>
            <a:fillRect/>
          </a:stretch>
        </p:blipFill>
        <p:spPr/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A250A3D-EF7D-40AE-B959-9BF9B13B62CC}"/>
              </a:ext>
            </a:extLst>
          </p:cNvPr>
          <p:cNvSpPr txBox="1"/>
          <p:nvPr/>
        </p:nvSpPr>
        <p:spPr>
          <a:xfrm>
            <a:off x="1478067" y="10691816"/>
            <a:ext cx="30648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>
                <a:hlinkClick r:id="rId4" tooltip="http://www.pngall.com/save-water-png"/>
              </a:rPr>
              <a:t>This Photo</a:t>
            </a:r>
            <a:r>
              <a:rPr lang="en-IE" sz="900"/>
              <a:t> by Unknown Author is licensed under </a:t>
            </a:r>
            <a:r>
              <a:rPr lang="en-IE" sz="900">
                <a:hlinkClick r:id="rId5" tooltip="https://creativecommons.org/licenses/by-nc/3.0/"/>
              </a:rPr>
              <a:t>CC BY-NC</a:t>
            </a:r>
            <a:endParaRPr lang="en-IE" sz="900"/>
          </a:p>
        </p:txBody>
      </p:sp>
    </p:spTree>
    <p:extLst>
      <p:ext uri="{BB962C8B-B14F-4D97-AF65-F5344CB8AC3E}">
        <p14:creationId xmlns:p14="http://schemas.microsoft.com/office/powerpoint/2010/main" val="3474838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10400B-BBDA-5A47-A59D-5888E3C8803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79031" y="341766"/>
            <a:ext cx="3969119" cy="3001280"/>
          </a:xfrm>
        </p:spPr>
        <p:txBody>
          <a:bodyPr/>
          <a:lstStyle/>
          <a:p>
            <a:pPr algn="l"/>
            <a:r>
              <a:rPr lang="it-IT" sz="1400" b="1" dirty="0">
                <a:solidFill>
                  <a:srgbClr val="044449"/>
                </a:solidFill>
                <a:latin typeface="PT Sans" panose="020B0503020203020204" pitchFamily="34" charset="0"/>
              </a:rPr>
              <a:t>OGLEJTE SI IN </a:t>
            </a:r>
            <a:r>
              <a:rPr lang="sl-SI" sz="1400" b="1" dirty="0">
                <a:solidFill>
                  <a:srgbClr val="044449"/>
                </a:solidFill>
                <a:latin typeface="PT Sans" panose="020B0503020203020204" pitchFamily="34" charset="0"/>
              </a:rPr>
              <a:t>PO</a:t>
            </a:r>
            <a:r>
              <a:rPr lang="it-IT" sz="1400" b="1" dirty="0">
                <a:solidFill>
                  <a:srgbClr val="044449"/>
                </a:solidFill>
                <a:latin typeface="PT Sans" panose="020B0503020203020204" pitchFamily="34" charset="0"/>
              </a:rPr>
              <a:t>IŠČITE NAVDIH</a:t>
            </a:r>
            <a:br>
              <a:rPr lang="en-US" sz="1400" b="1" i="0" dirty="0">
                <a:solidFill>
                  <a:srgbClr val="044449"/>
                </a:solidFill>
                <a:effectLst/>
                <a:latin typeface="PT Sans" panose="020B0503020203020204" pitchFamily="34" charset="0"/>
              </a:rPr>
            </a:br>
            <a:br>
              <a:rPr lang="en-US" sz="1400" b="1" i="0" dirty="0">
                <a:solidFill>
                  <a:srgbClr val="044449"/>
                </a:solidFill>
                <a:effectLst/>
                <a:latin typeface="PT Sans" panose="020B0503020203020204" pitchFamily="34" charset="0"/>
              </a:rPr>
            </a:br>
            <a:r>
              <a:rPr lang="en-US" sz="1400" b="1" dirty="0" err="1">
                <a:solidFill>
                  <a:srgbClr val="044449"/>
                </a:solidFill>
                <a:latin typeface="+mn-lt"/>
              </a:rPr>
              <a:t>Oglejte</a:t>
            </a:r>
            <a:r>
              <a:rPr lang="en-US" sz="1400" b="1" dirty="0">
                <a:solidFill>
                  <a:srgbClr val="044449"/>
                </a:solidFill>
                <a:latin typeface="+mn-lt"/>
              </a:rPr>
              <a:t> </a:t>
            </a:r>
            <a:r>
              <a:rPr lang="en-US" sz="1400" b="1" dirty="0" err="1">
                <a:solidFill>
                  <a:srgbClr val="044449"/>
                </a:solidFill>
                <a:latin typeface="+mn-lt"/>
              </a:rPr>
              <a:t>si</a:t>
            </a:r>
            <a:r>
              <a:rPr lang="en-US" sz="1400" dirty="0">
                <a:solidFill>
                  <a:srgbClr val="044449"/>
                </a:solidFill>
                <a:latin typeface="+mn-lt"/>
              </a:rPr>
              <a:t>, </a:t>
            </a:r>
            <a:r>
              <a:rPr lang="en-US" sz="1400" dirty="0" err="1">
                <a:solidFill>
                  <a:srgbClr val="044449"/>
                </a:solidFill>
                <a:latin typeface="+mn-lt"/>
              </a:rPr>
              <a:t>kako</a:t>
            </a:r>
            <a:r>
              <a:rPr lang="en-US" sz="1400" dirty="0">
                <a:solidFill>
                  <a:srgbClr val="044449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rgbClr val="044449"/>
                </a:solidFill>
                <a:latin typeface="+mn-lt"/>
              </a:rPr>
              <a:t>prehrambena</a:t>
            </a:r>
            <a:r>
              <a:rPr lang="en-US" sz="1400" dirty="0">
                <a:solidFill>
                  <a:srgbClr val="044449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rgbClr val="044449"/>
                </a:solidFill>
                <a:latin typeface="+mn-lt"/>
              </a:rPr>
              <a:t>podjetja</a:t>
            </a:r>
            <a:r>
              <a:rPr lang="en-US" sz="1400" dirty="0">
                <a:solidFill>
                  <a:srgbClr val="044449"/>
                </a:solidFill>
                <a:latin typeface="+mn-lt"/>
              </a:rPr>
              <a:t> </a:t>
            </a:r>
            <a:r>
              <a:rPr lang="sl-SI" sz="1400" dirty="0">
                <a:solidFill>
                  <a:srgbClr val="044449"/>
                </a:solidFill>
                <a:latin typeface="+mn-lt"/>
              </a:rPr>
              <a:t>spreminjajo svojo </a:t>
            </a:r>
            <a:r>
              <a:rPr lang="en-US" sz="1400" dirty="0" err="1">
                <a:solidFill>
                  <a:srgbClr val="044449"/>
                </a:solidFill>
                <a:latin typeface="+mn-lt"/>
              </a:rPr>
              <a:t>ponudb</a:t>
            </a:r>
            <a:r>
              <a:rPr lang="sl-SI" sz="1400" dirty="0">
                <a:solidFill>
                  <a:srgbClr val="044449"/>
                </a:solidFill>
                <a:latin typeface="+mn-lt"/>
              </a:rPr>
              <a:t>o</a:t>
            </a:r>
            <a:r>
              <a:rPr lang="en-US" sz="1400" dirty="0">
                <a:solidFill>
                  <a:srgbClr val="044449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rgbClr val="044449"/>
                </a:solidFill>
                <a:latin typeface="+mn-lt"/>
              </a:rPr>
              <a:t>hrane</a:t>
            </a:r>
            <a:r>
              <a:rPr lang="en-US" sz="1400" dirty="0">
                <a:solidFill>
                  <a:srgbClr val="044449"/>
                </a:solidFill>
                <a:latin typeface="+mn-lt"/>
              </a:rPr>
              <a:t>, </a:t>
            </a:r>
            <a:r>
              <a:rPr lang="sl-SI" sz="1400" dirty="0">
                <a:solidFill>
                  <a:srgbClr val="044449"/>
                </a:solidFill>
                <a:latin typeface="+mn-lt"/>
              </a:rPr>
              <a:t>kako iščejo </a:t>
            </a:r>
            <a:r>
              <a:rPr lang="en-US" sz="1400" dirty="0" err="1">
                <a:solidFill>
                  <a:srgbClr val="044449"/>
                </a:solidFill>
                <a:latin typeface="+mn-lt"/>
              </a:rPr>
              <a:t>zdrav</a:t>
            </a:r>
            <a:r>
              <a:rPr lang="sl-SI" sz="1400" dirty="0">
                <a:solidFill>
                  <a:srgbClr val="044449"/>
                </a:solidFill>
                <a:latin typeface="+mn-lt"/>
              </a:rPr>
              <a:t>e alternative tudi pri pakiranju in dostavi.</a:t>
            </a:r>
            <a:r>
              <a:rPr lang="en-US" sz="1400" dirty="0">
                <a:solidFill>
                  <a:srgbClr val="044449"/>
                </a:solidFill>
                <a:latin typeface="+mn-lt"/>
              </a:rPr>
              <a:t> </a:t>
            </a:r>
            <a:endParaRPr lang="sl-SI" sz="1400" dirty="0">
              <a:solidFill>
                <a:srgbClr val="044449"/>
              </a:solidFill>
              <a:latin typeface="+mn-lt"/>
            </a:endParaRPr>
          </a:p>
          <a:p>
            <a:pPr algn="l"/>
            <a:endParaRPr lang="en-US" sz="1400" dirty="0">
              <a:solidFill>
                <a:srgbClr val="044449"/>
              </a:solidFill>
              <a:latin typeface="+mn-lt"/>
            </a:endParaRPr>
          </a:p>
          <a:p>
            <a:pPr algn="l"/>
            <a:r>
              <a:rPr lang="en-US" sz="1400" b="1" dirty="0" err="1">
                <a:solidFill>
                  <a:srgbClr val="044449"/>
                </a:solidFill>
                <a:latin typeface="+mn-lt"/>
              </a:rPr>
              <a:t>Naj</a:t>
            </a:r>
            <a:r>
              <a:rPr lang="en-US" sz="1400" b="1" dirty="0">
                <a:solidFill>
                  <a:srgbClr val="044449"/>
                </a:solidFill>
                <a:latin typeface="+mn-lt"/>
              </a:rPr>
              <a:t> vas</a:t>
            </a:r>
            <a:r>
              <a:rPr lang="en-US" sz="1400" dirty="0">
                <a:solidFill>
                  <a:srgbClr val="044449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rgbClr val="044449"/>
                </a:solidFill>
                <a:latin typeface="+mn-lt"/>
              </a:rPr>
              <a:t>navdihnejo</a:t>
            </a:r>
            <a:r>
              <a:rPr lang="en-US" sz="1400" dirty="0">
                <a:solidFill>
                  <a:srgbClr val="044449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rgbClr val="044449"/>
                </a:solidFill>
                <a:latin typeface="+mn-lt"/>
              </a:rPr>
              <a:t>trendi</a:t>
            </a:r>
            <a:r>
              <a:rPr lang="en-US" sz="1400" dirty="0">
                <a:solidFill>
                  <a:srgbClr val="044449"/>
                </a:solidFill>
                <a:latin typeface="+mn-lt"/>
              </a:rPr>
              <a:t> in </a:t>
            </a:r>
            <a:r>
              <a:rPr lang="en-US" sz="1400" dirty="0" err="1">
                <a:solidFill>
                  <a:srgbClr val="044449"/>
                </a:solidFill>
                <a:latin typeface="+mn-lt"/>
              </a:rPr>
              <a:t>podjetja</a:t>
            </a:r>
            <a:r>
              <a:rPr lang="en-US" sz="1400" dirty="0">
                <a:solidFill>
                  <a:srgbClr val="044449"/>
                </a:solidFill>
                <a:latin typeface="+mn-lt"/>
              </a:rPr>
              <a:t>, </a:t>
            </a:r>
            <a:r>
              <a:rPr lang="en-US" sz="1400" dirty="0" err="1">
                <a:solidFill>
                  <a:srgbClr val="044449"/>
                </a:solidFill>
                <a:latin typeface="+mn-lt"/>
              </a:rPr>
              <a:t>ki</a:t>
            </a:r>
            <a:r>
              <a:rPr lang="en-US" sz="1400" dirty="0">
                <a:solidFill>
                  <a:srgbClr val="044449"/>
                </a:solidFill>
                <a:latin typeface="+mn-lt"/>
              </a:rPr>
              <a:t> so s </a:t>
            </a:r>
            <a:r>
              <a:rPr lang="en-US" sz="1400" dirty="0" err="1">
                <a:solidFill>
                  <a:srgbClr val="044449"/>
                </a:solidFill>
                <a:latin typeface="+mn-lt"/>
              </a:rPr>
              <a:t>kratko</a:t>
            </a:r>
            <a:r>
              <a:rPr lang="en-US" sz="1400" dirty="0">
                <a:solidFill>
                  <a:srgbClr val="044449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rgbClr val="044449"/>
                </a:solidFill>
                <a:latin typeface="+mn-lt"/>
              </a:rPr>
              <a:t>dobavno</a:t>
            </a:r>
            <a:r>
              <a:rPr lang="en-US" sz="1400" dirty="0">
                <a:solidFill>
                  <a:srgbClr val="044449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rgbClr val="044449"/>
                </a:solidFill>
                <a:latin typeface="+mn-lt"/>
              </a:rPr>
              <a:t>verigo</a:t>
            </a:r>
            <a:r>
              <a:rPr lang="en-US" sz="1400" dirty="0">
                <a:solidFill>
                  <a:srgbClr val="044449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rgbClr val="044449"/>
                </a:solidFill>
                <a:latin typeface="+mn-lt"/>
              </a:rPr>
              <a:t>ali</a:t>
            </a:r>
            <a:r>
              <a:rPr lang="en-US" sz="1400" dirty="0">
                <a:solidFill>
                  <a:srgbClr val="044449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rgbClr val="044449"/>
                </a:solidFill>
                <a:latin typeface="+mn-lt"/>
              </a:rPr>
              <a:t>uporabo</a:t>
            </a:r>
            <a:r>
              <a:rPr lang="en-US" sz="1400" dirty="0">
                <a:solidFill>
                  <a:srgbClr val="044449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rgbClr val="044449"/>
                </a:solidFill>
                <a:latin typeface="+mn-lt"/>
              </a:rPr>
              <a:t>tehnologije</a:t>
            </a:r>
            <a:r>
              <a:rPr lang="en-US" sz="1400" dirty="0">
                <a:solidFill>
                  <a:srgbClr val="044449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rgbClr val="044449"/>
                </a:solidFill>
                <a:latin typeface="+mn-lt"/>
              </a:rPr>
              <a:t>uspešno</a:t>
            </a:r>
            <a:r>
              <a:rPr lang="en-US" sz="1400" dirty="0">
                <a:solidFill>
                  <a:srgbClr val="044449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rgbClr val="044449"/>
                </a:solidFill>
                <a:latin typeface="+mn-lt"/>
              </a:rPr>
              <a:t>uvedla</a:t>
            </a:r>
            <a:r>
              <a:rPr lang="en-US" sz="1400" dirty="0">
                <a:solidFill>
                  <a:srgbClr val="044449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rgbClr val="044449"/>
                </a:solidFill>
                <a:latin typeface="+mn-lt"/>
              </a:rPr>
              <a:t>inovacije</a:t>
            </a:r>
            <a:r>
              <a:rPr lang="en-US" sz="1400" dirty="0">
                <a:solidFill>
                  <a:srgbClr val="044449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rgbClr val="044449"/>
                </a:solidFill>
                <a:latin typeface="+mn-lt"/>
              </a:rPr>
              <a:t>na</a:t>
            </a:r>
            <a:r>
              <a:rPr lang="en-US" sz="1400" dirty="0">
                <a:solidFill>
                  <a:srgbClr val="044449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rgbClr val="044449"/>
                </a:solidFill>
                <a:latin typeface="+mn-lt"/>
              </a:rPr>
              <a:t>področju</a:t>
            </a:r>
            <a:r>
              <a:rPr lang="en-US" sz="1400" dirty="0">
                <a:solidFill>
                  <a:srgbClr val="044449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rgbClr val="044449"/>
                </a:solidFill>
                <a:latin typeface="+mn-lt"/>
              </a:rPr>
              <a:t>živilskih</a:t>
            </a:r>
            <a:r>
              <a:rPr lang="en-US" sz="1400" dirty="0">
                <a:solidFill>
                  <a:srgbClr val="044449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rgbClr val="044449"/>
                </a:solidFill>
                <a:latin typeface="+mn-lt"/>
              </a:rPr>
              <a:t>storitev</a:t>
            </a:r>
            <a:r>
              <a:rPr lang="en-US" sz="1400" dirty="0">
                <a:solidFill>
                  <a:srgbClr val="044449"/>
                </a:solidFill>
                <a:latin typeface="+mn-lt"/>
              </a:rPr>
              <a:t>. </a:t>
            </a:r>
          </a:p>
          <a:p>
            <a:pPr algn="l"/>
            <a:endParaRPr lang="en-US" sz="1400" b="0" i="0" dirty="0">
              <a:solidFill>
                <a:srgbClr val="044449"/>
              </a:solidFill>
              <a:effectLst/>
              <a:latin typeface="+mn-lt"/>
            </a:endParaRPr>
          </a:p>
          <a:p>
            <a:pPr algn="l"/>
            <a:r>
              <a:rPr lang="sl-SI" sz="1400" b="1" dirty="0">
                <a:solidFill>
                  <a:srgbClr val="044449"/>
                </a:solidFill>
                <a:latin typeface="+mn-lt"/>
              </a:rPr>
              <a:t>Spoznajte</a:t>
            </a:r>
            <a:r>
              <a:rPr lang="en-US" sz="1400" b="1" dirty="0">
                <a:solidFill>
                  <a:srgbClr val="044449"/>
                </a:solidFill>
                <a:latin typeface="+mn-lt"/>
              </a:rPr>
              <a:t> </a:t>
            </a:r>
            <a:r>
              <a:rPr lang="en-US" sz="1400" b="1" dirty="0" err="1">
                <a:solidFill>
                  <a:srgbClr val="044449"/>
                </a:solidFill>
                <a:latin typeface="+mn-lt"/>
              </a:rPr>
              <a:t>več</a:t>
            </a:r>
            <a:r>
              <a:rPr lang="en-US" sz="1400" b="1" dirty="0">
                <a:solidFill>
                  <a:srgbClr val="044449"/>
                </a:solidFill>
                <a:latin typeface="+mn-lt"/>
              </a:rPr>
              <a:t> </a:t>
            </a:r>
            <a:r>
              <a:rPr lang="en-US" sz="1400" dirty="0">
                <a:solidFill>
                  <a:srgbClr val="044449"/>
                </a:solidFill>
                <a:latin typeface="+mn-lt"/>
              </a:rPr>
              <a:t>o </a:t>
            </a:r>
            <a:r>
              <a:rPr lang="en-US" sz="1400" dirty="0" err="1">
                <a:solidFill>
                  <a:srgbClr val="044449"/>
                </a:solidFill>
                <a:latin typeface="+mn-lt"/>
              </a:rPr>
              <a:t>trajnostni</a:t>
            </a:r>
            <a:r>
              <a:rPr lang="en-US" sz="1400" dirty="0">
                <a:solidFill>
                  <a:srgbClr val="044449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rgbClr val="044449"/>
                </a:solidFill>
                <a:latin typeface="+mn-lt"/>
              </a:rPr>
              <a:t>lokalni</a:t>
            </a:r>
            <a:r>
              <a:rPr lang="en-US" sz="1400" dirty="0">
                <a:solidFill>
                  <a:srgbClr val="044449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rgbClr val="044449"/>
                </a:solidFill>
                <a:latin typeface="+mn-lt"/>
              </a:rPr>
              <a:t>oskrbi</a:t>
            </a:r>
            <a:r>
              <a:rPr lang="en-US" sz="1400" dirty="0">
                <a:solidFill>
                  <a:srgbClr val="044449"/>
                </a:solidFill>
                <a:latin typeface="+mn-lt"/>
              </a:rPr>
              <a:t> in o </a:t>
            </a:r>
            <a:r>
              <a:rPr lang="en-US" sz="1400" dirty="0" err="1">
                <a:solidFill>
                  <a:srgbClr val="044449"/>
                </a:solidFill>
                <a:latin typeface="+mn-lt"/>
              </a:rPr>
              <a:t>tem</a:t>
            </a:r>
            <a:r>
              <a:rPr lang="en-US" sz="1400" dirty="0">
                <a:solidFill>
                  <a:srgbClr val="044449"/>
                </a:solidFill>
                <a:latin typeface="+mn-lt"/>
              </a:rPr>
              <a:t>, </a:t>
            </a:r>
            <a:r>
              <a:rPr lang="en-US" sz="1400" dirty="0" err="1">
                <a:solidFill>
                  <a:srgbClr val="044449"/>
                </a:solidFill>
                <a:latin typeface="+mn-lt"/>
              </a:rPr>
              <a:t>kako</a:t>
            </a:r>
            <a:r>
              <a:rPr lang="en-US" sz="1400" dirty="0">
                <a:solidFill>
                  <a:srgbClr val="044449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rgbClr val="044449"/>
                </a:solidFill>
                <a:latin typeface="+mn-lt"/>
              </a:rPr>
              <a:t>lahko</a:t>
            </a:r>
            <a:r>
              <a:rPr lang="en-US" sz="1400" dirty="0">
                <a:solidFill>
                  <a:srgbClr val="044449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rgbClr val="044449"/>
                </a:solidFill>
                <a:latin typeface="+mn-lt"/>
              </a:rPr>
              <a:t>spremenite</a:t>
            </a:r>
            <a:r>
              <a:rPr lang="en-US" sz="1400" dirty="0">
                <a:solidFill>
                  <a:srgbClr val="044449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rgbClr val="044449"/>
                </a:solidFill>
                <a:latin typeface="+mn-lt"/>
              </a:rPr>
              <a:t>svoje</a:t>
            </a:r>
            <a:r>
              <a:rPr lang="en-US" sz="1400" dirty="0">
                <a:solidFill>
                  <a:srgbClr val="044449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rgbClr val="044449"/>
                </a:solidFill>
                <a:latin typeface="+mn-lt"/>
              </a:rPr>
              <a:t>prehransko</a:t>
            </a:r>
            <a:r>
              <a:rPr lang="en-US" sz="1400" dirty="0">
                <a:solidFill>
                  <a:srgbClr val="044449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rgbClr val="044449"/>
                </a:solidFill>
                <a:latin typeface="+mn-lt"/>
              </a:rPr>
              <a:t>podjetje</a:t>
            </a:r>
            <a:r>
              <a:rPr lang="sl-SI" sz="1400" dirty="0">
                <a:solidFill>
                  <a:srgbClr val="044449"/>
                </a:solidFill>
                <a:latin typeface="+mn-lt"/>
              </a:rPr>
              <a:t>.</a:t>
            </a:r>
            <a:endParaRPr lang="en-US" sz="1400" dirty="0">
              <a:solidFill>
                <a:srgbClr val="044449"/>
              </a:solidFill>
              <a:latin typeface="+mn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E83883-A3AB-774C-927F-545A5BB3B18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 sz="1600" b="1" dirty="0">
              <a:solidFill>
                <a:srgbClr val="FFC000"/>
              </a:solidFill>
              <a:latin typeface="+mn-lt"/>
            </a:endParaRPr>
          </a:p>
          <a:p>
            <a:pPr algn="ctr"/>
            <a:r>
              <a:rPr lang="en-US" sz="3600" dirty="0" err="1">
                <a:solidFill>
                  <a:srgbClr val="085156"/>
                </a:solidFill>
                <a:latin typeface="+mn-lt"/>
              </a:rPr>
              <a:t>Inovacije</a:t>
            </a:r>
            <a:r>
              <a:rPr lang="en-US" sz="3600" dirty="0">
                <a:solidFill>
                  <a:srgbClr val="085156"/>
                </a:solidFill>
                <a:latin typeface="+mn-lt"/>
              </a:rPr>
              <a:t> za </a:t>
            </a:r>
            <a:r>
              <a:rPr lang="en-US" sz="3600" dirty="0" err="1">
                <a:solidFill>
                  <a:srgbClr val="085156"/>
                </a:solidFill>
                <a:latin typeface="+mn-lt"/>
              </a:rPr>
              <a:t>živilski</a:t>
            </a:r>
            <a:r>
              <a:rPr lang="en-US" sz="3600" dirty="0">
                <a:solidFill>
                  <a:srgbClr val="085156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085156"/>
                </a:solidFill>
                <a:latin typeface="+mn-lt"/>
              </a:rPr>
              <a:t>sektor</a:t>
            </a:r>
            <a:r>
              <a:rPr lang="sl-SI" sz="3600" dirty="0">
                <a:solidFill>
                  <a:srgbClr val="085156"/>
                </a:solidFill>
                <a:latin typeface="+mn-lt"/>
              </a:rPr>
              <a:t> in gostinstvo</a:t>
            </a:r>
            <a:r>
              <a:rPr lang="en-US" sz="3600" dirty="0">
                <a:solidFill>
                  <a:srgbClr val="085156"/>
                </a:solidFill>
                <a:latin typeface="+mn-lt"/>
              </a:rPr>
              <a:t>!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2E6711-2C75-5140-80AF-23C2910561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5545" y="3967565"/>
            <a:ext cx="3174173" cy="1890793"/>
          </a:xfrm>
        </p:spPr>
        <p:txBody>
          <a:bodyPr>
            <a:normAutofit/>
          </a:bodyPr>
          <a:lstStyle/>
          <a:p>
            <a:r>
              <a:rPr lang="en-US" dirty="0" err="1">
                <a:latin typeface="+mn-lt"/>
              </a:rPr>
              <a:t>Naučiti</a:t>
            </a:r>
            <a:r>
              <a:rPr lang="en-US" dirty="0">
                <a:latin typeface="+mn-lt"/>
              </a:rPr>
              <a:t> se </a:t>
            </a:r>
            <a:r>
              <a:rPr lang="en-US" dirty="0" err="1">
                <a:latin typeface="+mn-lt"/>
              </a:rPr>
              <a:t>moraš</a:t>
            </a:r>
            <a:r>
              <a:rPr lang="en-US" dirty="0">
                <a:latin typeface="+mn-lt"/>
              </a:rPr>
              <a:t> </a:t>
            </a:r>
            <a:endParaRPr lang="sl-SI" dirty="0">
              <a:latin typeface="+mn-lt"/>
            </a:endParaRPr>
          </a:p>
          <a:p>
            <a:r>
              <a:rPr lang="sl-SI" dirty="0">
                <a:latin typeface="+mn-lt"/>
              </a:rPr>
              <a:t>PRAVIL IGRE,</a:t>
            </a:r>
            <a:endParaRPr lang="en-US" dirty="0">
              <a:latin typeface="+mn-lt"/>
            </a:endParaRPr>
          </a:p>
          <a:p>
            <a:r>
              <a:rPr lang="en-US" dirty="0" err="1">
                <a:latin typeface="+mn-lt"/>
              </a:rPr>
              <a:t>nato</a:t>
            </a:r>
            <a:r>
              <a:rPr lang="en-US" dirty="0">
                <a:latin typeface="+mn-lt"/>
              </a:rPr>
              <a:t> pa </a:t>
            </a:r>
            <a:r>
              <a:rPr lang="en-US" dirty="0" err="1">
                <a:latin typeface="+mn-lt"/>
              </a:rPr>
              <a:t>moraš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igrati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bolje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kot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kdor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koli</a:t>
            </a:r>
            <a:r>
              <a:rPr lang="en-US" dirty="0">
                <a:latin typeface="+mn-lt"/>
              </a:rPr>
              <a:t> drug.</a:t>
            </a:r>
          </a:p>
        </p:txBody>
      </p:sp>
      <p:pic>
        <p:nvPicPr>
          <p:cNvPr id="8" name="Picture Placeholder 7" descr="Light bulbs on a green surface with only one light bulb on">
            <a:extLst>
              <a:ext uri="{FF2B5EF4-FFF2-40B4-BE49-F238E27FC236}">
                <a16:creationId xmlns:a16="http://schemas.microsoft.com/office/drawing/2014/main" id="{80437FB9-D8F1-4A4E-BF7E-5587939BCAC0}"/>
              </a:ext>
            </a:extLst>
          </p:cNvPr>
          <p:cNvPicPr>
            <a:picLocks noGrp="1" noChangeAspect="1"/>
          </p:cNvPicPr>
          <p:nvPr>
            <p:ph type="pic" sz="quarter" idx="3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5502" y="-1"/>
            <a:ext cx="3174173" cy="1069181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553A6C-1FCD-4D03-AD58-15CFC8E9174E}"/>
              </a:ext>
            </a:extLst>
          </p:cNvPr>
          <p:cNvSpPr txBox="1"/>
          <p:nvPr/>
        </p:nvSpPr>
        <p:spPr>
          <a:xfrm>
            <a:off x="2614237" y="5858358"/>
            <a:ext cx="116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D9D9D9"/>
                </a:solidFill>
              </a:rPr>
              <a:t>Albert Einstein</a:t>
            </a:r>
            <a:endParaRPr lang="en-IE" sz="1200" dirty="0">
              <a:solidFill>
                <a:srgbClr val="D9D9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5700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820077-F500-4E25-8B41-DB3B795BD89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Modul 6: </a:t>
            </a:r>
            <a:r>
              <a:rPr lang="sl-SI" sz="1200" b="0" dirty="0"/>
              <a:t>Prosojnica</a:t>
            </a:r>
            <a:r>
              <a:rPr lang="en-US" sz="1200" b="0" dirty="0"/>
              <a:t> 32</a:t>
            </a:r>
          </a:p>
          <a:p>
            <a:endParaRPr lang="en-I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1348FD-8A50-437C-A2F1-5057C66FF172}"/>
              </a:ext>
            </a:extLst>
          </p:cNvPr>
          <p:cNvSpPr txBox="1"/>
          <p:nvPr/>
        </p:nvSpPr>
        <p:spPr>
          <a:xfrm>
            <a:off x="788077" y="5579855"/>
            <a:ext cx="609035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800" dirty="0">
                <a:solidFill>
                  <a:srgbClr val="00444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IE" dirty="0">
              <a:solidFill>
                <a:srgbClr val="004449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507F79-E73C-4D54-B6B5-CC0D2E5B4C83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681247" y="5227590"/>
            <a:ext cx="6400839" cy="4708004"/>
          </a:xfrm>
        </p:spPr>
        <p:txBody>
          <a:bodyPr/>
          <a:lstStyle/>
          <a:p>
            <a:r>
              <a:rPr lang="en-US" sz="1200" b="1" dirty="0" err="1">
                <a:solidFill>
                  <a:srgbClr val="004449"/>
                </a:solidFill>
              </a:rPr>
              <a:t>Vaši</a:t>
            </a:r>
            <a:r>
              <a:rPr lang="en-US" sz="1200" b="1" dirty="0">
                <a:solidFill>
                  <a:srgbClr val="004449"/>
                </a:solidFill>
              </a:rPr>
              <a:t> </a:t>
            </a:r>
            <a:r>
              <a:rPr lang="en-US" sz="1200" b="1" dirty="0" err="1">
                <a:solidFill>
                  <a:srgbClr val="004449"/>
                </a:solidFill>
              </a:rPr>
              <a:t>pristopi</a:t>
            </a:r>
            <a:r>
              <a:rPr lang="en-US" sz="1200" b="1" dirty="0">
                <a:solidFill>
                  <a:srgbClr val="004449"/>
                </a:solidFill>
              </a:rPr>
              <a:t>/</a:t>
            </a:r>
            <a:r>
              <a:rPr lang="en-US" sz="1200" b="1" dirty="0" err="1">
                <a:solidFill>
                  <a:srgbClr val="004449"/>
                </a:solidFill>
              </a:rPr>
              <a:t>misli</a:t>
            </a:r>
            <a:r>
              <a:rPr lang="en-US" sz="1200" b="1" dirty="0">
                <a:solidFill>
                  <a:srgbClr val="004449"/>
                </a:solidFill>
              </a:rPr>
              <a:t>/</a:t>
            </a:r>
            <a:r>
              <a:rPr lang="en-US" sz="1200" b="1" dirty="0" err="1">
                <a:solidFill>
                  <a:srgbClr val="004449"/>
                </a:solidFill>
              </a:rPr>
              <a:t>ukrepi</a:t>
            </a:r>
            <a:r>
              <a:rPr lang="en-US" sz="1200" b="1" dirty="0">
                <a:solidFill>
                  <a:srgbClr val="004449"/>
                </a:solidFill>
              </a:rPr>
              <a:t> </a:t>
            </a:r>
            <a:endParaRPr lang="en-IE" sz="1200" b="1" dirty="0">
              <a:solidFill>
                <a:srgbClr val="004449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6DF1533-1208-450B-9416-FA8349A518E4}"/>
              </a:ext>
            </a:extLst>
          </p:cNvPr>
          <p:cNvSpPr txBox="1">
            <a:spLocks/>
          </p:cNvSpPr>
          <p:nvPr/>
        </p:nvSpPr>
        <p:spPr>
          <a:xfrm>
            <a:off x="632833" y="2586819"/>
            <a:ext cx="6449253" cy="697353"/>
          </a:xfrm>
          <a:prstGeom prst="rect">
            <a:avLst/>
          </a:prstGeom>
        </p:spPr>
        <p:txBody>
          <a:bodyPr>
            <a:noAutofit/>
          </a:bodyPr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err="1">
                <a:solidFill>
                  <a:srgbClr val="085156"/>
                </a:solidFill>
              </a:rPr>
              <a:t>Kako</a:t>
            </a:r>
            <a:r>
              <a:rPr lang="en-US" sz="1800" dirty="0">
                <a:solidFill>
                  <a:srgbClr val="085156"/>
                </a:solidFill>
              </a:rPr>
              <a:t> </a:t>
            </a:r>
            <a:r>
              <a:rPr lang="en-US" sz="1800" dirty="0" err="1">
                <a:solidFill>
                  <a:srgbClr val="085156"/>
                </a:solidFill>
              </a:rPr>
              <a:t>lahko</a:t>
            </a:r>
            <a:r>
              <a:rPr lang="en-US" sz="1800" dirty="0">
                <a:solidFill>
                  <a:srgbClr val="085156"/>
                </a:solidFill>
              </a:rPr>
              <a:t> </a:t>
            </a:r>
            <a:r>
              <a:rPr lang="en-US" sz="1800" dirty="0" err="1">
                <a:solidFill>
                  <a:srgbClr val="085156"/>
                </a:solidFill>
              </a:rPr>
              <a:t>gostinska</a:t>
            </a:r>
            <a:r>
              <a:rPr lang="en-US" sz="1800" dirty="0">
                <a:solidFill>
                  <a:srgbClr val="085156"/>
                </a:solidFill>
              </a:rPr>
              <a:t> </a:t>
            </a:r>
            <a:r>
              <a:rPr lang="en-US" sz="1800" dirty="0" err="1">
                <a:solidFill>
                  <a:srgbClr val="085156"/>
                </a:solidFill>
              </a:rPr>
              <a:t>podjetja</a:t>
            </a:r>
            <a:r>
              <a:rPr lang="en-US" sz="1800" dirty="0">
                <a:solidFill>
                  <a:srgbClr val="085156"/>
                </a:solidFill>
              </a:rPr>
              <a:t> </a:t>
            </a:r>
            <a:r>
              <a:rPr lang="en-US" sz="1800" dirty="0" err="1">
                <a:solidFill>
                  <a:srgbClr val="085156"/>
                </a:solidFill>
              </a:rPr>
              <a:t>prispevajo</a:t>
            </a:r>
            <a:r>
              <a:rPr lang="en-US" sz="1800" dirty="0">
                <a:solidFill>
                  <a:srgbClr val="085156"/>
                </a:solidFill>
              </a:rPr>
              <a:t> k </a:t>
            </a:r>
            <a:r>
              <a:rPr lang="en-US" sz="1800" dirty="0" err="1">
                <a:solidFill>
                  <a:srgbClr val="085156"/>
                </a:solidFill>
              </a:rPr>
              <a:t>trajnostnemu</a:t>
            </a:r>
            <a:r>
              <a:rPr lang="en-US" sz="1800" dirty="0">
                <a:solidFill>
                  <a:srgbClr val="085156"/>
                </a:solidFill>
              </a:rPr>
              <a:t> </a:t>
            </a:r>
            <a:r>
              <a:rPr lang="en-US" sz="1800" dirty="0" err="1">
                <a:solidFill>
                  <a:srgbClr val="085156"/>
                </a:solidFill>
              </a:rPr>
              <a:t>kmetovanju</a:t>
            </a:r>
            <a:r>
              <a:rPr lang="en-US" sz="1800" dirty="0">
                <a:solidFill>
                  <a:srgbClr val="085156"/>
                </a:solidFill>
              </a:rPr>
              <a:t>?</a:t>
            </a:r>
            <a:endParaRPr lang="sl-SI" sz="1800" dirty="0">
              <a:solidFill>
                <a:srgbClr val="085156"/>
              </a:solidFill>
            </a:endParaRPr>
          </a:p>
          <a:p>
            <a:pPr marL="0" indent="0">
              <a:buNone/>
            </a:pPr>
            <a:r>
              <a:rPr lang="en-US" sz="1600" dirty="0" err="1">
                <a:solidFill>
                  <a:srgbClr val="5E5E5E"/>
                </a:solidFill>
              </a:rPr>
              <a:t>npr</a:t>
            </a:r>
            <a:r>
              <a:rPr lang="en-US" sz="1600" dirty="0">
                <a:solidFill>
                  <a:srgbClr val="5E5E5E"/>
                </a:solidFill>
              </a:rPr>
              <a:t>. </a:t>
            </a:r>
            <a:r>
              <a:rPr lang="en-US" sz="1600" dirty="0" err="1">
                <a:solidFill>
                  <a:srgbClr val="5E5E5E"/>
                </a:solidFill>
              </a:rPr>
              <a:t>pomembno</a:t>
            </a:r>
            <a:r>
              <a:rPr lang="en-US" sz="1600" dirty="0">
                <a:solidFill>
                  <a:srgbClr val="5E5E5E"/>
                </a:solidFill>
              </a:rPr>
              <a:t> je </a:t>
            </a:r>
            <a:r>
              <a:rPr lang="en-US" sz="1600" dirty="0" err="1">
                <a:solidFill>
                  <a:srgbClr val="5E5E5E"/>
                </a:solidFill>
              </a:rPr>
              <a:t>sodelovati</a:t>
            </a:r>
            <a:r>
              <a:rPr lang="en-US" sz="1600" dirty="0">
                <a:solidFill>
                  <a:srgbClr val="5E5E5E"/>
                </a:solidFill>
              </a:rPr>
              <a:t> z </a:t>
            </a:r>
            <a:r>
              <a:rPr lang="en-US" sz="1600" dirty="0" err="1">
                <a:solidFill>
                  <a:srgbClr val="5E5E5E"/>
                </a:solidFill>
              </a:rPr>
              <a:t>dobavitelji</a:t>
            </a:r>
            <a:r>
              <a:rPr lang="en-US" sz="1600" dirty="0">
                <a:solidFill>
                  <a:srgbClr val="5E5E5E"/>
                </a:solidFill>
              </a:rPr>
              <a:t> in </a:t>
            </a:r>
            <a:r>
              <a:rPr lang="en-US" sz="1600" dirty="0" err="1">
                <a:solidFill>
                  <a:srgbClr val="5E5E5E"/>
                </a:solidFill>
              </a:rPr>
              <a:t>biti</a:t>
            </a:r>
            <a:r>
              <a:rPr lang="en-US" sz="1600" dirty="0">
                <a:solidFill>
                  <a:srgbClr val="5E5E5E"/>
                </a:solidFill>
              </a:rPr>
              <a:t> </a:t>
            </a:r>
            <a:r>
              <a:rPr lang="en-US" sz="1600" dirty="0" err="1">
                <a:solidFill>
                  <a:srgbClr val="5E5E5E"/>
                </a:solidFill>
              </a:rPr>
              <a:t>na</a:t>
            </a:r>
            <a:r>
              <a:rPr lang="en-US" sz="1600" dirty="0">
                <a:solidFill>
                  <a:srgbClr val="5E5E5E"/>
                </a:solidFill>
              </a:rPr>
              <a:t> </a:t>
            </a:r>
            <a:r>
              <a:rPr lang="en-US" sz="1600" dirty="0" err="1">
                <a:solidFill>
                  <a:srgbClr val="5E5E5E"/>
                </a:solidFill>
              </a:rPr>
              <a:t>tekočem</a:t>
            </a:r>
            <a:r>
              <a:rPr lang="en-US" sz="1600" dirty="0">
                <a:solidFill>
                  <a:srgbClr val="5E5E5E"/>
                </a:solidFill>
              </a:rPr>
              <a:t> s </a:t>
            </a:r>
            <a:r>
              <a:rPr lang="en-US" sz="1600" dirty="0" err="1">
                <a:solidFill>
                  <a:srgbClr val="5E5E5E"/>
                </a:solidFill>
              </a:rPr>
              <a:t>prehranskimi</a:t>
            </a:r>
            <a:r>
              <a:rPr lang="en-US" sz="1600" dirty="0">
                <a:solidFill>
                  <a:srgbClr val="5E5E5E"/>
                </a:solidFill>
              </a:rPr>
              <a:t> </a:t>
            </a:r>
            <a:r>
              <a:rPr lang="en-US" sz="1600" dirty="0" err="1">
                <a:solidFill>
                  <a:srgbClr val="5E5E5E"/>
                </a:solidFill>
              </a:rPr>
              <a:t>trendi</a:t>
            </a:r>
            <a:r>
              <a:rPr lang="en-US" sz="1600" dirty="0">
                <a:solidFill>
                  <a:srgbClr val="5E5E5E"/>
                </a:solidFill>
              </a:rPr>
              <a:t>. </a:t>
            </a:r>
            <a:r>
              <a:rPr lang="en-US" sz="1600" dirty="0" err="1">
                <a:solidFill>
                  <a:srgbClr val="5E5E5E"/>
                </a:solidFill>
              </a:rPr>
              <a:t>Razširiti</a:t>
            </a:r>
            <a:r>
              <a:rPr lang="en-US" sz="1600" dirty="0">
                <a:solidFill>
                  <a:srgbClr val="5E5E5E"/>
                </a:solidFill>
              </a:rPr>
              <a:t>...</a:t>
            </a:r>
          </a:p>
          <a:p>
            <a:pPr marL="0" indent="0">
              <a:buNone/>
            </a:pPr>
            <a:r>
              <a:rPr lang="en-US" sz="1800" dirty="0" err="1">
                <a:solidFill>
                  <a:srgbClr val="085156"/>
                </a:solidFill>
              </a:rPr>
              <a:t>Koliko</a:t>
            </a:r>
            <a:r>
              <a:rPr lang="en-US" sz="1800" dirty="0">
                <a:solidFill>
                  <a:srgbClr val="085156"/>
                </a:solidFill>
              </a:rPr>
              <a:t> </a:t>
            </a:r>
            <a:r>
              <a:rPr lang="en-US" sz="1800" dirty="0" err="1">
                <a:solidFill>
                  <a:srgbClr val="085156"/>
                </a:solidFill>
              </a:rPr>
              <a:t>veste</a:t>
            </a:r>
            <a:r>
              <a:rPr lang="en-US" sz="1800" dirty="0">
                <a:solidFill>
                  <a:srgbClr val="085156"/>
                </a:solidFill>
              </a:rPr>
              <a:t> o </a:t>
            </a:r>
            <a:r>
              <a:rPr lang="en-US" sz="1800" dirty="0" err="1">
                <a:solidFill>
                  <a:srgbClr val="085156"/>
                </a:solidFill>
              </a:rPr>
              <a:t>trajnosti</a:t>
            </a:r>
            <a:r>
              <a:rPr lang="en-US" sz="1800" dirty="0">
                <a:solidFill>
                  <a:srgbClr val="085156"/>
                </a:solidFill>
              </a:rPr>
              <a:t> </a:t>
            </a:r>
            <a:r>
              <a:rPr lang="en-US" sz="1800" dirty="0" err="1">
                <a:solidFill>
                  <a:srgbClr val="085156"/>
                </a:solidFill>
              </a:rPr>
              <a:t>svojih</a:t>
            </a:r>
            <a:r>
              <a:rPr lang="en-US" sz="1800" dirty="0">
                <a:solidFill>
                  <a:srgbClr val="085156"/>
                </a:solidFill>
              </a:rPr>
              <a:t> </a:t>
            </a:r>
            <a:r>
              <a:rPr lang="en-US" sz="1800" dirty="0" err="1">
                <a:solidFill>
                  <a:srgbClr val="085156"/>
                </a:solidFill>
              </a:rPr>
              <a:t>pridelkov</a:t>
            </a:r>
            <a:r>
              <a:rPr lang="en-US" sz="1800" dirty="0">
                <a:solidFill>
                  <a:srgbClr val="085156"/>
                </a:solidFill>
              </a:rPr>
              <a:t>? </a:t>
            </a:r>
            <a:endParaRPr lang="sl-SI" sz="1800" dirty="0">
              <a:solidFill>
                <a:srgbClr val="085156"/>
              </a:solidFill>
            </a:endParaRPr>
          </a:p>
          <a:p>
            <a:pPr marL="0" indent="0">
              <a:buNone/>
            </a:pPr>
            <a:r>
              <a:rPr lang="en-US" sz="1600" dirty="0" err="1">
                <a:solidFill>
                  <a:srgbClr val="5E5E5E"/>
                </a:solidFill>
              </a:rPr>
              <a:t>Odličen</a:t>
            </a:r>
            <a:r>
              <a:rPr lang="en-US" sz="1600" dirty="0">
                <a:solidFill>
                  <a:srgbClr val="5E5E5E"/>
                </a:solidFill>
              </a:rPr>
              <a:t> </a:t>
            </a:r>
            <a:r>
              <a:rPr lang="en-US" sz="1600" dirty="0" err="1">
                <a:solidFill>
                  <a:srgbClr val="5E5E5E"/>
                </a:solidFill>
              </a:rPr>
              <a:t>začetek</a:t>
            </a:r>
            <a:r>
              <a:rPr lang="en-US" sz="1600" dirty="0">
                <a:solidFill>
                  <a:srgbClr val="5E5E5E"/>
                </a:solidFill>
              </a:rPr>
              <a:t> je, da </a:t>
            </a:r>
            <a:r>
              <a:rPr lang="en-US" sz="1600" dirty="0" err="1">
                <a:solidFill>
                  <a:srgbClr val="5E5E5E"/>
                </a:solidFill>
              </a:rPr>
              <a:t>preverite</a:t>
            </a:r>
            <a:r>
              <a:rPr lang="en-US" sz="1600" dirty="0">
                <a:solidFill>
                  <a:srgbClr val="5E5E5E"/>
                </a:solidFill>
              </a:rPr>
              <a:t> </a:t>
            </a:r>
            <a:r>
              <a:rPr lang="en-US" sz="1600" dirty="0" err="1">
                <a:solidFill>
                  <a:srgbClr val="5E5E5E"/>
                </a:solidFill>
              </a:rPr>
              <a:t>državo</a:t>
            </a:r>
            <a:r>
              <a:rPr lang="en-US" sz="1600" dirty="0">
                <a:solidFill>
                  <a:srgbClr val="5E5E5E"/>
                </a:solidFill>
              </a:rPr>
              <a:t> </a:t>
            </a:r>
            <a:r>
              <a:rPr lang="en-US" sz="1600" dirty="0" err="1">
                <a:solidFill>
                  <a:srgbClr val="5E5E5E"/>
                </a:solidFill>
              </a:rPr>
              <a:t>izvora</a:t>
            </a:r>
            <a:r>
              <a:rPr lang="en-US" sz="1600" dirty="0">
                <a:solidFill>
                  <a:srgbClr val="5E5E5E"/>
                </a:solidFill>
              </a:rPr>
              <a:t> in </a:t>
            </a:r>
            <a:r>
              <a:rPr lang="en-US" sz="1600" dirty="0" err="1">
                <a:solidFill>
                  <a:srgbClr val="5E5E5E"/>
                </a:solidFill>
              </a:rPr>
              <a:t>raziščete</a:t>
            </a:r>
            <a:r>
              <a:rPr lang="en-US" sz="1600" dirty="0">
                <a:solidFill>
                  <a:srgbClr val="5E5E5E"/>
                </a:solidFill>
              </a:rPr>
              <a:t> </a:t>
            </a:r>
            <a:r>
              <a:rPr lang="en-US" sz="1600" dirty="0" err="1">
                <a:solidFill>
                  <a:srgbClr val="5E5E5E"/>
                </a:solidFill>
              </a:rPr>
              <a:t>okoljska</a:t>
            </a:r>
            <a:r>
              <a:rPr lang="en-US" sz="1600" dirty="0">
                <a:solidFill>
                  <a:srgbClr val="5E5E5E"/>
                </a:solidFill>
              </a:rPr>
              <a:t> </a:t>
            </a:r>
            <a:r>
              <a:rPr lang="en-US" sz="1600" dirty="0" err="1">
                <a:solidFill>
                  <a:srgbClr val="5E5E5E"/>
                </a:solidFill>
              </a:rPr>
              <a:t>vprašanja</a:t>
            </a:r>
            <a:r>
              <a:rPr lang="en-US" sz="1600" dirty="0">
                <a:solidFill>
                  <a:srgbClr val="5E5E5E"/>
                </a:solidFill>
              </a:rPr>
              <a:t>, s </a:t>
            </a:r>
            <a:r>
              <a:rPr lang="en-US" sz="1600" dirty="0" err="1">
                <a:solidFill>
                  <a:srgbClr val="5E5E5E"/>
                </a:solidFill>
              </a:rPr>
              <a:t>katerimi</a:t>
            </a:r>
            <a:r>
              <a:rPr lang="en-US" sz="1600" dirty="0">
                <a:solidFill>
                  <a:srgbClr val="5E5E5E"/>
                </a:solidFill>
              </a:rPr>
              <a:t> se </a:t>
            </a:r>
            <a:r>
              <a:rPr lang="en-US" sz="1600" dirty="0" err="1">
                <a:solidFill>
                  <a:srgbClr val="5E5E5E"/>
                </a:solidFill>
              </a:rPr>
              <a:t>soočajo</a:t>
            </a:r>
            <a:r>
              <a:rPr lang="en-US" sz="1600" dirty="0">
                <a:solidFill>
                  <a:srgbClr val="5E5E5E"/>
                </a:solidFill>
              </a:rPr>
              <a:t>.</a:t>
            </a:r>
            <a:endParaRPr lang="en-IE" sz="1600" dirty="0">
              <a:solidFill>
                <a:srgbClr val="5E5E5E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D4E1B24-3AF0-43A3-B47C-35E54CB4CD99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79417" y="1919334"/>
            <a:ext cx="6474449" cy="451333"/>
          </a:xfrm>
          <a:solidFill>
            <a:srgbClr val="F5C05B"/>
          </a:solidFill>
        </p:spPr>
        <p:txBody>
          <a:bodyPr/>
          <a:lstStyle/>
          <a:p>
            <a:pPr algn="l"/>
            <a:r>
              <a:rPr lang="sl-SI" sz="2000" i="0" dirty="0">
                <a:solidFill>
                  <a:schemeClr val="bg1"/>
                </a:solidFill>
              </a:rPr>
              <a:t>Vaja ZA RAZMISLEK</a:t>
            </a:r>
            <a:endParaRPr lang="en-IE" sz="2000" i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2963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D8164-9C5A-463D-97D6-F69B0D0ECEA8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707667" y="4701265"/>
            <a:ext cx="3272589" cy="1289281"/>
          </a:xfrm>
        </p:spPr>
        <p:txBody>
          <a:bodyPr/>
          <a:lstStyle/>
          <a:p>
            <a:r>
              <a:rPr lang="sl-SI" sz="1600" b="1" i="0" u="sng" dirty="0">
                <a:solidFill>
                  <a:srgbClr val="406F70"/>
                </a:solidFill>
                <a:latin typeface="+mn-lt"/>
              </a:rPr>
              <a:t>Kot gostinec</a:t>
            </a:r>
            <a:r>
              <a:rPr lang="en-US" sz="1600" b="1" i="0" u="sng" dirty="0">
                <a:solidFill>
                  <a:srgbClr val="406F70"/>
                </a:solidFill>
                <a:latin typeface="+mn-lt"/>
              </a:rPr>
              <a:t>:</a:t>
            </a:r>
          </a:p>
          <a:p>
            <a:endParaRPr lang="en-US" sz="800" b="1" i="0" u="sng" dirty="0">
              <a:solidFill>
                <a:srgbClr val="406F70"/>
              </a:solidFill>
              <a:latin typeface="+mn-lt"/>
            </a:endParaRPr>
          </a:p>
          <a:p>
            <a:pPr marL="228600" indent="-228600" algn="l">
              <a:buFont typeface="+mj-lt"/>
              <a:buAutoNum type="arabicPeriod"/>
            </a:pPr>
            <a:r>
              <a:rPr lang="en-US" sz="1600" i="0" dirty="0">
                <a:solidFill>
                  <a:srgbClr val="406F70"/>
                </a:solidFill>
                <a:latin typeface="+mn-lt"/>
              </a:rPr>
              <a:t>Ali </a:t>
            </a:r>
            <a:r>
              <a:rPr lang="en-US" sz="1600" i="0" dirty="0" err="1">
                <a:solidFill>
                  <a:srgbClr val="406F70"/>
                </a:solidFill>
                <a:latin typeface="+mn-lt"/>
              </a:rPr>
              <a:t>zagotavljate</a:t>
            </a:r>
            <a:r>
              <a:rPr lang="en-US" sz="1600" i="0" dirty="0">
                <a:solidFill>
                  <a:srgbClr val="406F70"/>
                </a:solidFill>
                <a:latin typeface="+mn-lt"/>
              </a:rPr>
              <a:t> </a:t>
            </a:r>
            <a:r>
              <a:rPr lang="en-US" sz="1600" i="0" dirty="0" err="1">
                <a:solidFill>
                  <a:srgbClr val="406F70"/>
                </a:solidFill>
                <a:latin typeface="+mn-lt"/>
              </a:rPr>
              <a:t>hranljive</a:t>
            </a:r>
            <a:r>
              <a:rPr lang="en-US" sz="1600" i="0" dirty="0">
                <a:solidFill>
                  <a:srgbClr val="406F70"/>
                </a:solidFill>
                <a:latin typeface="+mn-lt"/>
              </a:rPr>
              <a:t> in </a:t>
            </a:r>
            <a:r>
              <a:rPr lang="en-US" sz="1600" i="0" dirty="0" err="1">
                <a:solidFill>
                  <a:srgbClr val="406F70"/>
                </a:solidFill>
                <a:latin typeface="+mn-lt"/>
              </a:rPr>
              <a:t>uravnotežene</a:t>
            </a:r>
            <a:r>
              <a:rPr lang="en-US" sz="1600" i="0" dirty="0">
                <a:solidFill>
                  <a:srgbClr val="406F70"/>
                </a:solidFill>
                <a:latin typeface="+mn-lt"/>
              </a:rPr>
              <a:t> </a:t>
            </a:r>
            <a:r>
              <a:rPr lang="en-US" sz="1600" i="0" dirty="0" err="1">
                <a:solidFill>
                  <a:srgbClr val="406F70"/>
                </a:solidFill>
                <a:latin typeface="+mn-lt"/>
              </a:rPr>
              <a:t>obroke</a:t>
            </a:r>
            <a:r>
              <a:rPr lang="en-US" sz="1600" i="0" dirty="0">
                <a:solidFill>
                  <a:srgbClr val="406F70"/>
                </a:solidFill>
                <a:latin typeface="+mn-lt"/>
              </a:rPr>
              <a:t>?</a:t>
            </a:r>
            <a:endParaRPr lang="sl-SI" sz="1600" i="0" dirty="0">
              <a:solidFill>
                <a:srgbClr val="406F70"/>
              </a:solidFill>
              <a:latin typeface="+mn-lt"/>
            </a:endParaRPr>
          </a:p>
          <a:p>
            <a:pPr marL="228600" indent="-228600" algn="l">
              <a:buFont typeface="+mj-lt"/>
              <a:buAutoNum type="arabicPeriod"/>
            </a:pPr>
            <a:r>
              <a:rPr lang="en-US" sz="1600" i="0" dirty="0" err="1">
                <a:solidFill>
                  <a:srgbClr val="406F70"/>
                </a:solidFill>
                <a:latin typeface="+mn-lt"/>
              </a:rPr>
              <a:t>Nekateri</a:t>
            </a:r>
            <a:r>
              <a:rPr lang="en-US" sz="1600" i="0" dirty="0">
                <a:solidFill>
                  <a:srgbClr val="406F70"/>
                </a:solidFill>
                <a:latin typeface="+mn-lt"/>
              </a:rPr>
              <a:t> </a:t>
            </a:r>
            <a:r>
              <a:rPr lang="en-US" sz="1600" i="0" dirty="0" err="1">
                <a:solidFill>
                  <a:srgbClr val="406F70"/>
                </a:solidFill>
                <a:latin typeface="+mn-lt"/>
              </a:rPr>
              <a:t>mesni</a:t>
            </a:r>
            <a:r>
              <a:rPr lang="en-US" sz="1600" i="0" dirty="0">
                <a:solidFill>
                  <a:srgbClr val="406F70"/>
                </a:solidFill>
                <a:latin typeface="+mn-lt"/>
              </a:rPr>
              <a:t> </a:t>
            </a:r>
            <a:r>
              <a:rPr lang="en-US" sz="1600" i="0" dirty="0" err="1">
                <a:solidFill>
                  <a:srgbClr val="406F70"/>
                </a:solidFill>
                <a:latin typeface="+mn-lt"/>
              </a:rPr>
              <a:t>nadomestki</a:t>
            </a:r>
            <a:r>
              <a:rPr lang="en-US" sz="1600" i="0" dirty="0">
                <a:solidFill>
                  <a:srgbClr val="406F70"/>
                </a:solidFill>
                <a:latin typeface="+mn-lt"/>
              </a:rPr>
              <a:t> so </a:t>
            </a:r>
            <a:r>
              <a:rPr lang="en-US" sz="1600" i="0" dirty="0" err="1">
                <a:solidFill>
                  <a:srgbClr val="406F70"/>
                </a:solidFill>
                <a:latin typeface="+mn-lt"/>
              </a:rPr>
              <a:t>zelo</a:t>
            </a:r>
            <a:r>
              <a:rPr lang="en-US" sz="1600" i="0" dirty="0">
                <a:solidFill>
                  <a:srgbClr val="406F70"/>
                </a:solidFill>
                <a:latin typeface="+mn-lt"/>
              </a:rPr>
              <a:t> </a:t>
            </a:r>
            <a:r>
              <a:rPr lang="en-US" sz="1600" i="0" dirty="0" err="1">
                <a:solidFill>
                  <a:srgbClr val="406F70"/>
                </a:solidFill>
                <a:latin typeface="+mn-lt"/>
              </a:rPr>
              <a:t>predelana</a:t>
            </a:r>
            <a:r>
              <a:rPr lang="en-US" sz="1600" i="0" dirty="0">
                <a:solidFill>
                  <a:srgbClr val="406F70"/>
                </a:solidFill>
                <a:latin typeface="+mn-lt"/>
              </a:rPr>
              <a:t> </a:t>
            </a:r>
            <a:r>
              <a:rPr lang="en-US" sz="1600" i="0" dirty="0" err="1">
                <a:solidFill>
                  <a:srgbClr val="406F70"/>
                </a:solidFill>
                <a:latin typeface="+mn-lt"/>
              </a:rPr>
              <a:t>živila</a:t>
            </a:r>
            <a:r>
              <a:rPr lang="sl-SI" sz="1600" i="0" dirty="0">
                <a:solidFill>
                  <a:srgbClr val="406F70"/>
                </a:solidFill>
                <a:latin typeface="+mn-lt"/>
              </a:rPr>
              <a:t> </a:t>
            </a:r>
            <a:r>
              <a:rPr lang="en-US" sz="1600" i="0" dirty="0">
                <a:solidFill>
                  <a:srgbClr val="406F70"/>
                </a:solidFill>
                <a:latin typeface="+mn-lt"/>
              </a:rPr>
              <a:t>... </a:t>
            </a:r>
            <a:r>
              <a:rPr lang="en-US" sz="1600" i="0" dirty="0" err="1">
                <a:solidFill>
                  <a:srgbClr val="406F70"/>
                </a:solidFill>
                <a:latin typeface="+mn-lt"/>
              </a:rPr>
              <a:t>ali</a:t>
            </a:r>
            <a:r>
              <a:rPr lang="en-US" sz="1600" i="0" dirty="0">
                <a:solidFill>
                  <a:srgbClr val="406F70"/>
                </a:solidFill>
                <a:latin typeface="+mn-lt"/>
              </a:rPr>
              <a:t> </a:t>
            </a:r>
            <a:r>
              <a:rPr lang="en-US" sz="1600" i="0" dirty="0" err="1">
                <a:solidFill>
                  <a:srgbClr val="406F70"/>
                </a:solidFill>
                <a:latin typeface="+mn-lt"/>
              </a:rPr>
              <a:t>lahko</a:t>
            </a:r>
            <a:r>
              <a:rPr lang="en-US" sz="1600" i="0" dirty="0">
                <a:solidFill>
                  <a:srgbClr val="406F70"/>
                </a:solidFill>
                <a:latin typeface="+mn-lt"/>
              </a:rPr>
              <a:t> </a:t>
            </a:r>
            <a:r>
              <a:rPr lang="en-US" sz="1600" i="0" dirty="0" err="1">
                <a:solidFill>
                  <a:srgbClr val="406F70"/>
                </a:solidFill>
                <a:latin typeface="+mn-lt"/>
              </a:rPr>
              <a:t>pripravite</a:t>
            </a:r>
            <a:r>
              <a:rPr lang="en-US" sz="1600" i="0" dirty="0">
                <a:solidFill>
                  <a:srgbClr val="406F70"/>
                </a:solidFill>
                <a:latin typeface="+mn-lt"/>
              </a:rPr>
              <a:t> </a:t>
            </a:r>
            <a:r>
              <a:rPr lang="en-US" sz="1600" i="0" dirty="0" err="1">
                <a:solidFill>
                  <a:srgbClr val="406F70"/>
                </a:solidFill>
                <a:latin typeface="+mn-lt"/>
              </a:rPr>
              <a:t>svoje</a:t>
            </a:r>
            <a:r>
              <a:rPr lang="en-US" sz="1600" i="0" dirty="0">
                <a:solidFill>
                  <a:srgbClr val="406F70"/>
                </a:solidFill>
                <a:latin typeface="+mn-lt"/>
              </a:rPr>
              <a:t>, da bi se </a:t>
            </a:r>
            <a:r>
              <a:rPr lang="en-US" sz="1600" i="0" dirty="0" err="1">
                <a:solidFill>
                  <a:srgbClr val="406F70"/>
                </a:solidFill>
                <a:latin typeface="+mn-lt"/>
              </a:rPr>
              <a:t>temu</a:t>
            </a:r>
            <a:r>
              <a:rPr lang="en-US" sz="1600" i="0" dirty="0">
                <a:solidFill>
                  <a:srgbClr val="406F70"/>
                </a:solidFill>
                <a:latin typeface="+mn-lt"/>
              </a:rPr>
              <a:t> </a:t>
            </a:r>
            <a:r>
              <a:rPr lang="en-US" sz="1600" i="0" dirty="0" err="1">
                <a:solidFill>
                  <a:srgbClr val="406F70"/>
                </a:solidFill>
                <a:latin typeface="+mn-lt"/>
              </a:rPr>
              <a:t>izognili</a:t>
            </a:r>
            <a:r>
              <a:rPr lang="en-US" sz="1600" i="0" dirty="0">
                <a:solidFill>
                  <a:srgbClr val="406F70"/>
                </a:solidFill>
                <a:latin typeface="+mn-lt"/>
              </a:rPr>
              <a:t>?</a:t>
            </a:r>
          </a:p>
          <a:p>
            <a:endParaRPr lang="en-IE" sz="1600" i="0" dirty="0">
              <a:latin typeface="+mn-lt"/>
            </a:endParaRPr>
          </a:p>
        </p:txBody>
      </p:sp>
      <p:pic>
        <p:nvPicPr>
          <p:cNvPr id="11" name="Picture Placeholder 10" descr="Top view of peas and peapods">
            <a:extLst>
              <a:ext uri="{FF2B5EF4-FFF2-40B4-BE49-F238E27FC236}">
                <a16:creationId xmlns:a16="http://schemas.microsoft.com/office/drawing/2014/main" id="{E6795B33-BC75-4C3C-93A4-A266744952FC}"/>
              </a:ext>
            </a:extLst>
          </p:cNvPr>
          <p:cNvPicPr>
            <a:picLocks noGrp="1" noChangeAspect="1"/>
          </p:cNvPicPr>
          <p:nvPr>
            <p:ph type="pic" sz="quarter" idx="47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7D87626-C3AA-401E-AE9F-6F4050B1368D}"/>
              </a:ext>
            </a:extLst>
          </p:cNvPr>
          <p:cNvSpPr txBox="1">
            <a:spLocks/>
          </p:cNvSpPr>
          <p:nvPr/>
        </p:nvSpPr>
        <p:spPr>
          <a:xfrm>
            <a:off x="579424" y="4140788"/>
            <a:ext cx="6400839" cy="514414"/>
          </a:xfrm>
          <a:prstGeom prst="rect">
            <a:avLst/>
          </a:prstGeom>
          <a:solidFill>
            <a:srgbClr val="F5C05B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b="1" dirty="0">
                <a:solidFill>
                  <a:schemeClr val="bg1"/>
                </a:solidFill>
              </a:rPr>
              <a:t>Razmislek</a:t>
            </a:r>
            <a:r>
              <a:rPr lang="en-US" b="1">
                <a:solidFill>
                  <a:schemeClr val="bg1"/>
                </a:solidFill>
              </a:rPr>
              <a:t>: </a:t>
            </a:r>
            <a:r>
              <a:rPr lang="sl-SI" b="1">
                <a:solidFill>
                  <a:schemeClr val="bg1"/>
                </a:solidFill>
              </a:rPr>
              <a:t>Dejstva</a:t>
            </a:r>
            <a:endParaRPr lang="en-IE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B9563A-1A1E-4D87-96D0-1AD837867AFE}"/>
              </a:ext>
            </a:extLst>
          </p:cNvPr>
          <p:cNvSpPr txBox="1"/>
          <p:nvPr/>
        </p:nvSpPr>
        <p:spPr>
          <a:xfrm>
            <a:off x="579417" y="4693718"/>
            <a:ext cx="2753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 err="1">
                <a:solidFill>
                  <a:srgbClr val="406F70"/>
                </a:solidFill>
                <a:latin typeface="Source Sans Pro"/>
                <a:ea typeface="Source Sans Pro"/>
              </a:rPr>
              <a:t>Sporočilo</a:t>
            </a:r>
            <a:r>
              <a:rPr lang="en-GB" sz="1400" dirty="0">
                <a:solidFill>
                  <a:srgbClr val="406F70"/>
                </a:solidFill>
                <a:latin typeface="Source Sans Pro"/>
                <a:ea typeface="Source Sans Pro"/>
              </a:rPr>
              <a:t> je </a:t>
            </a:r>
            <a:r>
              <a:rPr lang="en-GB" sz="1400" dirty="0" err="1">
                <a:solidFill>
                  <a:srgbClr val="406F70"/>
                </a:solidFill>
                <a:latin typeface="Source Sans Pro"/>
                <a:ea typeface="Source Sans Pro"/>
              </a:rPr>
              <a:t>jasno</a:t>
            </a:r>
            <a:r>
              <a:rPr lang="en-GB" sz="1400" dirty="0">
                <a:solidFill>
                  <a:srgbClr val="406F70"/>
                </a:solidFill>
                <a:latin typeface="Source Sans Pro"/>
                <a:ea typeface="Source Sans Pro"/>
              </a:rPr>
              <a:t> in </a:t>
            </a:r>
            <a:r>
              <a:rPr lang="en-GB" sz="1400" dirty="0" err="1">
                <a:solidFill>
                  <a:srgbClr val="406F70"/>
                </a:solidFill>
                <a:latin typeface="Source Sans Pro"/>
                <a:ea typeface="Source Sans Pro"/>
              </a:rPr>
              <a:t>glasno</a:t>
            </a:r>
            <a:r>
              <a:rPr lang="en-GB" sz="1400" dirty="0">
                <a:solidFill>
                  <a:srgbClr val="406F70"/>
                </a:solidFill>
                <a:latin typeface="Source Sans Pro"/>
                <a:ea typeface="Source Sans Pro"/>
              </a:rPr>
              <a:t>. Da bi </a:t>
            </a:r>
            <a:r>
              <a:rPr lang="en-GB" sz="1400" b="1" dirty="0" err="1">
                <a:solidFill>
                  <a:srgbClr val="406F70"/>
                </a:solidFill>
                <a:latin typeface="Source Sans Pro"/>
                <a:ea typeface="Source Sans Pro"/>
              </a:rPr>
              <a:t>rešili</a:t>
            </a:r>
            <a:r>
              <a:rPr lang="en-GB" sz="1400" b="1" dirty="0">
                <a:solidFill>
                  <a:srgbClr val="406F70"/>
                </a:solidFill>
                <a:latin typeface="Source Sans Pro"/>
                <a:ea typeface="Source Sans Pro"/>
              </a:rPr>
              <a:t> planet </a:t>
            </a:r>
            <a:r>
              <a:rPr lang="en-GB" sz="1400" dirty="0">
                <a:solidFill>
                  <a:srgbClr val="406F70"/>
                </a:solidFill>
                <a:latin typeface="Source Sans Pro"/>
                <a:ea typeface="Source Sans Pro"/>
              </a:rPr>
              <a:t>in </a:t>
            </a:r>
            <a:r>
              <a:rPr lang="en-GB" sz="1400" b="1" dirty="0" err="1">
                <a:solidFill>
                  <a:srgbClr val="406F70"/>
                </a:solidFill>
                <a:latin typeface="Source Sans Pro"/>
                <a:ea typeface="Source Sans Pro"/>
              </a:rPr>
              <a:t>zaščitili</a:t>
            </a:r>
            <a:r>
              <a:rPr lang="en-GB" sz="1400" b="1" dirty="0">
                <a:solidFill>
                  <a:srgbClr val="406F70"/>
                </a:solidFill>
                <a:latin typeface="Source Sans Pro"/>
                <a:ea typeface="Source Sans Pro"/>
              </a:rPr>
              <a:t> </a:t>
            </a:r>
            <a:r>
              <a:rPr lang="en-GB" sz="1400" b="1" dirty="0" err="1">
                <a:solidFill>
                  <a:srgbClr val="406F70"/>
                </a:solidFill>
                <a:latin typeface="Source Sans Pro"/>
                <a:ea typeface="Source Sans Pro"/>
              </a:rPr>
              <a:t>svoje</a:t>
            </a:r>
            <a:r>
              <a:rPr lang="en-GB" sz="1400" b="1" dirty="0">
                <a:solidFill>
                  <a:srgbClr val="406F70"/>
                </a:solidFill>
                <a:latin typeface="Source Sans Pro"/>
                <a:ea typeface="Source Sans Pro"/>
              </a:rPr>
              <a:t> </a:t>
            </a:r>
            <a:r>
              <a:rPr lang="en-GB" sz="1400" b="1" dirty="0" err="1">
                <a:solidFill>
                  <a:srgbClr val="406F70"/>
                </a:solidFill>
                <a:latin typeface="Source Sans Pro"/>
                <a:ea typeface="Source Sans Pro"/>
              </a:rPr>
              <a:t>zdravje</a:t>
            </a:r>
            <a:r>
              <a:rPr lang="en-GB" sz="1400" dirty="0">
                <a:solidFill>
                  <a:srgbClr val="406F70"/>
                </a:solidFill>
                <a:latin typeface="Source Sans Pro"/>
                <a:ea typeface="Source Sans Pro"/>
              </a:rPr>
              <a:t>, </a:t>
            </a:r>
            <a:r>
              <a:rPr lang="en-GB" sz="1400" dirty="0" err="1">
                <a:solidFill>
                  <a:srgbClr val="406F70"/>
                </a:solidFill>
                <a:latin typeface="Source Sans Pro"/>
                <a:ea typeface="Source Sans Pro"/>
              </a:rPr>
              <a:t>moramo</a:t>
            </a:r>
            <a:r>
              <a:rPr lang="en-GB" sz="1400" dirty="0">
                <a:solidFill>
                  <a:srgbClr val="406F70"/>
                </a:solidFill>
                <a:latin typeface="Source Sans Pro"/>
                <a:ea typeface="Source Sans Pro"/>
              </a:rPr>
              <a:t> </a:t>
            </a:r>
            <a:r>
              <a:rPr lang="en-GB" sz="1400" dirty="0" err="1">
                <a:solidFill>
                  <a:srgbClr val="406F70"/>
                </a:solidFill>
                <a:latin typeface="Source Sans Pro"/>
                <a:ea typeface="Source Sans Pro"/>
              </a:rPr>
              <a:t>jesti</a:t>
            </a:r>
            <a:r>
              <a:rPr lang="en-GB" sz="1400" dirty="0">
                <a:solidFill>
                  <a:srgbClr val="406F70"/>
                </a:solidFill>
                <a:latin typeface="Source Sans Pro"/>
                <a:ea typeface="Source Sans Pro"/>
              </a:rPr>
              <a:t> </a:t>
            </a:r>
            <a:r>
              <a:rPr lang="en-GB" sz="1400" u="sng" dirty="0" err="1">
                <a:solidFill>
                  <a:srgbClr val="406F70"/>
                </a:solidFill>
                <a:latin typeface="Source Sans Pro"/>
                <a:ea typeface="Source Sans Pro"/>
              </a:rPr>
              <a:t>manj</a:t>
            </a:r>
            <a:r>
              <a:rPr lang="en-GB" sz="1400" u="sng" dirty="0">
                <a:solidFill>
                  <a:srgbClr val="406F70"/>
                </a:solidFill>
                <a:latin typeface="Source Sans Pro"/>
                <a:ea typeface="Source Sans Pro"/>
              </a:rPr>
              <a:t> mesa. </a:t>
            </a:r>
            <a:endParaRPr lang="sl-SI" sz="1400" u="sng" dirty="0">
              <a:solidFill>
                <a:srgbClr val="406F70"/>
              </a:solidFill>
              <a:latin typeface="Source Sans Pro"/>
              <a:ea typeface="Source Sans Pro"/>
            </a:endParaRPr>
          </a:p>
          <a:p>
            <a:pPr algn="just"/>
            <a:endParaRPr lang="en-US" sz="800" dirty="0">
              <a:solidFill>
                <a:srgbClr val="406F70"/>
              </a:solidFill>
              <a:latin typeface="Source Sans Pro"/>
              <a:ea typeface="Source Sans Pro"/>
            </a:endParaRPr>
          </a:p>
          <a:p>
            <a:pPr algn="just"/>
            <a:r>
              <a:rPr lang="en-US" sz="1400" dirty="0">
                <a:solidFill>
                  <a:srgbClr val="406F70"/>
                </a:solidFill>
                <a:latin typeface="Source Sans Pro"/>
                <a:ea typeface="Source Sans Pro"/>
              </a:rPr>
              <a:t>Ali </a:t>
            </a:r>
            <a:r>
              <a:rPr lang="en-US" sz="1400" dirty="0" err="1">
                <a:solidFill>
                  <a:srgbClr val="406F70"/>
                </a:solidFill>
                <a:latin typeface="Source Sans Pro"/>
                <a:ea typeface="Source Sans Pro"/>
              </a:rPr>
              <a:t>lahko</a:t>
            </a:r>
            <a:r>
              <a:rPr lang="en-US" sz="1400" dirty="0">
                <a:solidFill>
                  <a:srgbClr val="406F70"/>
                </a:solidFill>
                <a:latin typeface="Source Sans Pro"/>
                <a:ea typeface="Source Sans Pro"/>
              </a:rPr>
              <a:t> </a:t>
            </a:r>
            <a:r>
              <a:rPr lang="en-US" sz="1400" dirty="0" err="1">
                <a:solidFill>
                  <a:srgbClr val="406F70"/>
                </a:solidFill>
                <a:latin typeface="Source Sans Pro"/>
                <a:ea typeface="Source Sans Pro"/>
              </a:rPr>
              <a:t>rastlinski</a:t>
            </a:r>
            <a:r>
              <a:rPr lang="en-US" sz="1400" dirty="0">
                <a:solidFill>
                  <a:srgbClr val="406F70"/>
                </a:solidFill>
                <a:latin typeface="Source Sans Pro"/>
                <a:ea typeface="Source Sans Pro"/>
              </a:rPr>
              <a:t> </a:t>
            </a:r>
            <a:r>
              <a:rPr lang="en-US" sz="1400" dirty="0" err="1">
                <a:solidFill>
                  <a:srgbClr val="406F70"/>
                </a:solidFill>
                <a:latin typeface="Source Sans Pro"/>
                <a:ea typeface="Source Sans Pro"/>
              </a:rPr>
              <a:t>nadomestki</a:t>
            </a:r>
            <a:r>
              <a:rPr lang="en-US" sz="1400" dirty="0">
                <a:solidFill>
                  <a:srgbClr val="406F70"/>
                </a:solidFill>
                <a:latin typeface="Source Sans Pro"/>
                <a:ea typeface="Source Sans Pro"/>
              </a:rPr>
              <a:t> mesa </a:t>
            </a:r>
            <a:r>
              <a:rPr lang="en-US" sz="1400" dirty="0" err="1">
                <a:solidFill>
                  <a:srgbClr val="406F70"/>
                </a:solidFill>
                <a:latin typeface="Source Sans Pro"/>
                <a:ea typeface="Source Sans Pro"/>
              </a:rPr>
              <a:t>zagotovijo</a:t>
            </a:r>
            <a:r>
              <a:rPr lang="en-US" sz="1400" dirty="0">
                <a:solidFill>
                  <a:srgbClr val="406F70"/>
                </a:solidFill>
                <a:latin typeface="Source Sans Pro"/>
                <a:ea typeface="Source Sans Pro"/>
              </a:rPr>
              <a:t> </a:t>
            </a:r>
            <a:r>
              <a:rPr lang="en-US" sz="1400" dirty="0" err="1">
                <a:solidFill>
                  <a:srgbClr val="406F70"/>
                </a:solidFill>
                <a:latin typeface="Source Sans Pro"/>
                <a:ea typeface="Source Sans Pro"/>
              </a:rPr>
              <a:t>dovolj</a:t>
            </a:r>
            <a:r>
              <a:rPr lang="en-US" sz="1400" dirty="0">
                <a:solidFill>
                  <a:srgbClr val="406F70"/>
                </a:solidFill>
                <a:latin typeface="Source Sans Pro"/>
                <a:ea typeface="Source Sans Pro"/>
              </a:rPr>
              <a:t> </a:t>
            </a:r>
            <a:r>
              <a:rPr lang="en-US" sz="1400" dirty="0" err="1">
                <a:solidFill>
                  <a:srgbClr val="406F70"/>
                </a:solidFill>
                <a:latin typeface="Source Sans Pro"/>
                <a:ea typeface="Source Sans Pro"/>
              </a:rPr>
              <a:t>beljakovin</a:t>
            </a:r>
            <a:r>
              <a:rPr lang="en-US" sz="1400" dirty="0">
                <a:solidFill>
                  <a:srgbClr val="406F70"/>
                </a:solidFill>
                <a:latin typeface="Source Sans Pro"/>
                <a:ea typeface="Source Sans Pro"/>
              </a:rPr>
              <a:t>, da </a:t>
            </a:r>
            <a:r>
              <a:rPr lang="en-US" sz="1400" dirty="0" err="1">
                <a:solidFill>
                  <a:srgbClr val="406F70"/>
                </a:solidFill>
                <a:latin typeface="Source Sans Pro"/>
                <a:ea typeface="Source Sans Pro"/>
              </a:rPr>
              <a:t>nas</a:t>
            </a:r>
            <a:r>
              <a:rPr lang="en-US" sz="1400" dirty="0">
                <a:solidFill>
                  <a:srgbClr val="406F70"/>
                </a:solidFill>
                <a:latin typeface="Source Sans Pro"/>
                <a:ea typeface="Source Sans Pro"/>
              </a:rPr>
              <a:t> </a:t>
            </a:r>
            <a:r>
              <a:rPr lang="en-US" sz="1400" dirty="0" err="1">
                <a:solidFill>
                  <a:srgbClr val="406F70"/>
                </a:solidFill>
                <a:latin typeface="Source Sans Pro"/>
                <a:ea typeface="Source Sans Pro"/>
              </a:rPr>
              <a:t>preživijo</a:t>
            </a:r>
            <a:r>
              <a:rPr lang="en-US" sz="1400" dirty="0">
                <a:solidFill>
                  <a:srgbClr val="406F70"/>
                </a:solidFill>
                <a:latin typeface="Source Sans Pro"/>
                <a:ea typeface="Source Sans Pro"/>
              </a:rPr>
              <a:t>?</a:t>
            </a:r>
            <a:endParaRPr lang="sl-SI" sz="1400" dirty="0">
              <a:solidFill>
                <a:srgbClr val="406F70"/>
              </a:solidFill>
              <a:latin typeface="Source Sans Pro"/>
              <a:ea typeface="Source Sans Pro"/>
            </a:endParaRPr>
          </a:p>
          <a:p>
            <a:pPr algn="just"/>
            <a:endParaRPr lang="en-US" sz="1400" dirty="0">
              <a:solidFill>
                <a:srgbClr val="406F70"/>
              </a:solidFill>
              <a:latin typeface="Source Sans Pro"/>
              <a:ea typeface="Source Sans Pro"/>
            </a:endParaRPr>
          </a:p>
          <a:p>
            <a:pPr algn="just"/>
            <a:r>
              <a:rPr lang="sl-SI" sz="1400" b="1" i="0" dirty="0">
                <a:solidFill>
                  <a:srgbClr val="406F70"/>
                </a:solidFill>
                <a:effectLst/>
                <a:latin typeface="Source Sans Pro"/>
                <a:ea typeface="Source Sans Pro"/>
              </a:rPr>
              <a:t>Vaše misli…</a:t>
            </a:r>
            <a:endParaRPr lang="en-US" sz="1400" b="1" i="0" dirty="0">
              <a:solidFill>
                <a:srgbClr val="406F70"/>
              </a:solidFill>
              <a:effectLst/>
              <a:latin typeface="Source Sans Pro"/>
              <a:ea typeface="Source Sans Pro"/>
            </a:endParaRPr>
          </a:p>
          <a:p>
            <a:endParaRPr lang="en-IE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F2F89D-A160-4AF7-A5CE-F58629FA7C6A}"/>
              </a:ext>
            </a:extLst>
          </p:cNvPr>
          <p:cNvSpPr txBox="1"/>
          <p:nvPr/>
        </p:nvSpPr>
        <p:spPr>
          <a:xfrm>
            <a:off x="579424" y="6566445"/>
            <a:ext cx="64008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800" u="sng" dirty="0">
                <a:solidFill>
                  <a:srgbClr val="323E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								  _</a:t>
            </a:r>
            <a:endParaRPr lang="en-IE" u="sng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4EB6CB-68BB-4F77-8624-DEA12296B05A}"/>
              </a:ext>
            </a:extLst>
          </p:cNvPr>
          <p:cNvSpPr txBox="1"/>
          <p:nvPr/>
        </p:nvSpPr>
        <p:spPr>
          <a:xfrm>
            <a:off x="5768090" y="3056021"/>
            <a:ext cx="10607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100" b="1">
                <a:solidFill>
                  <a:srgbClr val="085156"/>
                </a:solidFill>
              </a:rPr>
              <a:t>Prosojnica</a:t>
            </a:r>
            <a:r>
              <a:rPr lang="en-US" sz="1100" b="1">
                <a:solidFill>
                  <a:srgbClr val="085156"/>
                </a:solidFill>
              </a:rPr>
              <a:t> </a:t>
            </a:r>
            <a:r>
              <a:rPr lang="en-US" sz="1100" b="1" dirty="0">
                <a:solidFill>
                  <a:srgbClr val="085156"/>
                </a:solidFill>
              </a:rPr>
              <a:t>51</a:t>
            </a:r>
            <a:endParaRPr lang="en-IE" sz="1100" b="1" dirty="0">
              <a:solidFill>
                <a:srgbClr val="0851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307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820077-F500-4E25-8B41-DB3B795BD89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Modul 6:</a:t>
            </a:r>
          </a:p>
          <a:p>
            <a:endParaRPr lang="en-US" dirty="0"/>
          </a:p>
          <a:p>
            <a:r>
              <a:rPr lang="sl-SI" sz="1200" b="0" dirty="0"/>
              <a:t>Prosojnica</a:t>
            </a:r>
            <a:r>
              <a:rPr lang="en-US" sz="1200" b="0" dirty="0"/>
              <a:t> 58</a:t>
            </a:r>
          </a:p>
          <a:p>
            <a:endParaRPr lang="en-I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1348FD-8A50-437C-A2F1-5057C66FF172}"/>
              </a:ext>
            </a:extLst>
          </p:cNvPr>
          <p:cNvSpPr txBox="1"/>
          <p:nvPr/>
        </p:nvSpPr>
        <p:spPr>
          <a:xfrm>
            <a:off x="788077" y="5579855"/>
            <a:ext cx="609035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800" dirty="0">
                <a:solidFill>
                  <a:srgbClr val="00444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IE" dirty="0">
              <a:solidFill>
                <a:srgbClr val="004449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507F79-E73C-4D54-B6B5-CC0D2E5B4C83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477589" y="5214231"/>
            <a:ext cx="6400839" cy="4474055"/>
          </a:xfrm>
        </p:spPr>
        <p:txBody>
          <a:bodyPr/>
          <a:lstStyle/>
          <a:p>
            <a:endParaRPr lang="en-US" dirty="0">
              <a:solidFill>
                <a:srgbClr val="004449"/>
              </a:solidFill>
            </a:endParaRPr>
          </a:p>
          <a:p>
            <a:endParaRPr lang="en-IE" dirty="0">
              <a:solidFill>
                <a:srgbClr val="004449"/>
              </a:solidFill>
            </a:endParaRPr>
          </a:p>
          <a:p>
            <a:endParaRPr lang="en-IE" dirty="0">
              <a:solidFill>
                <a:srgbClr val="004449"/>
              </a:solidFill>
            </a:endParaRPr>
          </a:p>
          <a:p>
            <a:r>
              <a:rPr lang="en-IE" sz="1800" dirty="0">
                <a:solidFill>
                  <a:srgbClr val="004449"/>
                </a:solidFill>
              </a:rPr>
              <a:t>1.</a:t>
            </a:r>
          </a:p>
          <a:p>
            <a:endParaRPr lang="en-IE" dirty="0">
              <a:solidFill>
                <a:srgbClr val="004449"/>
              </a:solidFill>
            </a:endParaRPr>
          </a:p>
          <a:p>
            <a:endParaRPr lang="en-IE" dirty="0">
              <a:solidFill>
                <a:srgbClr val="004449"/>
              </a:solidFill>
            </a:endParaRPr>
          </a:p>
          <a:p>
            <a:endParaRPr lang="en-IE" dirty="0">
              <a:solidFill>
                <a:srgbClr val="004449"/>
              </a:solidFill>
            </a:endParaRPr>
          </a:p>
          <a:p>
            <a:endParaRPr lang="en-IE" dirty="0">
              <a:solidFill>
                <a:srgbClr val="004449"/>
              </a:solidFill>
            </a:endParaRPr>
          </a:p>
          <a:p>
            <a:endParaRPr lang="en-IE" dirty="0">
              <a:solidFill>
                <a:srgbClr val="004449"/>
              </a:solidFill>
            </a:endParaRPr>
          </a:p>
          <a:p>
            <a:endParaRPr lang="en-IE" dirty="0">
              <a:solidFill>
                <a:srgbClr val="004449"/>
              </a:solidFill>
            </a:endParaRPr>
          </a:p>
          <a:p>
            <a:endParaRPr lang="en-IE" dirty="0">
              <a:solidFill>
                <a:srgbClr val="004449"/>
              </a:solidFill>
            </a:endParaRPr>
          </a:p>
          <a:p>
            <a:endParaRPr lang="en-IE" dirty="0">
              <a:solidFill>
                <a:srgbClr val="004449"/>
              </a:solidFill>
            </a:endParaRPr>
          </a:p>
          <a:p>
            <a:endParaRPr lang="en-IE" dirty="0">
              <a:solidFill>
                <a:srgbClr val="004449"/>
              </a:solidFill>
            </a:endParaRPr>
          </a:p>
          <a:p>
            <a:endParaRPr lang="en-IE" dirty="0">
              <a:solidFill>
                <a:srgbClr val="004449"/>
              </a:solidFill>
            </a:endParaRPr>
          </a:p>
          <a:p>
            <a:endParaRPr lang="en-IE" dirty="0">
              <a:solidFill>
                <a:srgbClr val="004449"/>
              </a:solidFill>
            </a:endParaRPr>
          </a:p>
          <a:p>
            <a:endParaRPr lang="en-IE" dirty="0">
              <a:solidFill>
                <a:srgbClr val="004449"/>
              </a:solidFill>
            </a:endParaRPr>
          </a:p>
          <a:p>
            <a:endParaRPr lang="en-IE" dirty="0">
              <a:solidFill>
                <a:srgbClr val="004449"/>
              </a:solidFill>
            </a:endParaRPr>
          </a:p>
          <a:p>
            <a:endParaRPr lang="en-IE" dirty="0">
              <a:solidFill>
                <a:srgbClr val="004449"/>
              </a:solidFill>
            </a:endParaRPr>
          </a:p>
          <a:p>
            <a:endParaRPr lang="en-IE" dirty="0">
              <a:solidFill>
                <a:srgbClr val="004449"/>
              </a:solidFill>
            </a:endParaRPr>
          </a:p>
          <a:p>
            <a:r>
              <a:rPr lang="en-IE" sz="1600" dirty="0">
                <a:solidFill>
                  <a:srgbClr val="004449"/>
                </a:solidFill>
              </a:rPr>
              <a:t>2.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035001-37D4-4950-8036-1D532DF1A088}"/>
              </a:ext>
            </a:extLst>
          </p:cNvPr>
          <p:cNvSpPr txBox="1"/>
          <p:nvPr/>
        </p:nvSpPr>
        <p:spPr>
          <a:xfrm>
            <a:off x="632834" y="2698081"/>
            <a:ext cx="613876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406F70"/>
                </a:solidFill>
              </a:rPr>
              <a:t>V </a:t>
            </a:r>
            <a:r>
              <a:rPr lang="en-US" sz="1600" dirty="0" err="1">
                <a:solidFill>
                  <a:srgbClr val="406F70"/>
                </a:solidFill>
              </a:rPr>
              <a:t>tem</a:t>
            </a:r>
            <a:r>
              <a:rPr lang="en-US" sz="1600" dirty="0">
                <a:solidFill>
                  <a:srgbClr val="406F70"/>
                </a:solidFill>
              </a:rPr>
              <a:t> </a:t>
            </a:r>
            <a:r>
              <a:rPr lang="en-US" sz="1600" dirty="0" err="1">
                <a:solidFill>
                  <a:srgbClr val="406F70"/>
                </a:solidFill>
              </a:rPr>
              <a:t>razdelku</a:t>
            </a:r>
            <a:r>
              <a:rPr lang="en-US" sz="1600" dirty="0">
                <a:solidFill>
                  <a:srgbClr val="406F70"/>
                </a:solidFill>
              </a:rPr>
              <a:t> </a:t>
            </a:r>
            <a:r>
              <a:rPr lang="en-US" sz="1600" dirty="0" err="1">
                <a:solidFill>
                  <a:srgbClr val="406F70"/>
                </a:solidFill>
              </a:rPr>
              <a:t>smo</a:t>
            </a:r>
            <a:r>
              <a:rPr lang="en-US" sz="1600" dirty="0">
                <a:solidFill>
                  <a:srgbClr val="406F70"/>
                </a:solidFill>
              </a:rPr>
              <a:t> </a:t>
            </a:r>
            <a:r>
              <a:rPr lang="en-US" sz="1600" dirty="0" err="1">
                <a:solidFill>
                  <a:srgbClr val="406F70"/>
                </a:solidFill>
              </a:rPr>
              <a:t>preučili</a:t>
            </a:r>
            <a:r>
              <a:rPr lang="en-US" sz="1600" dirty="0">
                <a:solidFill>
                  <a:srgbClr val="406F70"/>
                </a:solidFill>
              </a:rPr>
              <a:t> </a:t>
            </a:r>
            <a:r>
              <a:rPr lang="en-US" sz="1600" dirty="0" err="1">
                <a:solidFill>
                  <a:srgbClr val="406F70"/>
                </a:solidFill>
              </a:rPr>
              <a:t>nekatere</a:t>
            </a:r>
            <a:r>
              <a:rPr lang="en-US" sz="1600" dirty="0">
                <a:solidFill>
                  <a:srgbClr val="406F70"/>
                </a:solidFill>
              </a:rPr>
              <a:t> </a:t>
            </a:r>
            <a:r>
              <a:rPr lang="en-US" sz="1600" dirty="0" err="1">
                <a:solidFill>
                  <a:srgbClr val="406F70"/>
                </a:solidFill>
              </a:rPr>
              <a:t>priložnosti</a:t>
            </a:r>
            <a:r>
              <a:rPr lang="en-US" sz="1600" dirty="0">
                <a:solidFill>
                  <a:srgbClr val="406F70"/>
                </a:solidFill>
              </a:rPr>
              <a:t>, </a:t>
            </a:r>
            <a:r>
              <a:rPr lang="en-US" sz="1600" dirty="0" err="1">
                <a:solidFill>
                  <a:srgbClr val="406F70"/>
                </a:solidFill>
              </a:rPr>
              <a:t>ki</a:t>
            </a:r>
            <a:r>
              <a:rPr lang="en-US" sz="1600" dirty="0">
                <a:solidFill>
                  <a:srgbClr val="406F70"/>
                </a:solidFill>
              </a:rPr>
              <a:t> so na </a:t>
            </a:r>
            <a:r>
              <a:rPr lang="en-US" sz="1600" dirty="0" err="1">
                <a:solidFill>
                  <a:srgbClr val="406F70"/>
                </a:solidFill>
              </a:rPr>
              <a:t>voljo</a:t>
            </a:r>
            <a:r>
              <a:rPr lang="en-US" sz="1600" dirty="0">
                <a:solidFill>
                  <a:srgbClr val="406F70"/>
                </a:solidFill>
              </a:rPr>
              <a:t> </a:t>
            </a:r>
            <a:r>
              <a:rPr lang="en-US" sz="1600" dirty="0" err="1">
                <a:solidFill>
                  <a:srgbClr val="406F70"/>
                </a:solidFill>
              </a:rPr>
              <a:t>pri</a:t>
            </a:r>
            <a:r>
              <a:rPr lang="en-US" sz="1600" dirty="0">
                <a:solidFill>
                  <a:srgbClr val="406F70"/>
                </a:solidFill>
              </a:rPr>
              <a:t> </a:t>
            </a:r>
            <a:r>
              <a:rPr lang="en-US" sz="1600" dirty="0" err="1">
                <a:solidFill>
                  <a:srgbClr val="406F70"/>
                </a:solidFill>
              </a:rPr>
              <a:t>predelavi</a:t>
            </a:r>
            <a:r>
              <a:rPr lang="en-US" sz="1600" dirty="0">
                <a:solidFill>
                  <a:srgbClr val="406F70"/>
                </a:solidFill>
              </a:rPr>
              <a:t> </a:t>
            </a:r>
            <a:r>
              <a:rPr lang="en-US" sz="1600" dirty="0" err="1">
                <a:solidFill>
                  <a:srgbClr val="406F70"/>
                </a:solidFill>
              </a:rPr>
              <a:t>hrane</a:t>
            </a:r>
            <a:r>
              <a:rPr lang="en-US" sz="1600" dirty="0">
                <a:solidFill>
                  <a:srgbClr val="406F70"/>
                </a:solidFill>
              </a:rPr>
              <a:t> z </a:t>
            </a:r>
            <a:r>
              <a:rPr lang="en-US" sz="1600" dirty="0" err="1">
                <a:solidFill>
                  <a:srgbClr val="406F70"/>
                </a:solidFill>
              </a:rPr>
              <a:t>uporabo</a:t>
            </a:r>
            <a:r>
              <a:rPr lang="en-US" sz="1600" dirty="0">
                <a:solidFill>
                  <a:srgbClr val="406F70"/>
                </a:solidFill>
              </a:rPr>
              <a:t> </a:t>
            </a:r>
            <a:r>
              <a:rPr lang="en-US" sz="1600" dirty="0" err="1">
                <a:solidFill>
                  <a:srgbClr val="406F70"/>
                </a:solidFill>
              </a:rPr>
              <a:t>živilske</a:t>
            </a:r>
            <a:r>
              <a:rPr lang="en-US" sz="1600" dirty="0">
                <a:solidFill>
                  <a:srgbClr val="406F70"/>
                </a:solidFill>
              </a:rPr>
              <a:t> </a:t>
            </a:r>
            <a:r>
              <a:rPr lang="en-US" sz="1600" dirty="0" err="1">
                <a:solidFill>
                  <a:srgbClr val="406F70"/>
                </a:solidFill>
              </a:rPr>
              <a:t>znanosti</a:t>
            </a:r>
            <a:r>
              <a:rPr lang="en-US" sz="1600" dirty="0">
                <a:solidFill>
                  <a:srgbClr val="406F70"/>
                </a:solidFill>
              </a:rPr>
              <a:t> in </a:t>
            </a:r>
            <a:r>
              <a:rPr lang="en-US" sz="1600" dirty="0" err="1">
                <a:solidFill>
                  <a:srgbClr val="406F70"/>
                </a:solidFill>
              </a:rPr>
              <a:t>tehnologije</a:t>
            </a:r>
            <a:r>
              <a:rPr lang="en-US" sz="1600" dirty="0">
                <a:solidFill>
                  <a:srgbClr val="406F70"/>
                </a:solidFill>
              </a:rPr>
              <a:t> za </a:t>
            </a:r>
            <a:r>
              <a:rPr lang="en-US" sz="1600" dirty="0" err="1">
                <a:solidFill>
                  <a:srgbClr val="406F70"/>
                </a:solidFill>
              </a:rPr>
              <a:t>dodajanje</a:t>
            </a:r>
            <a:r>
              <a:rPr lang="en-US" sz="1600" dirty="0">
                <a:solidFill>
                  <a:srgbClr val="406F70"/>
                </a:solidFill>
              </a:rPr>
              <a:t> </a:t>
            </a:r>
            <a:r>
              <a:rPr lang="en-US" sz="1600" dirty="0" err="1">
                <a:solidFill>
                  <a:srgbClr val="406F70"/>
                </a:solidFill>
              </a:rPr>
              <a:t>vrednosti</a:t>
            </a:r>
            <a:r>
              <a:rPr lang="en-US" sz="1600" dirty="0">
                <a:solidFill>
                  <a:srgbClr val="406F70"/>
                </a:solidFill>
              </a:rPr>
              <a:t> </a:t>
            </a:r>
            <a:r>
              <a:rPr lang="en-US" sz="1600" dirty="0" err="1">
                <a:solidFill>
                  <a:srgbClr val="406F70"/>
                </a:solidFill>
              </a:rPr>
              <a:t>naravnim</a:t>
            </a:r>
            <a:r>
              <a:rPr lang="en-US" sz="1600" dirty="0">
                <a:solidFill>
                  <a:srgbClr val="406F70"/>
                </a:solidFill>
              </a:rPr>
              <a:t> </a:t>
            </a:r>
            <a:r>
              <a:rPr lang="en-US" sz="1600" dirty="0" err="1">
                <a:solidFill>
                  <a:srgbClr val="406F70"/>
                </a:solidFill>
              </a:rPr>
              <a:t>virom</a:t>
            </a:r>
            <a:r>
              <a:rPr lang="en-US" sz="1600" dirty="0">
                <a:solidFill>
                  <a:srgbClr val="406F70"/>
                </a:solidFill>
              </a:rPr>
              <a:t>. </a:t>
            </a:r>
          </a:p>
          <a:p>
            <a:endParaRPr lang="en-US" sz="1600" dirty="0">
              <a:solidFill>
                <a:srgbClr val="406F70"/>
              </a:solidFill>
            </a:endParaRPr>
          </a:p>
          <a:p>
            <a:r>
              <a:rPr lang="sl-SI" sz="1600" dirty="0">
                <a:solidFill>
                  <a:srgbClr val="406F70"/>
                </a:solidFill>
              </a:rPr>
              <a:t>1. </a:t>
            </a:r>
            <a:r>
              <a:rPr lang="en-US" sz="1600" dirty="0" err="1">
                <a:solidFill>
                  <a:srgbClr val="406F70"/>
                </a:solidFill>
              </a:rPr>
              <a:t>Katere</a:t>
            </a:r>
            <a:r>
              <a:rPr lang="en-US" sz="1600" dirty="0">
                <a:solidFill>
                  <a:srgbClr val="406F70"/>
                </a:solidFill>
              </a:rPr>
              <a:t> </a:t>
            </a:r>
            <a:r>
              <a:rPr lang="en-US" sz="1600" dirty="0" err="1">
                <a:solidFill>
                  <a:srgbClr val="406F70"/>
                </a:solidFill>
              </a:rPr>
              <a:t>trajnostno</a:t>
            </a:r>
            <a:r>
              <a:rPr lang="en-US" sz="1600" dirty="0">
                <a:solidFill>
                  <a:srgbClr val="406F70"/>
                </a:solidFill>
              </a:rPr>
              <a:t> </a:t>
            </a:r>
            <a:r>
              <a:rPr lang="en-US" sz="1600" dirty="0" err="1">
                <a:solidFill>
                  <a:srgbClr val="406F70"/>
                </a:solidFill>
              </a:rPr>
              <a:t>ohranjene</a:t>
            </a:r>
            <a:r>
              <a:rPr lang="en-US" sz="1600" dirty="0">
                <a:solidFill>
                  <a:srgbClr val="406F70"/>
                </a:solidFill>
              </a:rPr>
              <a:t> </a:t>
            </a:r>
            <a:r>
              <a:rPr lang="en-US" sz="1600" dirty="0" err="1">
                <a:solidFill>
                  <a:srgbClr val="406F70"/>
                </a:solidFill>
              </a:rPr>
              <a:t>možnosti</a:t>
            </a:r>
            <a:r>
              <a:rPr lang="en-US" sz="1600" dirty="0">
                <a:solidFill>
                  <a:srgbClr val="406F70"/>
                </a:solidFill>
              </a:rPr>
              <a:t> </a:t>
            </a:r>
            <a:r>
              <a:rPr lang="en-US" sz="1600" dirty="0" err="1">
                <a:solidFill>
                  <a:srgbClr val="406F70"/>
                </a:solidFill>
              </a:rPr>
              <a:t>lahko</a:t>
            </a:r>
            <a:r>
              <a:rPr lang="en-US" sz="1600" dirty="0">
                <a:solidFill>
                  <a:srgbClr val="406F70"/>
                </a:solidFill>
              </a:rPr>
              <a:t> </a:t>
            </a:r>
            <a:r>
              <a:rPr lang="en-US" sz="1600" dirty="0" err="1">
                <a:solidFill>
                  <a:srgbClr val="406F70"/>
                </a:solidFill>
              </a:rPr>
              <a:t>izboljšajo</a:t>
            </a:r>
            <a:r>
              <a:rPr lang="en-US" sz="1600" dirty="0">
                <a:solidFill>
                  <a:srgbClr val="406F70"/>
                </a:solidFill>
              </a:rPr>
              <a:t> </a:t>
            </a:r>
            <a:r>
              <a:rPr lang="en-US" sz="1600" dirty="0" err="1">
                <a:solidFill>
                  <a:srgbClr val="406F70"/>
                </a:solidFill>
              </a:rPr>
              <a:t>vaše</a:t>
            </a:r>
            <a:r>
              <a:rPr lang="en-US" sz="1600" dirty="0">
                <a:solidFill>
                  <a:srgbClr val="406F70"/>
                </a:solidFill>
              </a:rPr>
              <a:t> </a:t>
            </a:r>
            <a:r>
              <a:rPr lang="en-US" sz="1600" dirty="0" err="1">
                <a:solidFill>
                  <a:srgbClr val="406F70"/>
                </a:solidFill>
              </a:rPr>
              <a:t>poslovanje</a:t>
            </a:r>
            <a:r>
              <a:rPr lang="en-US" sz="1600" dirty="0">
                <a:solidFill>
                  <a:srgbClr val="406F70"/>
                </a:solidFill>
              </a:rPr>
              <a:t> na </a:t>
            </a:r>
            <a:r>
              <a:rPr lang="en-US" sz="1600" dirty="0" err="1">
                <a:solidFill>
                  <a:srgbClr val="406F70"/>
                </a:solidFill>
              </a:rPr>
              <a:t>področju</a:t>
            </a:r>
            <a:r>
              <a:rPr lang="en-US" sz="1600" dirty="0">
                <a:solidFill>
                  <a:srgbClr val="406F70"/>
                </a:solidFill>
              </a:rPr>
              <a:t> </a:t>
            </a:r>
            <a:r>
              <a:rPr lang="en-US" sz="1600" dirty="0" err="1">
                <a:solidFill>
                  <a:srgbClr val="406F70"/>
                </a:solidFill>
              </a:rPr>
              <a:t>prehrane</a:t>
            </a:r>
            <a:r>
              <a:rPr lang="en-US" sz="1600" dirty="0">
                <a:solidFill>
                  <a:srgbClr val="406F70"/>
                </a:solidFill>
              </a:rPr>
              <a:t>?</a:t>
            </a:r>
          </a:p>
          <a:p>
            <a:endParaRPr lang="en-US" sz="1600" dirty="0">
              <a:solidFill>
                <a:srgbClr val="406F70"/>
              </a:solidFill>
            </a:endParaRPr>
          </a:p>
          <a:p>
            <a:r>
              <a:rPr lang="en-US" sz="1600" dirty="0">
                <a:solidFill>
                  <a:srgbClr val="406F70"/>
                </a:solidFill>
              </a:rPr>
              <a:t>2. Ali </a:t>
            </a:r>
            <a:r>
              <a:rPr lang="en-US" sz="1600" dirty="0" err="1">
                <a:solidFill>
                  <a:srgbClr val="406F70"/>
                </a:solidFill>
              </a:rPr>
              <a:t>ste</a:t>
            </a:r>
            <a:r>
              <a:rPr lang="en-US" sz="1600" dirty="0">
                <a:solidFill>
                  <a:srgbClr val="406F70"/>
                </a:solidFill>
              </a:rPr>
              <a:t> </a:t>
            </a:r>
            <a:r>
              <a:rPr lang="en-US" sz="1600" dirty="0" err="1">
                <a:solidFill>
                  <a:srgbClr val="406F70"/>
                </a:solidFill>
              </a:rPr>
              <a:t>že</a:t>
            </a:r>
            <a:r>
              <a:rPr lang="en-US" sz="1600" dirty="0">
                <a:solidFill>
                  <a:srgbClr val="406F70"/>
                </a:solidFill>
              </a:rPr>
              <a:t> </a:t>
            </a:r>
            <a:r>
              <a:rPr lang="en-US" sz="1600" dirty="0" err="1">
                <a:solidFill>
                  <a:srgbClr val="406F70"/>
                </a:solidFill>
              </a:rPr>
              <a:t>eksperimentirali</a:t>
            </a:r>
            <a:r>
              <a:rPr lang="en-US" sz="1600" dirty="0">
                <a:solidFill>
                  <a:srgbClr val="406F70"/>
                </a:solidFill>
              </a:rPr>
              <a:t> s </a:t>
            </a:r>
            <a:r>
              <a:rPr lang="en-US" sz="1600" dirty="0" err="1">
                <a:solidFill>
                  <a:srgbClr val="406F70"/>
                </a:solidFill>
              </a:rPr>
              <a:t>kakšnimi</a:t>
            </a:r>
            <a:r>
              <a:rPr lang="en-US" sz="1600" dirty="0">
                <a:solidFill>
                  <a:srgbClr val="406F70"/>
                </a:solidFill>
              </a:rPr>
              <a:t> </a:t>
            </a:r>
            <a:r>
              <a:rPr lang="en-US" sz="1600" dirty="0" err="1">
                <a:solidFill>
                  <a:srgbClr val="406F70"/>
                </a:solidFill>
              </a:rPr>
              <a:t>alternativami</a:t>
            </a:r>
            <a:r>
              <a:rPr lang="en-US" sz="1600" dirty="0">
                <a:solidFill>
                  <a:srgbClr val="406F70"/>
                </a:solidFill>
              </a:rPr>
              <a:t> za meso, </a:t>
            </a:r>
            <a:r>
              <a:rPr lang="en-US" sz="1600" dirty="0" err="1">
                <a:solidFill>
                  <a:srgbClr val="406F70"/>
                </a:solidFill>
              </a:rPr>
              <a:t>mlečne</a:t>
            </a:r>
            <a:r>
              <a:rPr lang="en-US" sz="1600" dirty="0">
                <a:solidFill>
                  <a:srgbClr val="406F70"/>
                </a:solidFill>
              </a:rPr>
              <a:t> </a:t>
            </a:r>
            <a:r>
              <a:rPr lang="en-US" sz="1600" dirty="0" err="1">
                <a:solidFill>
                  <a:srgbClr val="406F70"/>
                </a:solidFill>
              </a:rPr>
              <a:t>izdelke</a:t>
            </a:r>
            <a:r>
              <a:rPr lang="en-US" sz="1600" dirty="0">
                <a:solidFill>
                  <a:srgbClr val="406F70"/>
                </a:solidFill>
              </a:rPr>
              <a:t> </a:t>
            </a:r>
            <a:r>
              <a:rPr lang="en-US" sz="1600" dirty="0" err="1">
                <a:solidFill>
                  <a:srgbClr val="406F70"/>
                </a:solidFill>
              </a:rPr>
              <a:t>ali</a:t>
            </a:r>
            <a:r>
              <a:rPr lang="en-US" sz="1600" dirty="0">
                <a:solidFill>
                  <a:srgbClr val="406F70"/>
                </a:solidFill>
              </a:rPr>
              <a:t> </a:t>
            </a:r>
            <a:r>
              <a:rPr lang="en-US" sz="1600" dirty="0" err="1">
                <a:solidFill>
                  <a:srgbClr val="406F70"/>
                </a:solidFill>
              </a:rPr>
              <a:t>jajca</a:t>
            </a:r>
            <a:r>
              <a:rPr lang="en-US" sz="1600" dirty="0">
                <a:solidFill>
                  <a:srgbClr val="406F70"/>
                </a:solidFill>
              </a:rPr>
              <a:t>? </a:t>
            </a:r>
            <a:endParaRPr lang="en-IE" sz="1600" dirty="0">
              <a:solidFill>
                <a:srgbClr val="406F70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6CCCFC0-2CA1-4B5D-930A-EA5E8CF7D67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96027" y="1860914"/>
            <a:ext cx="6474449" cy="451333"/>
          </a:xfrm>
          <a:solidFill>
            <a:srgbClr val="F5C05B"/>
          </a:solidFill>
        </p:spPr>
        <p:txBody>
          <a:bodyPr/>
          <a:lstStyle/>
          <a:p>
            <a:pPr algn="l"/>
            <a:r>
              <a:rPr lang="sl-SI" sz="2000" i="0" dirty="0">
                <a:solidFill>
                  <a:schemeClr val="bg1"/>
                </a:solidFill>
              </a:rPr>
              <a:t>Vaja ZA RAZMISLEK</a:t>
            </a:r>
            <a:endParaRPr lang="en-IE" sz="2000" i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5793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een and dry land">
            <a:extLst>
              <a:ext uri="{FF2B5EF4-FFF2-40B4-BE49-F238E27FC236}">
                <a16:creationId xmlns:a16="http://schemas.microsoft.com/office/drawing/2014/main" id="{3EFE1B48-22D1-4AF9-991D-1B9FBFA7B3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7391400"/>
            <a:ext cx="6605626" cy="2911939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F5A839-1F1A-41A0-A6DA-5F50836022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32834" y="580840"/>
            <a:ext cx="6400839" cy="778728"/>
          </a:xfrm>
        </p:spPr>
        <p:txBody>
          <a:bodyPr/>
          <a:lstStyle/>
          <a:p>
            <a:r>
              <a:rPr lang="en-US" dirty="0"/>
              <a:t>Modul 6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02904C-D37F-4D84-8CBC-ACB21C17819E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05807" y="1111681"/>
            <a:ext cx="6474449" cy="531779"/>
          </a:xfrm>
          <a:solidFill>
            <a:srgbClr val="F5C05B"/>
          </a:solidFill>
        </p:spPr>
        <p:txBody>
          <a:bodyPr/>
          <a:lstStyle/>
          <a:p>
            <a:pPr algn="l"/>
            <a:r>
              <a:rPr lang="sl-SI" sz="2000" i="0" dirty="0">
                <a:solidFill>
                  <a:schemeClr val="bg1"/>
                </a:solidFill>
              </a:rPr>
              <a:t>IŠČITE NAVDIH </a:t>
            </a:r>
            <a:r>
              <a:rPr lang="en-US" sz="2000" i="0">
                <a:solidFill>
                  <a:schemeClr val="bg1"/>
                </a:solidFill>
              </a:rPr>
              <a:t>– </a:t>
            </a:r>
            <a:r>
              <a:rPr lang="sl-SI" sz="2000" i="0">
                <a:solidFill>
                  <a:schemeClr val="bg1"/>
                </a:solidFill>
              </a:rPr>
              <a:t>Primeri dobrih praks</a:t>
            </a:r>
            <a:endParaRPr lang="en-IE" sz="2000" i="0" dirty="0"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A2C2D5-3DF9-498C-BAA8-E18DEB3CAC2B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505807" y="1829246"/>
            <a:ext cx="6099819" cy="5164221"/>
          </a:xfrm>
        </p:spPr>
        <p:txBody>
          <a:bodyPr/>
          <a:lstStyle/>
          <a:p>
            <a:r>
              <a:rPr lang="en-US" sz="1600" b="1" dirty="0">
                <a:solidFill>
                  <a:srgbClr val="085156"/>
                </a:solidFill>
                <a:latin typeface="+mn-lt"/>
              </a:rPr>
              <a:t>Farm Eye:</a:t>
            </a:r>
          </a:p>
          <a:p>
            <a:r>
              <a:rPr lang="sl-SI" sz="1100" dirty="0">
                <a:latin typeface="+mn-lt"/>
              </a:rPr>
              <a:t>Gre za </a:t>
            </a:r>
            <a:r>
              <a:rPr lang="en-US" sz="1100" dirty="0" err="1">
                <a:latin typeface="+mn-lt"/>
              </a:rPr>
              <a:t>tehnološko</a:t>
            </a:r>
            <a:r>
              <a:rPr lang="sl-SI" sz="1100" dirty="0">
                <a:latin typeface="+mn-lt"/>
              </a:rPr>
              <a:t> podjetje</a:t>
            </a:r>
            <a:r>
              <a:rPr lang="en-US" sz="1100" dirty="0">
                <a:latin typeface="+mn-lt"/>
              </a:rPr>
              <a:t>, </a:t>
            </a:r>
            <a:r>
              <a:rPr lang="en-US" sz="1100" dirty="0" err="1">
                <a:latin typeface="+mn-lt"/>
              </a:rPr>
              <a:t>ki</a:t>
            </a:r>
            <a:r>
              <a:rPr lang="en-US" sz="1100" dirty="0">
                <a:latin typeface="+mn-lt"/>
              </a:rPr>
              <a:t> s </a:t>
            </a:r>
            <a:r>
              <a:rPr lang="en-US" sz="1100" dirty="0" err="1">
                <a:latin typeface="+mn-lt"/>
              </a:rPr>
              <a:t>tehnologijo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revolucionarno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spreminja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kmetijsko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proizvodnjo</a:t>
            </a:r>
            <a:r>
              <a:rPr lang="en-US" sz="1100" dirty="0">
                <a:latin typeface="+mn-lt"/>
              </a:rPr>
              <a:t>. </a:t>
            </a:r>
            <a:endParaRPr lang="sl-SI" sz="1100" dirty="0">
              <a:latin typeface="+mn-lt"/>
            </a:endParaRPr>
          </a:p>
          <a:p>
            <a:r>
              <a:rPr lang="en-IE" sz="1100" b="1" dirty="0" err="1">
                <a:solidFill>
                  <a:srgbClr val="044449"/>
                </a:solidFill>
                <a:latin typeface="Calibri" panose="020F0502020204030204"/>
              </a:rPr>
              <a:t>Preberite</a:t>
            </a:r>
            <a:r>
              <a:rPr lang="en-IE" sz="1100" b="1" dirty="0">
                <a:solidFill>
                  <a:srgbClr val="044449"/>
                </a:solidFill>
                <a:latin typeface="Calibri" panose="020F0502020204030204"/>
              </a:rPr>
              <a:t> </a:t>
            </a:r>
            <a:r>
              <a:rPr lang="en-IE" sz="1100" b="1" dirty="0" err="1">
                <a:solidFill>
                  <a:srgbClr val="044449"/>
                </a:solidFill>
                <a:latin typeface="Calibri" panose="020F0502020204030204"/>
              </a:rPr>
              <a:t>celotno</a:t>
            </a:r>
            <a:r>
              <a:rPr lang="en-IE" sz="1100" b="1" dirty="0">
                <a:solidFill>
                  <a:srgbClr val="044449"/>
                </a:solidFill>
                <a:latin typeface="Calibri" panose="020F0502020204030204"/>
              </a:rPr>
              <a:t> </a:t>
            </a:r>
            <a:r>
              <a:rPr lang="en-IE" sz="1100" b="1" dirty="0" err="1">
                <a:solidFill>
                  <a:srgbClr val="044449"/>
                </a:solidFill>
                <a:latin typeface="Calibri" panose="020F0502020204030204"/>
              </a:rPr>
              <a:t>zgodbo</a:t>
            </a:r>
            <a:r>
              <a:rPr lang="en-IE" sz="1100" b="1" dirty="0">
                <a:solidFill>
                  <a:srgbClr val="044449"/>
                </a:solidFill>
                <a:latin typeface="Calibri" panose="020F0502020204030204"/>
              </a:rPr>
              <a:t>:</a:t>
            </a:r>
            <a:endParaRPr lang="sl-SI" sz="1100" b="1" dirty="0">
              <a:solidFill>
                <a:srgbClr val="044449"/>
              </a:solidFill>
              <a:latin typeface="Calibri" panose="020F0502020204030204"/>
            </a:endParaRPr>
          </a:p>
          <a:p>
            <a:pPr algn="just"/>
            <a:r>
              <a:rPr lang="en-US" sz="1100" dirty="0" err="1">
                <a:hlinkClick r:id="rId3"/>
              </a:rPr>
              <a:t>Farmeye</a:t>
            </a:r>
            <a:r>
              <a:rPr lang="en-US" sz="1100" dirty="0">
                <a:hlinkClick r:id="rId3"/>
              </a:rPr>
              <a:t> | Soil health for a sustainable future | Soil to Supermarket</a:t>
            </a:r>
            <a:endParaRPr lang="en-US" sz="1100" dirty="0"/>
          </a:p>
          <a:p>
            <a:endParaRPr lang="en-US" sz="11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7559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85156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Neantog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85156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0" marR="0" lvl="0" indent="0" algn="just" defTabSz="7559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11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Ekološko podjetje, ki zasleduje tradicionalne metode konzerviranja živil.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highlight>
                <a:srgbClr val="FFFFFF"/>
              </a:highlight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1100" b="1" dirty="0" err="1">
                <a:solidFill>
                  <a:srgbClr val="044449"/>
                </a:solidFill>
                <a:latin typeface="Calibri" panose="020F0502020204030204"/>
              </a:rPr>
              <a:t>Preberite</a:t>
            </a:r>
            <a:r>
              <a:rPr lang="en-IE" sz="1100" b="1" dirty="0">
                <a:solidFill>
                  <a:srgbClr val="044449"/>
                </a:solidFill>
                <a:latin typeface="Calibri" panose="020F0502020204030204"/>
              </a:rPr>
              <a:t> </a:t>
            </a:r>
            <a:r>
              <a:rPr lang="en-IE" sz="1100" b="1" dirty="0" err="1">
                <a:solidFill>
                  <a:srgbClr val="044449"/>
                </a:solidFill>
                <a:latin typeface="Calibri" panose="020F0502020204030204"/>
              </a:rPr>
              <a:t>celotno</a:t>
            </a:r>
            <a:r>
              <a:rPr lang="en-IE" sz="1100" b="1" dirty="0">
                <a:solidFill>
                  <a:srgbClr val="044449"/>
                </a:solidFill>
                <a:latin typeface="Calibri" panose="020F0502020204030204"/>
              </a:rPr>
              <a:t> </a:t>
            </a:r>
            <a:r>
              <a:rPr lang="en-IE" sz="1100" b="1" dirty="0" err="1">
                <a:solidFill>
                  <a:srgbClr val="044449"/>
                </a:solidFill>
                <a:latin typeface="Calibri" panose="020F0502020204030204"/>
              </a:rPr>
              <a:t>zgodbo</a:t>
            </a:r>
            <a:r>
              <a:rPr lang="en-IE" sz="1100" b="1" dirty="0">
                <a:solidFill>
                  <a:srgbClr val="044449"/>
                </a:solidFill>
                <a:latin typeface="Calibri" panose="020F0502020204030204"/>
              </a:rPr>
              <a:t>:</a:t>
            </a:r>
            <a:endParaRPr lang="sl-SI" sz="1100" b="1" dirty="0">
              <a:solidFill>
                <a:srgbClr val="044449"/>
              </a:solidFill>
              <a:latin typeface="Calibri" panose="020F0502020204030204"/>
            </a:endParaRPr>
          </a:p>
          <a:p>
            <a:pPr marL="0" marR="0" lvl="0" indent="0" algn="just" defTabSz="7559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IE" sz="1100" dirty="0">
                <a:hlinkClick r:id="rId4"/>
              </a:rPr>
              <a:t>61-NEANTOG.pdf (</a:t>
            </a:r>
            <a:r>
              <a:rPr lang="en-IE" sz="1100" dirty="0" err="1">
                <a:hlinkClick r:id="rId4"/>
              </a:rPr>
              <a:t>foodinnovation.how</a:t>
            </a:r>
            <a:r>
              <a:rPr lang="en-IE" sz="1100" dirty="0">
                <a:hlinkClick r:id="rId4"/>
              </a:rPr>
              <a:t>)</a:t>
            </a:r>
            <a:endParaRPr lang="en-IE" sz="1100" dirty="0"/>
          </a:p>
          <a:p>
            <a:pPr marL="0" marR="0" lvl="0" indent="0" algn="just" defTabSz="7559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IE" sz="11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rgbClr val="085156"/>
                </a:solidFill>
                <a:latin typeface="+mn-lt"/>
              </a:rPr>
              <a:t>Km.0 Vegan Vegetarian Restaurant:</a:t>
            </a:r>
          </a:p>
          <a:p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Ta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študija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primera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prikazuje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kako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lahko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veganska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restavracija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uspešno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trajnostno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streže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nadomestke</a:t>
            </a:r>
            <a:r>
              <a:rPr lang="en-US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mesa.</a:t>
            </a:r>
            <a:endParaRPr lang="sl-SI" sz="1100" dirty="0">
              <a:solidFill>
                <a:srgbClr val="595959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1100" b="1" dirty="0" err="1">
                <a:solidFill>
                  <a:srgbClr val="044449"/>
                </a:solidFill>
                <a:latin typeface="Calibri" panose="020F0502020204030204"/>
              </a:rPr>
              <a:t>Preberite</a:t>
            </a:r>
            <a:r>
              <a:rPr lang="en-IE" sz="1100" b="1" dirty="0">
                <a:solidFill>
                  <a:srgbClr val="044449"/>
                </a:solidFill>
                <a:latin typeface="Calibri" panose="020F0502020204030204"/>
              </a:rPr>
              <a:t> </a:t>
            </a:r>
            <a:r>
              <a:rPr lang="en-IE" sz="1100" b="1" dirty="0" err="1">
                <a:solidFill>
                  <a:srgbClr val="044449"/>
                </a:solidFill>
                <a:latin typeface="Calibri" panose="020F0502020204030204"/>
              </a:rPr>
              <a:t>celotno</a:t>
            </a:r>
            <a:r>
              <a:rPr lang="en-IE" sz="1100" b="1" dirty="0">
                <a:solidFill>
                  <a:srgbClr val="044449"/>
                </a:solidFill>
                <a:latin typeface="Calibri" panose="020F0502020204030204"/>
              </a:rPr>
              <a:t> </a:t>
            </a:r>
            <a:r>
              <a:rPr lang="en-IE" sz="1100" b="1" dirty="0" err="1">
                <a:solidFill>
                  <a:srgbClr val="044449"/>
                </a:solidFill>
                <a:latin typeface="Calibri" panose="020F0502020204030204"/>
              </a:rPr>
              <a:t>zgodbo</a:t>
            </a:r>
            <a:r>
              <a:rPr lang="en-IE" sz="1100" b="1" dirty="0">
                <a:solidFill>
                  <a:srgbClr val="044449"/>
                </a:solidFill>
                <a:latin typeface="Calibri" panose="020F0502020204030204"/>
              </a:rPr>
              <a:t>:</a:t>
            </a:r>
            <a:endParaRPr lang="sl-SI" sz="1100" b="1" dirty="0">
              <a:solidFill>
                <a:srgbClr val="044449"/>
              </a:solidFill>
              <a:latin typeface="Calibri" panose="020F0502020204030204"/>
            </a:endParaRPr>
          </a:p>
          <a:p>
            <a:pPr algn="just"/>
            <a:r>
              <a:rPr lang="en-IE" sz="1100" dirty="0">
                <a:hlinkClick r:id="rId5"/>
              </a:rPr>
              <a:t>92-KM0.pdf (</a:t>
            </a:r>
            <a:r>
              <a:rPr lang="en-IE" sz="1100" dirty="0" err="1">
                <a:hlinkClick r:id="rId5"/>
              </a:rPr>
              <a:t>foodinnovation.how</a:t>
            </a:r>
            <a:r>
              <a:rPr lang="en-IE" sz="1100" dirty="0">
                <a:hlinkClick r:id="rId5"/>
              </a:rPr>
              <a:t>)</a:t>
            </a:r>
            <a:r>
              <a:rPr lang="en-US" sz="1100" dirty="0">
                <a:solidFill>
                  <a:schemeClr val="bg1"/>
                </a:solidFill>
                <a:highlight>
                  <a:srgbClr val="CC9131"/>
                </a:highlight>
                <a:cs typeface="Calibri"/>
              </a:rPr>
              <a:t> </a:t>
            </a:r>
          </a:p>
          <a:p>
            <a:pPr algn="just"/>
            <a:endParaRPr lang="en-US" sz="1100" dirty="0">
              <a:solidFill>
                <a:srgbClr val="406F70"/>
              </a:solidFill>
              <a:ea typeface="+mn-lt"/>
              <a:cs typeface="+mn-lt"/>
            </a:endParaRPr>
          </a:p>
          <a:p>
            <a:r>
              <a:rPr lang="en-US" sz="1600" b="1" dirty="0" err="1">
                <a:solidFill>
                  <a:srgbClr val="085156"/>
                </a:solidFill>
                <a:latin typeface="Calibri" panose="020F0502020204030204"/>
              </a:rPr>
              <a:t>Inoveat</a:t>
            </a:r>
            <a:r>
              <a:rPr lang="en-US" sz="1600" b="1" dirty="0">
                <a:solidFill>
                  <a:srgbClr val="085156"/>
                </a:solidFill>
                <a:latin typeface="Calibri" panose="020F0502020204030204"/>
              </a:rPr>
              <a:t> </a:t>
            </a:r>
            <a:r>
              <a:rPr lang="en-US" sz="1600" b="1" dirty="0" err="1">
                <a:solidFill>
                  <a:srgbClr val="085156"/>
                </a:solidFill>
                <a:latin typeface="Calibri" panose="020F0502020204030204"/>
              </a:rPr>
              <a:t>Resta</a:t>
            </a:r>
            <a:r>
              <a:rPr lang="sl-SI" sz="1600" b="1" dirty="0" err="1">
                <a:solidFill>
                  <a:srgbClr val="085156"/>
                </a:solidFill>
                <a:latin typeface="Calibri" panose="020F0502020204030204"/>
              </a:rPr>
              <a:t>vracija</a:t>
            </a:r>
            <a:r>
              <a:rPr lang="en-US" sz="1600" b="1" dirty="0">
                <a:solidFill>
                  <a:srgbClr val="085156"/>
                </a:solidFill>
                <a:latin typeface="Calibri" panose="020F0502020204030204"/>
              </a:rPr>
              <a:t>:</a:t>
            </a:r>
          </a:p>
          <a:p>
            <a:r>
              <a:rPr lang="en-US" sz="1100" dirty="0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To je </a:t>
            </a:r>
            <a:r>
              <a:rPr lang="en-US" sz="1100" dirty="0" err="1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ena</a:t>
            </a:r>
            <a:r>
              <a:rPr lang="en-US" sz="1100" dirty="0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od </a:t>
            </a:r>
            <a:r>
              <a:rPr lang="en-US" sz="1100" dirty="0" err="1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prvih</a:t>
            </a:r>
            <a:r>
              <a:rPr lang="en-US" sz="1100" dirty="0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restavracij</a:t>
            </a:r>
            <a:r>
              <a:rPr lang="en-US" sz="1100" dirty="0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v </a:t>
            </a:r>
            <a:r>
              <a:rPr lang="en-US" sz="1100" dirty="0" err="1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Evropi</a:t>
            </a:r>
            <a:r>
              <a:rPr lang="en-US" sz="1100" dirty="0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ki</a:t>
            </a:r>
            <a:r>
              <a:rPr lang="en-US" sz="1100" dirty="0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sz="1100" dirty="0" err="1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poskusno</a:t>
            </a:r>
            <a:r>
              <a:rPr lang="en-US" sz="1100" dirty="0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ponudila</a:t>
            </a:r>
            <a:r>
              <a:rPr lang="en-US" sz="1100" dirty="0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žuželke</a:t>
            </a:r>
            <a:r>
              <a:rPr lang="en-US" sz="1100" dirty="0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kot</a:t>
            </a:r>
            <a:r>
              <a:rPr lang="en-US" sz="1100" dirty="0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alternativni</a:t>
            </a:r>
            <a:r>
              <a:rPr lang="en-US" sz="1100" dirty="0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vir</a:t>
            </a:r>
            <a:r>
              <a:rPr lang="en-US" sz="1100" dirty="0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beljakovin</a:t>
            </a:r>
            <a:r>
              <a:rPr lang="en-US" sz="1100" dirty="0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IE" sz="1100" b="1" dirty="0" err="1">
                <a:solidFill>
                  <a:srgbClr val="044449"/>
                </a:solidFill>
                <a:latin typeface="Calibri" panose="020F0502020204030204"/>
              </a:rPr>
              <a:t>Preberite</a:t>
            </a:r>
            <a:r>
              <a:rPr lang="en-IE" sz="1100" b="1" dirty="0">
                <a:solidFill>
                  <a:srgbClr val="044449"/>
                </a:solidFill>
                <a:latin typeface="Calibri" panose="020F0502020204030204"/>
              </a:rPr>
              <a:t> </a:t>
            </a:r>
            <a:r>
              <a:rPr lang="en-IE" sz="1100" b="1" dirty="0" err="1">
                <a:solidFill>
                  <a:srgbClr val="044449"/>
                </a:solidFill>
                <a:latin typeface="Calibri" panose="020F0502020204030204"/>
              </a:rPr>
              <a:t>celotno</a:t>
            </a:r>
            <a:r>
              <a:rPr lang="en-IE" sz="1100" b="1" dirty="0">
                <a:solidFill>
                  <a:srgbClr val="044449"/>
                </a:solidFill>
                <a:latin typeface="Calibri" panose="020F0502020204030204"/>
              </a:rPr>
              <a:t> </a:t>
            </a:r>
            <a:r>
              <a:rPr lang="en-IE" sz="1100" b="1" dirty="0" err="1">
                <a:solidFill>
                  <a:srgbClr val="044449"/>
                </a:solidFill>
                <a:latin typeface="Calibri" panose="020F0502020204030204"/>
              </a:rPr>
              <a:t>zgodbo</a:t>
            </a:r>
            <a:r>
              <a:rPr lang="en-IE" sz="1100" b="1" dirty="0">
                <a:solidFill>
                  <a:srgbClr val="044449"/>
                </a:solidFill>
                <a:latin typeface="Calibri" panose="020F0502020204030204"/>
              </a:rPr>
              <a:t>:</a:t>
            </a:r>
            <a:endParaRPr lang="sl-SI" sz="1100" b="1" dirty="0">
              <a:solidFill>
                <a:srgbClr val="044449"/>
              </a:solidFill>
              <a:latin typeface="Calibri" panose="020F0502020204030204"/>
            </a:endParaRPr>
          </a:p>
          <a:p>
            <a:r>
              <a:rPr lang="en-IE" sz="1100" dirty="0" err="1">
                <a:hlinkClick r:id="rId6"/>
              </a:rPr>
              <a:t>Inoveat</a:t>
            </a:r>
            <a:r>
              <a:rPr lang="en-IE" sz="1100" dirty="0">
                <a:hlinkClick r:id="rId6"/>
              </a:rPr>
              <a:t> | Restaurant</a:t>
            </a:r>
            <a:endParaRPr lang="en-IE" sz="1100" dirty="0"/>
          </a:p>
          <a:p>
            <a:endParaRPr lang="en-IE" sz="11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IE" sz="11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rgbClr val="085156"/>
                </a:solidFill>
                <a:latin typeface="Calibri" panose="020F0502020204030204"/>
                <a:cs typeface="Times New Roman" panose="02020603050405020304" pitchFamily="18" charset="0"/>
              </a:rPr>
              <a:t>Kava in Fairtrade:</a:t>
            </a:r>
            <a:endParaRPr lang="en-IE" sz="1600" dirty="0">
              <a:solidFill>
                <a:srgbClr val="085156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1100" dirty="0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Kava je </a:t>
            </a:r>
            <a:r>
              <a:rPr lang="en-US" sz="1100" dirty="0" err="1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tako</a:t>
            </a:r>
            <a:r>
              <a:rPr lang="en-US" sz="1100" dirty="0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sestavni</a:t>
            </a:r>
            <a:r>
              <a:rPr lang="en-US" sz="1100" dirty="0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del </a:t>
            </a:r>
            <a:r>
              <a:rPr lang="en-US" sz="1100" dirty="0" err="1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vsakdanjega</a:t>
            </a:r>
            <a:r>
              <a:rPr lang="en-US" sz="1100" dirty="0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življenja</a:t>
            </a:r>
            <a:r>
              <a:rPr lang="en-US" sz="1100" dirty="0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da se le </a:t>
            </a:r>
            <a:r>
              <a:rPr lang="en-US" sz="1100" dirty="0" err="1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malokdo</a:t>
            </a:r>
            <a:r>
              <a:rPr lang="en-US" sz="1100" dirty="0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od </a:t>
            </a:r>
            <a:r>
              <a:rPr lang="en-US" sz="1100" dirty="0" err="1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nas</a:t>
            </a:r>
            <a:r>
              <a:rPr lang="en-US" sz="1100" dirty="0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zamisli</a:t>
            </a:r>
            <a:r>
              <a:rPr lang="en-US" sz="1100" dirty="0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kaj</a:t>
            </a:r>
            <a:r>
              <a:rPr lang="en-US" sz="1100" dirty="0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vse</a:t>
            </a:r>
            <a:r>
              <a:rPr lang="en-US" sz="1100" dirty="0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sz="1100" dirty="0" err="1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potrebno</a:t>
            </a:r>
            <a:r>
              <a:rPr lang="en-US" sz="1100" dirty="0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100" dirty="0" err="1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pridelavo</a:t>
            </a:r>
            <a:r>
              <a:rPr lang="en-US" sz="1100" dirty="0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zrn</a:t>
            </a:r>
            <a:r>
              <a:rPr lang="en-US" sz="1100" dirty="0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iz</a:t>
            </a:r>
            <a:r>
              <a:rPr lang="en-US" sz="1100" dirty="0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katerih</a:t>
            </a:r>
            <a:r>
              <a:rPr lang="en-US" sz="1100" dirty="0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sz="1100" dirty="0" err="1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pripravlja</a:t>
            </a:r>
            <a:r>
              <a:rPr lang="en-US" sz="1100" dirty="0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1100" dirty="0" err="1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izjemno</a:t>
            </a:r>
            <a:r>
              <a:rPr lang="en-US" sz="1100" dirty="0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priljubljena</a:t>
            </a:r>
            <a:r>
              <a:rPr lang="en-US" sz="1100" dirty="0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pijača</a:t>
            </a:r>
            <a:r>
              <a:rPr lang="en-US" sz="1100" dirty="0">
                <a:solidFill>
                  <a:srgbClr val="595959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IE" sz="1100" b="1" dirty="0" err="1">
                <a:solidFill>
                  <a:srgbClr val="044449"/>
                </a:solidFill>
                <a:latin typeface="Calibri" panose="020F0502020204030204"/>
              </a:rPr>
              <a:t>Preberite</a:t>
            </a:r>
            <a:r>
              <a:rPr lang="en-IE" sz="1100" b="1" dirty="0">
                <a:solidFill>
                  <a:srgbClr val="044449"/>
                </a:solidFill>
                <a:latin typeface="Calibri" panose="020F0502020204030204"/>
              </a:rPr>
              <a:t> </a:t>
            </a:r>
            <a:r>
              <a:rPr lang="en-IE" sz="1100" b="1" dirty="0" err="1">
                <a:solidFill>
                  <a:srgbClr val="044449"/>
                </a:solidFill>
                <a:latin typeface="Calibri" panose="020F0502020204030204"/>
              </a:rPr>
              <a:t>celotno</a:t>
            </a:r>
            <a:r>
              <a:rPr lang="en-IE" sz="1100" b="1" dirty="0">
                <a:solidFill>
                  <a:srgbClr val="044449"/>
                </a:solidFill>
                <a:latin typeface="Calibri" panose="020F0502020204030204"/>
              </a:rPr>
              <a:t> </a:t>
            </a:r>
            <a:r>
              <a:rPr lang="en-IE" sz="1100" b="1" dirty="0" err="1">
                <a:solidFill>
                  <a:srgbClr val="044449"/>
                </a:solidFill>
                <a:latin typeface="Calibri" panose="020F0502020204030204"/>
              </a:rPr>
              <a:t>zgodbo</a:t>
            </a:r>
            <a:r>
              <a:rPr lang="en-IE" sz="1100" b="1" dirty="0">
                <a:solidFill>
                  <a:srgbClr val="044449"/>
                </a:solidFill>
                <a:latin typeface="Calibri" panose="020F0502020204030204"/>
              </a:rPr>
              <a:t>:</a:t>
            </a:r>
            <a:endParaRPr lang="sl-SI" sz="1100" b="1" dirty="0">
              <a:solidFill>
                <a:srgbClr val="044449"/>
              </a:solidFill>
              <a:latin typeface="Calibri" panose="020F0502020204030204"/>
            </a:endParaRPr>
          </a:p>
          <a:p>
            <a:r>
              <a:rPr lang="en-IE" sz="1100" dirty="0">
                <a:hlinkClick r:id="rId7"/>
              </a:rPr>
              <a:t>About Coffee - Fairtrade Foundation</a:t>
            </a:r>
            <a:endParaRPr lang="en-IE" sz="1100" dirty="0"/>
          </a:p>
          <a:p>
            <a:endParaRPr lang="en-IE" sz="11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rgbClr val="085156"/>
                </a:solidFill>
                <a:latin typeface="Calibri" panose="020F0502020204030204"/>
                <a:cs typeface="Times New Roman" panose="02020603050405020304" pitchFamily="18" charset="0"/>
              </a:rPr>
              <a:t>Blue Lobster App:</a:t>
            </a:r>
          </a:p>
          <a:p>
            <a:r>
              <a:rPr lang="en-US" sz="1100" dirty="0" err="1">
                <a:latin typeface="+mn-lt"/>
                <a:cs typeface="Times New Roman" panose="02020603050405020304" pitchFamily="18" charset="0"/>
              </a:rPr>
              <a:t>Aplikacija</a:t>
            </a:r>
            <a:r>
              <a:rPr lang="en-US" sz="11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+mn-lt"/>
                <a:cs typeface="Times New Roman" panose="02020603050405020304" pitchFamily="18" charset="0"/>
              </a:rPr>
              <a:t>omogoča</a:t>
            </a:r>
            <a:r>
              <a:rPr lang="en-US" sz="11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+mn-lt"/>
                <a:cs typeface="Times New Roman" panose="02020603050405020304" pitchFamily="18" charset="0"/>
              </a:rPr>
              <a:t>skrajšanje</a:t>
            </a:r>
            <a:r>
              <a:rPr lang="en-US" sz="11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+mn-lt"/>
                <a:cs typeface="Times New Roman" panose="02020603050405020304" pitchFamily="18" charset="0"/>
              </a:rPr>
              <a:t>dobavnih</a:t>
            </a:r>
            <a:r>
              <a:rPr lang="en-US" sz="11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+mn-lt"/>
                <a:cs typeface="Times New Roman" panose="02020603050405020304" pitchFamily="18" charset="0"/>
              </a:rPr>
              <a:t>verig</a:t>
            </a:r>
            <a:r>
              <a:rPr lang="en-US" sz="1100" dirty="0">
                <a:latin typeface="+mn-lt"/>
                <a:cs typeface="Times New Roman" panose="02020603050405020304" pitchFamily="18" charset="0"/>
              </a:rPr>
              <a:t> in </a:t>
            </a:r>
            <a:r>
              <a:rPr lang="en-US" sz="1100" dirty="0" err="1">
                <a:latin typeface="+mn-lt"/>
                <a:cs typeface="Times New Roman" panose="02020603050405020304" pitchFamily="18" charset="0"/>
              </a:rPr>
              <a:t>večjo</a:t>
            </a:r>
            <a:r>
              <a:rPr lang="en-US" sz="11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+mn-lt"/>
                <a:cs typeface="Times New Roman" panose="02020603050405020304" pitchFamily="18" charset="0"/>
              </a:rPr>
              <a:t>preglednost</a:t>
            </a:r>
            <a:r>
              <a:rPr lang="en-US" sz="1100" dirty="0">
                <a:latin typeface="+mn-lt"/>
                <a:cs typeface="Times New Roman" panose="02020603050405020304" pitchFamily="18" charset="0"/>
              </a:rPr>
              <a:t> za </a:t>
            </a:r>
            <a:r>
              <a:rPr lang="en-US" sz="1100" dirty="0" err="1">
                <a:latin typeface="+mn-lt"/>
                <a:cs typeface="Times New Roman" panose="02020603050405020304" pitchFamily="18" charset="0"/>
              </a:rPr>
              <a:t>restavracije</a:t>
            </a:r>
            <a:r>
              <a:rPr lang="en-US" sz="1100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latin typeface="+mn-lt"/>
                <a:cs typeface="Times New Roman" panose="02020603050405020304" pitchFamily="18" charset="0"/>
              </a:rPr>
              <a:t>ki</a:t>
            </a:r>
            <a:r>
              <a:rPr lang="en-US" sz="1100" dirty="0">
                <a:latin typeface="+mn-lt"/>
                <a:cs typeface="Times New Roman" panose="02020603050405020304" pitchFamily="18" charset="0"/>
              </a:rPr>
              <a:t> se </a:t>
            </a:r>
            <a:r>
              <a:rPr lang="en-US" sz="1100" dirty="0" err="1">
                <a:latin typeface="+mn-lt"/>
                <a:cs typeface="Times New Roman" panose="02020603050405020304" pitchFamily="18" charset="0"/>
              </a:rPr>
              <a:t>oskrbujejo</a:t>
            </a:r>
            <a:r>
              <a:rPr lang="en-US" sz="1100" dirty="0">
                <a:latin typeface="+mn-lt"/>
                <a:cs typeface="Times New Roman" panose="02020603050405020304" pitchFamily="18" charset="0"/>
              </a:rPr>
              <a:t> z </a:t>
            </a:r>
            <a:r>
              <a:rPr lang="en-US" sz="1100" dirty="0" err="1">
                <a:latin typeface="+mn-lt"/>
                <a:cs typeface="Times New Roman" panose="02020603050405020304" pitchFamily="18" charset="0"/>
              </a:rPr>
              <a:t>ribami</a:t>
            </a:r>
            <a:r>
              <a:rPr lang="en-US" sz="1100" dirty="0">
                <a:latin typeface="+mn-lt"/>
                <a:cs typeface="Times New Roman" panose="02020603050405020304" pitchFamily="18" charset="0"/>
              </a:rPr>
              <a:t>. </a:t>
            </a:r>
          </a:p>
          <a:p>
            <a:r>
              <a:rPr lang="en-IE" sz="1100" b="1" dirty="0" err="1">
                <a:solidFill>
                  <a:srgbClr val="044449"/>
                </a:solidFill>
                <a:latin typeface="Calibri" panose="020F0502020204030204"/>
              </a:rPr>
              <a:t>Preberite</a:t>
            </a:r>
            <a:r>
              <a:rPr lang="en-IE" sz="1100" b="1" dirty="0">
                <a:solidFill>
                  <a:srgbClr val="044449"/>
                </a:solidFill>
                <a:latin typeface="Calibri" panose="020F0502020204030204"/>
              </a:rPr>
              <a:t> </a:t>
            </a:r>
            <a:r>
              <a:rPr lang="en-IE" sz="1100" b="1" dirty="0" err="1">
                <a:solidFill>
                  <a:srgbClr val="044449"/>
                </a:solidFill>
                <a:latin typeface="Calibri" panose="020F0502020204030204"/>
              </a:rPr>
              <a:t>celotno</a:t>
            </a:r>
            <a:r>
              <a:rPr lang="en-IE" sz="1100" b="1" dirty="0">
                <a:solidFill>
                  <a:srgbClr val="044449"/>
                </a:solidFill>
                <a:latin typeface="Calibri" panose="020F0502020204030204"/>
              </a:rPr>
              <a:t> </a:t>
            </a:r>
            <a:r>
              <a:rPr lang="en-IE" sz="1100" b="1" dirty="0" err="1">
                <a:solidFill>
                  <a:srgbClr val="044449"/>
                </a:solidFill>
                <a:latin typeface="Calibri" panose="020F0502020204030204"/>
              </a:rPr>
              <a:t>zgodbo</a:t>
            </a:r>
            <a:r>
              <a:rPr lang="en-IE" sz="1100" b="1" dirty="0">
                <a:solidFill>
                  <a:srgbClr val="044449"/>
                </a:solidFill>
                <a:latin typeface="Calibri" panose="020F0502020204030204"/>
              </a:rPr>
              <a:t>:</a:t>
            </a:r>
            <a:endParaRPr lang="sl-SI" sz="1100" b="1" dirty="0">
              <a:solidFill>
                <a:srgbClr val="044449"/>
              </a:solidFill>
              <a:latin typeface="Calibri" panose="020F0502020204030204"/>
            </a:endParaRPr>
          </a:p>
          <a:p>
            <a:r>
              <a:rPr lang="en-US" sz="1100" dirty="0">
                <a:hlinkClick r:id="rId8"/>
              </a:rPr>
              <a:t>Blue Lobster | The first app based marketplace for low-impact seafood</a:t>
            </a:r>
            <a:endParaRPr lang="en-US" sz="1100" dirty="0"/>
          </a:p>
          <a:p>
            <a:endParaRPr lang="en-US" sz="1100" dirty="0">
              <a:latin typeface="+mn-lt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rgbClr val="085156"/>
                </a:solidFill>
                <a:latin typeface="+mn-lt"/>
              </a:rPr>
              <a:t>Elika Jan </a:t>
            </a:r>
            <a:r>
              <a:rPr lang="en-US" sz="1600" b="1" dirty="0" err="1">
                <a:solidFill>
                  <a:srgbClr val="085156"/>
                </a:solidFill>
                <a:latin typeface="+mn-lt"/>
              </a:rPr>
              <a:t>Projekt</a:t>
            </a:r>
            <a:r>
              <a:rPr lang="sl-SI" sz="1600" b="1" dirty="0">
                <a:solidFill>
                  <a:srgbClr val="085156"/>
                </a:solidFill>
                <a:latin typeface="+mn-lt"/>
              </a:rPr>
              <a:t>:</a:t>
            </a:r>
            <a:endParaRPr lang="en-US" sz="1600" b="1" dirty="0">
              <a:solidFill>
                <a:srgbClr val="085156"/>
              </a:solidFill>
              <a:latin typeface="+mn-lt"/>
            </a:endParaRPr>
          </a:p>
          <a:p>
            <a:r>
              <a:rPr lang="sl-SI" sz="1100" dirty="0">
                <a:solidFill>
                  <a:srgbClr val="5959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Podjetje prikazuje, kako uporaba tehnologije, zlasti QR kod, izboljšuje pridobivanje, skladiščenje in obstojnost izdelkov.</a:t>
            </a:r>
          </a:p>
          <a:p>
            <a:r>
              <a:rPr lang="en-IE" sz="1100" b="1" dirty="0" err="1">
                <a:solidFill>
                  <a:srgbClr val="044449"/>
                </a:solidFill>
                <a:highlight>
                  <a:srgbClr val="FFFFFF"/>
                </a:highlight>
                <a:latin typeface="Calibri" panose="020F0502020204030204"/>
              </a:rPr>
              <a:t>Preberite</a:t>
            </a:r>
            <a:r>
              <a:rPr lang="en-IE" sz="1100" b="1" dirty="0">
                <a:solidFill>
                  <a:srgbClr val="044449"/>
                </a:solidFill>
                <a:highlight>
                  <a:srgbClr val="FFFFFF"/>
                </a:highlight>
                <a:latin typeface="Calibri" panose="020F0502020204030204"/>
              </a:rPr>
              <a:t> </a:t>
            </a:r>
            <a:r>
              <a:rPr lang="en-IE" sz="1100" b="1" dirty="0" err="1">
                <a:solidFill>
                  <a:srgbClr val="044449"/>
                </a:solidFill>
                <a:highlight>
                  <a:srgbClr val="FFFFFF"/>
                </a:highlight>
                <a:latin typeface="Calibri" panose="020F0502020204030204"/>
              </a:rPr>
              <a:t>celotno</a:t>
            </a:r>
            <a:r>
              <a:rPr lang="en-IE" sz="1100" b="1" dirty="0">
                <a:solidFill>
                  <a:srgbClr val="044449"/>
                </a:solidFill>
                <a:highlight>
                  <a:srgbClr val="FFFFFF"/>
                </a:highlight>
                <a:latin typeface="Calibri" panose="020F0502020204030204"/>
              </a:rPr>
              <a:t> </a:t>
            </a:r>
            <a:r>
              <a:rPr lang="en-IE" sz="1100" b="1" dirty="0" err="1">
                <a:solidFill>
                  <a:srgbClr val="044449"/>
                </a:solidFill>
                <a:highlight>
                  <a:srgbClr val="FFFFFF"/>
                </a:highlight>
                <a:latin typeface="Calibri" panose="020F0502020204030204"/>
              </a:rPr>
              <a:t>zgodbo</a:t>
            </a:r>
            <a:r>
              <a:rPr lang="en-IE" sz="1100" b="1" dirty="0">
                <a:solidFill>
                  <a:srgbClr val="044449"/>
                </a:solidFill>
                <a:highlight>
                  <a:srgbClr val="FFFFFF"/>
                </a:highlight>
                <a:latin typeface="Calibri" panose="020F0502020204030204"/>
              </a:rPr>
              <a:t>:</a:t>
            </a:r>
            <a:endParaRPr lang="sl-SI" sz="1100" b="1" dirty="0">
              <a:solidFill>
                <a:srgbClr val="044449"/>
              </a:solidFill>
              <a:highlight>
                <a:srgbClr val="FFFFFF"/>
              </a:highlight>
              <a:latin typeface="Calibri" panose="020F0502020204030204"/>
            </a:endParaRPr>
          </a:p>
          <a:p>
            <a:pPr algn="just"/>
            <a:r>
              <a:rPr lang="en-IE" sz="1100" dirty="0">
                <a:solidFill>
                  <a:srgbClr val="0563C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101-Elika-Jan-Project.pdf (</a:t>
            </a:r>
            <a:r>
              <a:rPr lang="en-IE" sz="1100" dirty="0" err="1">
                <a:solidFill>
                  <a:srgbClr val="0563C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foodinnovation.how</a:t>
            </a:r>
            <a:r>
              <a:rPr lang="en-IE" sz="1100" dirty="0">
                <a:solidFill>
                  <a:srgbClr val="0563C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endParaRPr lang="en-US" sz="1100" dirty="0">
              <a:solidFill>
                <a:srgbClr val="406F70"/>
              </a:solidFill>
              <a:ea typeface="+mn-lt"/>
              <a:cs typeface="+mn-lt"/>
            </a:endParaRPr>
          </a:p>
          <a:p>
            <a:endParaRPr lang="en-US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2059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288692E-6219-443F-BF8B-7E52B11AE5A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Modul 6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788974-5D6A-4F78-811A-EA4C48D0947F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452392" y="1359568"/>
            <a:ext cx="6474449" cy="883903"/>
          </a:xfrm>
          <a:solidFill>
            <a:srgbClr val="F5C05B"/>
          </a:solidFill>
        </p:spPr>
        <p:txBody>
          <a:bodyPr/>
          <a:lstStyle/>
          <a:p>
            <a:r>
              <a:rPr lang="pl-PL" sz="2400" dirty="0">
                <a:solidFill>
                  <a:srgbClr val="085156"/>
                </a:solidFill>
              </a:rPr>
              <a:t>PRIPOROČENO branje</a:t>
            </a:r>
            <a:endParaRPr lang="en-IE" sz="2400" dirty="0"/>
          </a:p>
          <a:p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1DBE8A-EB74-4EE8-8C8D-D0767D8E1C4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561386" y="2590053"/>
            <a:ext cx="12583690" cy="59644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pl-PL" sz="1200" dirty="0">
                <a:hlinkClick r:id="rId2"/>
              </a:rPr>
              <a:t>IPCC — Medvladni odbor za podnebne spremembe</a:t>
            </a: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200" dirty="0">
                <a:hlinkClick r:id="rId3"/>
              </a:rPr>
              <a:t>Amanda Little (</a:t>
            </a:r>
            <a:r>
              <a:rPr lang="en-US" sz="1200" dirty="0" err="1">
                <a:hlinkClick r:id="rId3"/>
              </a:rPr>
              <a:t>Usoda</a:t>
            </a:r>
            <a:r>
              <a:rPr lang="en-US" sz="1200" dirty="0">
                <a:hlinkClick r:id="rId3"/>
              </a:rPr>
              <a:t> </a:t>
            </a:r>
            <a:r>
              <a:rPr lang="en-US" sz="1200" dirty="0" err="1">
                <a:hlinkClick r:id="rId3"/>
              </a:rPr>
              <a:t>hrane</a:t>
            </a:r>
            <a:r>
              <a:rPr lang="en-US" sz="1200" dirty="0">
                <a:hlinkClick r:id="rId3"/>
              </a:rPr>
              <a:t>) - YouTube</a:t>
            </a: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200" dirty="0">
                <a:hlinkClick r:id="rId4"/>
              </a:rPr>
              <a:t>Obesity and overweight (who.int)</a:t>
            </a: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406F70"/>
              </a:solidFill>
              <a:effectLst/>
              <a:uLnTx/>
              <a:uFillTx/>
            </a:endParaRPr>
          </a:p>
          <a:p>
            <a:r>
              <a:rPr lang="en-US" sz="1200" dirty="0" err="1">
                <a:hlinkClick r:id="rId5"/>
              </a:rPr>
              <a:t>Nevarnost</a:t>
            </a:r>
            <a:r>
              <a:rPr lang="en-US" sz="1200" dirty="0">
                <a:hlinkClick r:id="rId5"/>
              </a:rPr>
              <a:t> </a:t>
            </a:r>
            <a:r>
              <a:rPr lang="en-US" sz="1200" dirty="0" err="1">
                <a:hlinkClick r:id="rId5"/>
              </a:rPr>
              <a:t>pesticidov</a:t>
            </a:r>
            <a:r>
              <a:rPr lang="en-US" sz="1200" dirty="0">
                <a:hlinkClick r:id="rId5"/>
              </a:rPr>
              <a:t> | Green Science | </a:t>
            </a:r>
            <a:r>
              <a:rPr lang="en-US" sz="1200" dirty="0" err="1">
                <a:hlinkClick r:id="rId5"/>
              </a:rPr>
              <a:t>Naučite</a:t>
            </a:r>
            <a:r>
              <a:rPr lang="en-US" sz="1200" dirty="0">
                <a:hlinkClick r:id="rId5"/>
              </a:rPr>
              <a:t> se </a:t>
            </a:r>
            <a:r>
              <a:rPr lang="en-US" sz="1200" dirty="0" err="1">
                <a:hlinkClick r:id="rId5"/>
              </a:rPr>
              <a:t>znanost</a:t>
            </a:r>
            <a:r>
              <a:rPr lang="en-US" sz="1200" dirty="0">
                <a:hlinkClick r:id="rId5"/>
              </a:rPr>
              <a:t> </a:t>
            </a:r>
            <a:r>
              <a:rPr lang="en-US" sz="1200" dirty="0" err="1">
                <a:hlinkClick r:id="rId5"/>
              </a:rPr>
              <a:t>na</a:t>
            </a:r>
            <a:r>
              <a:rPr lang="en-US" sz="1200" dirty="0">
                <a:hlinkClick r:id="rId5"/>
              </a:rPr>
              <a:t> </a:t>
            </a:r>
            <a:r>
              <a:rPr lang="en-US" sz="1200" dirty="0" err="1">
                <a:hlinkClick r:id="rId5"/>
              </a:rPr>
              <a:t>Scitable</a:t>
            </a:r>
            <a:r>
              <a:rPr lang="en-US" sz="1200" dirty="0">
                <a:hlinkClick r:id="rId5"/>
              </a:rPr>
              <a:t> (nature.com)</a:t>
            </a:r>
            <a:endParaRPr lang="en-US" sz="1200" dirty="0"/>
          </a:p>
          <a:p>
            <a:endParaRPr lang="en-US" sz="1200" dirty="0">
              <a:solidFill>
                <a:srgbClr val="406F70"/>
              </a:solidFill>
            </a:endParaRPr>
          </a:p>
          <a:p>
            <a:r>
              <a:rPr lang="en-IE" sz="1200" dirty="0">
                <a:hlinkClick r:id="rId6"/>
              </a:rPr>
              <a:t>Kiss the ground – YouTube</a:t>
            </a:r>
            <a:r>
              <a:rPr lang="en-IE" sz="1200" dirty="0"/>
              <a:t> </a:t>
            </a:r>
            <a:r>
              <a:rPr lang="en-US" sz="1200" dirty="0" err="1"/>
              <a:t>Napovednik</a:t>
            </a:r>
            <a:r>
              <a:rPr lang="en-US" sz="1200" dirty="0"/>
              <a:t> za film "</a:t>
            </a:r>
            <a:r>
              <a:rPr lang="en-US" sz="1200" dirty="0" err="1"/>
              <a:t>Poljubi</a:t>
            </a:r>
            <a:r>
              <a:rPr lang="en-US" sz="1200" dirty="0"/>
              <a:t> </a:t>
            </a:r>
            <a:r>
              <a:rPr lang="en-US" sz="1200" dirty="0" err="1"/>
              <a:t>zemljo</a:t>
            </a:r>
            <a:r>
              <a:rPr lang="en-US" sz="1200" dirty="0"/>
              <a:t>". </a:t>
            </a:r>
            <a:r>
              <a:rPr lang="en-US" sz="1200" dirty="0" err="1"/>
              <a:t>Oglejte</a:t>
            </a:r>
            <a:r>
              <a:rPr lang="en-US" sz="1200" dirty="0"/>
              <a:t> </a:t>
            </a:r>
            <a:r>
              <a:rPr lang="en-US" sz="1200" dirty="0" err="1"/>
              <a:t>si</a:t>
            </a:r>
            <a:r>
              <a:rPr lang="en-US" sz="1200" dirty="0"/>
              <a:t> </a:t>
            </a:r>
            <a:r>
              <a:rPr lang="en-US" sz="1200" dirty="0" err="1"/>
              <a:t>ga</a:t>
            </a:r>
            <a:r>
              <a:rPr lang="en-US" sz="1200" dirty="0"/>
              <a:t> in </a:t>
            </a:r>
            <a:r>
              <a:rPr lang="en-US" sz="1200" dirty="0" err="1"/>
              <a:t>odkrijte</a:t>
            </a:r>
            <a:r>
              <a:rPr lang="en-US" sz="1200" dirty="0"/>
              <a:t> </a:t>
            </a:r>
            <a:r>
              <a:rPr lang="en-US" sz="1200" dirty="0" err="1"/>
              <a:t>preprosto</a:t>
            </a:r>
            <a:r>
              <a:rPr lang="en-US" sz="1200" dirty="0"/>
              <a:t> </a:t>
            </a:r>
            <a:r>
              <a:rPr lang="en-US" sz="1200" dirty="0" err="1"/>
              <a:t>rešitev</a:t>
            </a:r>
            <a:r>
              <a:rPr lang="en-US" sz="1200" dirty="0"/>
              <a:t> za </a:t>
            </a:r>
            <a:r>
              <a:rPr lang="en-US" sz="1200" dirty="0" err="1"/>
              <a:t>podnebne</a:t>
            </a:r>
            <a:r>
              <a:rPr lang="en-US" sz="1200" dirty="0"/>
              <a:t> </a:t>
            </a:r>
            <a:r>
              <a:rPr lang="en-US" sz="1200" dirty="0" err="1"/>
              <a:t>spremembe</a:t>
            </a:r>
            <a:r>
              <a:rPr lang="en-US" sz="1200" dirty="0"/>
              <a:t>. </a:t>
            </a:r>
            <a:r>
              <a:rPr lang="en-US" sz="1200" dirty="0" err="1"/>
              <a:t>Celovečerni</a:t>
            </a:r>
            <a:r>
              <a:rPr lang="en-US" sz="1200" dirty="0"/>
              <a:t> film se </a:t>
            </a:r>
            <a:r>
              <a:rPr lang="en-US" sz="1200" dirty="0" err="1"/>
              <a:t>zdaj</a:t>
            </a:r>
            <a:r>
              <a:rPr lang="en-US" sz="1200" dirty="0"/>
              <a:t> </a:t>
            </a:r>
            <a:r>
              <a:rPr lang="en-US" sz="1200" dirty="0" err="1"/>
              <a:t>predvaja</a:t>
            </a:r>
            <a:r>
              <a:rPr lang="en-US" sz="1200" dirty="0"/>
              <a:t> </a:t>
            </a:r>
            <a:r>
              <a:rPr lang="en-US" sz="1200" dirty="0" err="1"/>
              <a:t>na</a:t>
            </a:r>
            <a:r>
              <a:rPr lang="en-US" sz="1200" dirty="0"/>
              <a:t> </a:t>
            </a:r>
            <a:r>
              <a:rPr lang="en-US" sz="1200" dirty="0" err="1"/>
              <a:t>Netflixu</a:t>
            </a:r>
            <a:r>
              <a:rPr lang="en-US" sz="1200" dirty="0"/>
              <a:t>!</a:t>
            </a:r>
          </a:p>
          <a:p>
            <a:endParaRPr lang="en-US" sz="800" dirty="0">
              <a:solidFill>
                <a:srgbClr val="406F70"/>
              </a:solidFill>
            </a:endParaRPr>
          </a:p>
          <a:p>
            <a:r>
              <a:rPr lang="en-US" sz="1200" dirty="0">
                <a:hlinkClick r:id="rId7"/>
              </a:rPr>
              <a:t>The future of Food and Farming - final report (publishing.service.gov.uk)</a:t>
            </a:r>
            <a:r>
              <a:rPr lang="en-US" sz="1200" dirty="0"/>
              <a:t> </a:t>
            </a:r>
            <a:r>
              <a:rPr lang="pl-PL" sz="1200" dirty="0"/>
              <a:t>Izzivi in izbire za globalno trajnost</a:t>
            </a:r>
            <a:endParaRPr lang="en-US" sz="1200" dirty="0"/>
          </a:p>
          <a:p>
            <a:endParaRPr lang="en-US" sz="800" dirty="0"/>
          </a:p>
          <a:p>
            <a:r>
              <a:rPr lang="en-US" sz="1200" dirty="0" err="1">
                <a:hlinkClick r:id="rId8"/>
              </a:rPr>
              <a:t>Krmljenje</a:t>
            </a:r>
            <a:r>
              <a:rPr lang="en-US" sz="1200" dirty="0">
                <a:hlinkClick r:id="rId8"/>
              </a:rPr>
              <a:t> </a:t>
            </a:r>
            <a:r>
              <a:rPr lang="en-US" sz="1200" dirty="0" err="1">
                <a:hlinkClick r:id="rId8"/>
              </a:rPr>
              <a:t>govedi</a:t>
            </a:r>
            <a:r>
              <a:rPr lang="en-US" sz="1200" dirty="0">
                <a:hlinkClick r:id="rId8"/>
              </a:rPr>
              <a:t> z </a:t>
            </a:r>
            <a:r>
              <a:rPr lang="en-US" sz="1200" dirty="0" err="1">
                <a:hlinkClick r:id="rId8"/>
              </a:rPr>
              <a:t>malo</a:t>
            </a:r>
            <a:r>
              <a:rPr lang="en-US" sz="1200" dirty="0">
                <a:hlinkClick r:id="rId8"/>
              </a:rPr>
              <a:t> </a:t>
            </a:r>
            <a:r>
              <a:rPr lang="en-US" sz="1200" dirty="0" err="1">
                <a:hlinkClick r:id="rId8"/>
              </a:rPr>
              <a:t>morskih</a:t>
            </a:r>
            <a:r>
              <a:rPr lang="en-US" sz="1200" dirty="0">
                <a:hlinkClick r:id="rId8"/>
              </a:rPr>
              <a:t> </a:t>
            </a:r>
            <a:r>
              <a:rPr lang="en-US" sz="1200" dirty="0" err="1">
                <a:hlinkClick r:id="rId8"/>
              </a:rPr>
              <a:t>alg</a:t>
            </a:r>
            <a:r>
              <a:rPr lang="en-US" sz="1200" dirty="0">
                <a:hlinkClick r:id="rId8"/>
              </a:rPr>
              <a:t> </a:t>
            </a:r>
            <a:r>
              <a:rPr lang="en-US" sz="1200" dirty="0" err="1">
                <a:hlinkClick r:id="rId8"/>
              </a:rPr>
              <a:t>zmanjša</a:t>
            </a:r>
            <a:r>
              <a:rPr lang="en-US" sz="1200" dirty="0">
                <a:hlinkClick r:id="rId8"/>
              </a:rPr>
              <a:t> </a:t>
            </a:r>
            <a:r>
              <a:rPr lang="en-US" sz="1200" dirty="0" err="1">
                <a:hlinkClick r:id="rId8"/>
              </a:rPr>
              <a:t>emisije</a:t>
            </a:r>
            <a:r>
              <a:rPr lang="en-US" sz="1200" dirty="0">
                <a:hlinkClick r:id="rId8"/>
              </a:rPr>
              <a:t> </a:t>
            </a:r>
            <a:r>
              <a:rPr lang="en-US" sz="1200" dirty="0" err="1">
                <a:hlinkClick r:id="rId8"/>
              </a:rPr>
              <a:t>toplogrednih</a:t>
            </a:r>
            <a:r>
              <a:rPr lang="en-US" sz="1200" dirty="0">
                <a:hlinkClick r:id="rId8"/>
              </a:rPr>
              <a:t> </a:t>
            </a:r>
            <a:r>
              <a:rPr lang="en-US" sz="1200" dirty="0" err="1">
                <a:hlinkClick r:id="rId8"/>
              </a:rPr>
              <a:t>plinov</a:t>
            </a:r>
            <a:r>
              <a:rPr lang="en-US" sz="1200" dirty="0">
                <a:hlinkClick r:id="rId8"/>
              </a:rPr>
              <a:t> za 82 % (scitechdaily.com)</a:t>
            </a:r>
            <a:endParaRPr lang="en-US" sz="1200" dirty="0"/>
          </a:p>
          <a:p>
            <a:endParaRPr lang="en-US" sz="800" dirty="0">
              <a:hlinkClick r:id="rId9"/>
            </a:endParaRPr>
          </a:p>
          <a:p>
            <a:r>
              <a:rPr lang="en-US" sz="1200" dirty="0">
                <a:hlinkClick r:id="rId9"/>
              </a:rPr>
              <a:t>Vertical farming sector struggles with costs - Future Farming </a:t>
            </a:r>
            <a:r>
              <a:rPr lang="en-US" sz="1200" dirty="0">
                <a:ea typeface="+mn-lt"/>
                <a:cs typeface="+mn-lt"/>
              </a:rPr>
              <a:t>- problem </a:t>
            </a:r>
            <a:r>
              <a:rPr lang="en-US" sz="1200" dirty="0" err="1">
                <a:ea typeface="+mn-lt"/>
                <a:cs typeface="+mn-lt"/>
              </a:rPr>
              <a:t>vertikalnega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kmetovanja</a:t>
            </a:r>
            <a:r>
              <a:rPr lang="sl-SI" sz="1200" dirty="0">
                <a:ea typeface="+mn-lt"/>
                <a:cs typeface="+mn-lt"/>
              </a:rPr>
              <a:t>.</a:t>
            </a:r>
            <a:endParaRPr lang="en-US" sz="1200" dirty="0">
              <a:ea typeface="+mn-lt"/>
              <a:cs typeface="+mn-lt"/>
            </a:endParaRPr>
          </a:p>
          <a:p>
            <a:endParaRPr lang="en-US" sz="1200" dirty="0"/>
          </a:p>
          <a:p>
            <a:r>
              <a:rPr lang="en-IE" sz="1200" dirty="0" err="1">
                <a:hlinkClick r:id="rId10"/>
              </a:rPr>
              <a:t>Razširitev</a:t>
            </a:r>
            <a:r>
              <a:rPr lang="en-IE" sz="1200" dirty="0">
                <a:hlinkClick r:id="rId10"/>
              </a:rPr>
              <a:t> </a:t>
            </a:r>
            <a:r>
              <a:rPr lang="en-IE" sz="1200" dirty="0" err="1">
                <a:hlinkClick r:id="rId10"/>
              </a:rPr>
              <a:t>mesnih</a:t>
            </a:r>
            <a:r>
              <a:rPr lang="en-IE" sz="1200" dirty="0">
                <a:hlinkClick r:id="rId10"/>
              </a:rPr>
              <a:t> </a:t>
            </a:r>
            <a:r>
              <a:rPr lang="en-IE" sz="1200" dirty="0" err="1">
                <a:hlinkClick r:id="rId10"/>
              </a:rPr>
              <a:t>nadomestkov</a:t>
            </a:r>
            <a:r>
              <a:rPr lang="en-IE" sz="1200" dirty="0"/>
              <a:t> </a:t>
            </a:r>
            <a:endParaRPr lang="en-US" sz="1200" dirty="0">
              <a:solidFill>
                <a:srgbClr val="406F70"/>
              </a:solidFill>
            </a:endParaRPr>
          </a:p>
          <a:p>
            <a:endParaRPr lang="en-US" sz="1200" dirty="0">
              <a:solidFill>
                <a:srgbClr val="406F70"/>
              </a:solidFill>
            </a:endParaRPr>
          </a:p>
          <a:p>
            <a:r>
              <a:rPr lang="en-US" sz="1200" dirty="0" err="1">
                <a:hlinkClick r:id="rId11"/>
              </a:rPr>
              <a:t>Potrošniki</a:t>
            </a:r>
            <a:r>
              <a:rPr lang="en-US" sz="1200" dirty="0">
                <a:hlinkClick r:id="rId11"/>
              </a:rPr>
              <a:t> </a:t>
            </a:r>
            <a:r>
              <a:rPr lang="en-US" sz="1200" dirty="0" err="1">
                <a:hlinkClick r:id="rId11"/>
              </a:rPr>
              <a:t>iščejo</a:t>
            </a:r>
            <a:r>
              <a:rPr lang="en-US" sz="1200" dirty="0">
                <a:hlinkClick r:id="rId11"/>
              </a:rPr>
              <a:t> </a:t>
            </a:r>
            <a:r>
              <a:rPr lang="en-US" sz="1200" dirty="0" err="1">
                <a:hlinkClick r:id="rId11"/>
              </a:rPr>
              <a:t>pomembnejše</a:t>
            </a:r>
            <a:r>
              <a:rPr lang="en-US" sz="1200" dirty="0">
                <a:hlinkClick r:id="rId11"/>
              </a:rPr>
              <a:t> in </a:t>
            </a:r>
            <a:r>
              <a:rPr lang="en-US" sz="1200" dirty="0" err="1">
                <a:hlinkClick r:id="rId11"/>
              </a:rPr>
              <a:t>bolj</a:t>
            </a:r>
            <a:r>
              <a:rPr lang="en-US" sz="1200" dirty="0">
                <a:hlinkClick r:id="rId11"/>
              </a:rPr>
              <a:t> </a:t>
            </a:r>
            <a:r>
              <a:rPr lang="en-US" sz="1200" dirty="0" err="1">
                <a:hlinkClick r:id="rId11"/>
              </a:rPr>
              <a:t>smiselne</a:t>
            </a:r>
            <a:r>
              <a:rPr lang="en-US" sz="1200" dirty="0">
                <a:hlinkClick r:id="rId11"/>
              </a:rPr>
              <a:t> </a:t>
            </a:r>
            <a:r>
              <a:rPr lang="en-US" sz="1200" dirty="0" err="1">
                <a:hlinkClick r:id="rId11"/>
              </a:rPr>
              <a:t>trajnostne</a:t>
            </a:r>
            <a:r>
              <a:rPr lang="en-US" sz="1200" dirty="0">
                <a:hlinkClick r:id="rId11"/>
              </a:rPr>
              <a:t> </a:t>
            </a:r>
            <a:r>
              <a:rPr lang="en-US" sz="1200" dirty="0" err="1">
                <a:hlinkClick r:id="rId11"/>
              </a:rPr>
              <a:t>koristi</a:t>
            </a:r>
            <a:r>
              <a:rPr lang="en-US" sz="1200" dirty="0">
                <a:hlinkClick r:id="rId11"/>
              </a:rPr>
              <a:t> </a:t>
            </a:r>
            <a:r>
              <a:rPr lang="en-US" sz="1200" dirty="0" err="1">
                <a:hlinkClick r:id="rId11"/>
              </a:rPr>
              <a:t>izdelkov</a:t>
            </a:r>
            <a:r>
              <a:rPr lang="en-US" sz="1200" dirty="0">
                <a:hlinkClick r:id="rId11"/>
              </a:rPr>
              <a:t>, </a:t>
            </a:r>
            <a:r>
              <a:rPr lang="en-US" sz="1200" dirty="0" err="1">
                <a:hlinkClick r:id="rId11"/>
              </a:rPr>
              <a:t>opozarja</a:t>
            </a:r>
            <a:r>
              <a:rPr lang="en-US" sz="1200" dirty="0">
                <a:hlinkClick r:id="rId11"/>
              </a:rPr>
              <a:t> Kerry (foodingredientsfirst.com)</a:t>
            </a:r>
            <a:endParaRPr lang="en-IE" sz="1200" dirty="0">
              <a:cs typeface="Calibri"/>
            </a:endParaRPr>
          </a:p>
          <a:p>
            <a:endParaRPr lang="en-IE" sz="1200" dirty="0">
              <a:cs typeface="Calibri"/>
            </a:endParaRPr>
          </a:p>
          <a:p>
            <a:r>
              <a:rPr lang="en-US" sz="1200" dirty="0">
                <a:hlinkClick r:id="rId12"/>
              </a:rPr>
              <a:t>Ali so </a:t>
            </a:r>
            <a:r>
              <a:rPr lang="en-US" sz="1200" dirty="0" err="1">
                <a:hlinkClick r:id="rId12"/>
              </a:rPr>
              <a:t>rastlinski</a:t>
            </a:r>
            <a:r>
              <a:rPr lang="en-US" sz="1200" dirty="0">
                <a:hlinkClick r:id="rId12"/>
              </a:rPr>
              <a:t> </a:t>
            </a:r>
            <a:r>
              <a:rPr lang="en-US" sz="1200" dirty="0" err="1">
                <a:hlinkClick r:id="rId12"/>
              </a:rPr>
              <a:t>nadomestki</a:t>
            </a:r>
            <a:r>
              <a:rPr lang="en-US" sz="1200" dirty="0">
                <a:hlinkClick r:id="rId12"/>
              </a:rPr>
              <a:t> mesa </a:t>
            </a:r>
            <a:r>
              <a:rPr lang="en-US" sz="1200" dirty="0" err="1">
                <a:hlinkClick r:id="rId12"/>
              </a:rPr>
              <a:t>dejansko</a:t>
            </a:r>
            <a:r>
              <a:rPr lang="en-US" sz="1200" dirty="0">
                <a:hlinkClick r:id="rId12"/>
              </a:rPr>
              <a:t> </a:t>
            </a:r>
            <a:r>
              <a:rPr lang="en-US" sz="1200" dirty="0" err="1">
                <a:hlinkClick r:id="rId12"/>
              </a:rPr>
              <a:t>dobri</a:t>
            </a:r>
            <a:r>
              <a:rPr lang="en-US" sz="1200" dirty="0">
                <a:hlinkClick r:id="rId12"/>
              </a:rPr>
              <a:t> za </a:t>
            </a:r>
            <a:r>
              <a:rPr lang="en-US" sz="1200" dirty="0" err="1">
                <a:hlinkClick r:id="rId12"/>
              </a:rPr>
              <a:t>nas</a:t>
            </a:r>
            <a:r>
              <a:rPr lang="en-US" sz="1200" dirty="0">
                <a:hlinkClick r:id="rId12"/>
              </a:rPr>
              <a:t>? (irishexaminer.com)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 err="1">
                <a:solidFill>
                  <a:srgbClr val="0070C0"/>
                </a:solidFill>
                <a:hlinkClick r:id="rId13"/>
              </a:rPr>
              <a:t>Kako</a:t>
            </a:r>
            <a:r>
              <a:rPr lang="en-US" sz="1200" dirty="0">
                <a:solidFill>
                  <a:srgbClr val="0070C0"/>
                </a:solidFill>
                <a:hlinkClick r:id="rId13"/>
              </a:rPr>
              <a:t> </a:t>
            </a:r>
            <a:r>
              <a:rPr lang="en-US" sz="1200" dirty="0" err="1">
                <a:solidFill>
                  <a:srgbClr val="0070C0"/>
                </a:solidFill>
                <a:hlinkClick r:id="rId13"/>
              </a:rPr>
              <a:t>tehnologija</a:t>
            </a:r>
            <a:r>
              <a:rPr lang="en-US" sz="1200" dirty="0">
                <a:solidFill>
                  <a:srgbClr val="0070C0"/>
                </a:solidFill>
                <a:hlinkClick r:id="rId13"/>
              </a:rPr>
              <a:t> </a:t>
            </a:r>
            <a:r>
              <a:rPr lang="en-US" sz="1200" dirty="0" err="1">
                <a:solidFill>
                  <a:srgbClr val="0070C0"/>
                </a:solidFill>
                <a:hlinkClick r:id="rId13"/>
              </a:rPr>
              <a:t>spreminja</a:t>
            </a:r>
            <a:r>
              <a:rPr lang="en-US" sz="1200" dirty="0">
                <a:solidFill>
                  <a:srgbClr val="0070C0"/>
                </a:solidFill>
                <a:hlinkClick r:id="rId13"/>
              </a:rPr>
              <a:t> </a:t>
            </a:r>
            <a:r>
              <a:rPr lang="en-US" sz="1200" dirty="0" err="1">
                <a:solidFill>
                  <a:srgbClr val="0070C0"/>
                </a:solidFill>
                <a:hlinkClick r:id="rId13"/>
              </a:rPr>
              <a:t>živilsko</a:t>
            </a:r>
            <a:r>
              <a:rPr lang="en-US" sz="1200" dirty="0">
                <a:solidFill>
                  <a:srgbClr val="0070C0"/>
                </a:solidFill>
                <a:hlinkClick r:id="rId13"/>
              </a:rPr>
              <a:t> </a:t>
            </a:r>
            <a:r>
              <a:rPr lang="en-US" sz="1200" dirty="0" err="1">
                <a:solidFill>
                  <a:srgbClr val="0070C0"/>
                </a:solidFill>
                <a:hlinkClick r:id="rId13"/>
              </a:rPr>
              <a:t>industrijo</a:t>
            </a:r>
            <a:r>
              <a:rPr lang="en-US" sz="1200" dirty="0">
                <a:solidFill>
                  <a:srgbClr val="0070C0"/>
                </a:solidFill>
                <a:hlinkClick r:id="rId13"/>
              </a:rPr>
              <a:t> (forbes.com)</a:t>
            </a:r>
            <a:endParaRPr lang="en-US" sz="1200" dirty="0">
              <a:solidFill>
                <a:srgbClr val="0070C0"/>
              </a:solidFill>
            </a:endParaRPr>
          </a:p>
          <a:p>
            <a:endParaRPr lang="en-US" sz="1600" dirty="0">
              <a:solidFill>
                <a:srgbClr val="406F70"/>
              </a:solidFill>
              <a:cs typeface="Calibri" panose="020F0502020204030204"/>
            </a:endParaRPr>
          </a:p>
          <a:p>
            <a:endParaRPr lang="en-US" sz="1200" dirty="0"/>
          </a:p>
          <a:p>
            <a:endParaRPr lang="en-US" sz="1200" dirty="0"/>
          </a:p>
        </p:txBody>
      </p:sp>
      <p:pic>
        <p:nvPicPr>
          <p:cNvPr id="7" name="Picture 6" descr="Woman using laptop">
            <a:extLst>
              <a:ext uri="{FF2B5EF4-FFF2-40B4-BE49-F238E27FC236}">
                <a16:creationId xmlns:a16="http://schemas.microsoft.com/office/drawing/2014/main" id="{21DB6344-1E35-E846-8786-67C414EF9A5B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7772400"/>
            <a:ext cx="6926841" cy="233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3949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33474AB-EF93-284A-95FA-396AF4A7C0C3}"/>
              </a:ext>
            </a:extLst>
          </p:cNvPr>
          <p:cNvGrpSpPr/>
          <p:nvPr/>
        </p:nvGrpSpPr>
        <p:grpSpPr>
          <a:xfrm>
            <a:off x="246314" y="3694410"/>
            <a:ext cx="5084719" cy="3098971"/>
            <a:chOff x="292808" y="3796420"/>
            <a:chExt cx="5084719" cy="309897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EA57975-B163-044B-B880-8205A6D7E697}"/>
                </a:ext>
              </a:extLst>
            </p:cNvPr>
            <p:cNvSpPr/>
            <p:nvPr/>
          </p:nvSpPr>
          <p:spPr>
            <a:xfrm>
              <a:off x="1037802" y="4070328"/>
              <a:ext cx="3667120" cy="2323930"/>
            </a:xfrm>
            <a:prstGeom prst="rect">
              <a:avLst/>
            </a:pr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4397FD54-8A2F-5E4B-BD71-9BBAFE7A87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2808" y="3796420"/>
              <a:ext cx="5084719" cy="3098971"/>
            </a:xfrm>
            <a:prstGeom prst="rect">
              <a:avLst/>
            </a:prstGeom>
          </p:spPr>
        </p:pic>
      </p:grp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C1864A44-C55F-364D-97D2-0DAA614686C5}"/>
              </a:ext>
            </a:extLst>
          </p:cNvPr>
          <p:cNvSpPr txBox="1">
            <a:spLocks/>
          </p:cNvSpPr>
          <p:nvPr/>
        </p:nvSpPr>
        <p:spPr>
          <a:xfrm>
            <a:off x="711649" y="6997403"/>
            <a:ext cx="3300440" cy="46513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2072941" rtl="0" eaLnBrk="1" latinLnBrk="0" hangingPunct="1">
              <a:lnSpc>
                <a:spcPct val="100000"/>
              </a:lnSpc>
              <a:spcBef>
                <a:spcPts val="2267"/>
              </a:spcBef>
              <a:buFont typeface="Arial" panose="020B0604020202020204" pitchFamily="34" charset="0"/>
              <a:buNone/>
              <a:defRPr sz="2300" b="1" i="0" kern="1200">
                <a:solidFill>
                  <a:srgbClr val="011E3B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 marL="377967" indent="0" algn="l" defTabSz="2072941" rtl="0" eaLnBrk="1" latinLnBrk="0" hangingPunct="1">
              <a:lnSpc>
                <a:spcPct val="100000"/>
              </a:lnSpc>
              <a:spcBef>
                <a:spcPts val="1133"/>
              </a:spcBef>
              <a:buFont typeface="Arial" panose="020B0604020202020204" pitchFamily="34" charset="0"/>
              <a:buNone/>
              <a:defRPr sz="3200" kern="1200">
                <a:solidFill>
                  <a:srgbClr val="011E3B"/>
                </a:solidFill>
                <a:latin typeface="Montserrat" pitchFamily="2" charset="77"/>
                <a:ea typeface="+mn-ea"/>
                <a:cs typeface="Poppins" pitchFamily="2" charset="77"/>
              </a:defRPr>
            </a:lvl2pPr>
            <a:lvl3pPr marL="755934" indent="0" algn="l" defTabSz="2072941" rtl="0" eaLnBrk="1" latinLnBrk="0" hangingPunct="1">
              <a:lnSpc>
                <a:spcPct val="100000"/>
              </a:lnSpc>
              <a:spcBef>
                <a:spcPts val="1133"/>
              </a:spcBef>
              <a:buFont typeface="Arial" panose="020B0604020202020204" pitchFamily="34" charset="0"/>
              <a:buNone/>
              <a:defRPr sz="3200" kern="1200">
                <a:solidFill>
                  <a:srgbClr val="011E3B"/>
                </a:solidFill>
                <a:latin typeface="Montserrat" pitchFamily="2" charset="77"/>
                <a:ea typeface="+mn-ea"/>
                <a:cs typeface="Poppins" pitchFamily="2" charset="77"/>
              </a:defRPr>
            </a:lvl3pPr>
            <a:lvl4pPr marL="1133901" indent="0" algn="l" defTabSz="2072941" rtl="0" eaLnBrk="1" latinLnBrk="0" hangingPunct="1">
              <a:lnSpc>
                <a:spcPct val="100000"/>
              </a:lnSpc>
              <a:spcBef>
                <a:spcPts val="1133"/>
              </a:spcBef>
              <a:buFont typeface="Arial" panose="020B0604020202020204" pitchFamily="34" charset="0"/>
              <a:buNone/>
              <a:defRPr sz="3200" kern="1200">
                <a:solidFill>
                  <a:srgbClr val="011E3B"/>
                </a:solidFill>
                <a:latin typeface="Montserrat" pitchFamily="2" charset="77"/>
                <a:ea typeface="+mn-ea"/>
                <a:cs typeface="Poppins" pitchFamily="2" charset="77"/>
              </a:defRPr>
            </a:lvl4pPr>
            <a:lvl5pPr marL="1511869" indent="0" algn="l" defTabSz="2072941" rtl="0" eaLnBrk="1" latinLnBrk="0" hangingPunct="1">
              <a:lnSpc>
                <a:spcPct val="100000"/>
              </a:lnSpc>
              <a:spcBef>
                <a:spcPts val="1133"/>
              </a:spcBef>
              <a:buFont typeface="Arial" panose="020B0604020202020204" pitchFamily="34" charset="0"/>
              <a:buNone/>
              <a:defRPr sz="3200" kern="1200">
                <a:solidFill>
                  <a:srgbClr val="011E3B"/>
                </a:solidFill>
                <a:latin typeface="Montserrat" pitchFamily="2" charset="77"/>
                <a:ea typeface="+mn-ea"/>
                <a:cs typeface="Poppins" pitchFamily="2" charset="77"/>
              </a:defRPr>
            </a:lvl5pPr>
            <a:lvl6pPr marL="5700588" indent="-518236" algn="l" defTabSz="2072941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Char char="•"/>
              <a:defRPr sz="4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37059" indent="-518236" algn="l" defTabSz="2072941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Char char="•"/>
              <a:defRPr sz="4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73528" indent="-518236" algn="l" defTabSz="2072941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Char char="•"/>
              <a:defRPr sz="4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10001" indent="-518236" algn="l" defTabSz="2072941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Char char="•"/>
              <a:defRPr sz="4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Spremljajte nas tudi v prihodnosti</a:t>
            </a:r>
            <a:endParaRPr lang="en-US" sz="1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ED448B92-7B4A-45D6-81A9-409856B1D7AE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711649" y="944449"/>
            <a:ext cx="5735638" cy="1765300"/>
          </a:xfrm>
        </p:spPr>
        <p:txBody>
          <a:bodyPr/>
          <a:lstStyle/>
          <a:p>
            <a:pPr algn="l"/>
            <a:r>
              <a:rPr lang="sl-SI" sz="3200" i="0">
                <a:solidFill>
                  <a:srgbClr val="F5C05B"/>
                </a:solidFill>
              </a:rPr>
              <a:t>Čestitke</a:t>
            </a:r>
            <a:r>
              <a:rPr lang="en-US" sz="3200" i="0"/>
              <a:t> </a:t>
            </a:r>
            <a:endParaRPr lang="en-US" sz="3200" i="0" dirty="0"/>
          </a:p>
          <a:p>
            <a:pPr algn="l"/>
            <a:endParaRPr lang="en-US" sz="3200" i="0" dirty="0"/>
          </a:p>
          <a:p>
            <a:pPr algn="l"/>
            <a:r>
              <a:rPr lang="en-US" sz="3200" b="0" i="0" dirty="0" err="1"/>
              <a:t>Zaključili</a:t>
            </a:r>
            <a:r>
              <a:rPr lang="en-US" sz="3200" b="0" i="0" dirty="0"/>
              <a:t> </a:t>
            </a:r>
            <a:r>
              <a:rPr lang="en-US" sz="3200" b="0" i="0" dirty="0" err="1"/>
              <a:t>ste</a:t>
            </a:r>
            <a:r>
              <a:rPr lang="en-US" sz="3200" b="0" i="0" dirty="0"/>
              <a:t> </a:t>
            </a:r>
            <a:r>
              <a:rPr lang="en-US" sz="3200" b="0" i="0" dirty="0" err="1"/>
              <a:t>tečaj</a:t>
            </a:r>
            <a:r>
              <a:rPr lang="en-US" sz="3200" b="0" i="0" dirty="0"/>
              <a:t> SUSTAIN!</a:t>
            </a:r>
          </a:p>
        </p:txBody>
      </p:sp>
    </p:spTree>
    <p:extLst>
      <p:ext uri="{BB962C8B-B14F-4D97-AF65-F5344CB8AC3E}">
        <p14:creationId xmlns:p14="http://schemas.microsoft.com/office/powerpoint/2010/main" val="878325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E73F01-EEB0-AA4A-97CA-8A1EF1D10B3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27550" y="561945"/>
            <a:ext cx="6400839" cy="1051694"/>
          </a:xfrm>
        </p:spPr>
        <p:txBody>
          <a:bodyPr/>
          <a:lstStyle/>
          <a:p>
            <a:r>
              <a:rPr lang="sl-SI" dirty="0">
                <a:solidFill>
                  <a:srgbClr val="FFC000"/>
                </a:solidFill>
                <a:latin typeface="+mn-lt"/>
              </a:rPr>
              <a:t>ZAČNIMO Z </a:t>
            </a:r>
            <a:r>
              <a:rPr lang="en-US" dirty="0">
                <a:solidFill>
                  <a:srgbClr val="FFC000"/>
                </a:solidFill>
                <a:latin typeface="+mn-lt"/>
              </a:rPr>
              <a:t>... </a:t>
            </a:r>
            <a:endParaRPr lang="sl-SI" dirty="0">
              <a:solidFill>
                <a:srgbClr val="FFC000"/>
              </a:solidFill>
              <a:latin typeface="+mn-lt"/>
            </a:endParaRPr>
          </a:p>
          <a:p>
            <a:r>
              <a:rPr lang="en-US" dirty="0"/>
              <a:t>Modul 1: </a:t>
            </a:r>
            <a:r>
              <a:rPr lang="sl-SI" dirty="0"/>
              <a:t>Gostinstvo in gosti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D3FCD64-2740-024E-86DE-5710DDE68BDE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427550" y="2028600"/>
            <a:ext cx="6474449" cy="1302383"/>
          </a:xfrm>
        </p:spPr>
        <p:txBody>
          <a:bodyPr/>
          <a:lstStyle/>
          <a:p>
            <a:r>
              <a:rPr lang="en-GB" sz="1400" b="0" i="0" dirty="0">
                <a:solidFill>
                  <a:srgbClr val="406F70"/>
                </a:solidFill>
              </a:rPr>
              <a:t>V </a:t>
            </a:r>
            <a:r>
              <a:rPr lang="en-GB" sz="1400" b="0" i="0" dirty="0" err="1">
                <a:solidFill>
                  <a:srgbClr val="406F70"/>
                </a:solidFill>
              </a:rPr>
              <a:t>tem</a:t>
            </a:r>
            <a:r>
              <a:rPr lang="en-GB" sz="1400" b="0" i="0" dirty="0">
                <a:solidFill>
                  <a:srgbClr val="406F70"/>
                </a:solidFill>
              </a:rPr>
              <a:t> </a:t>
            </a:r>
            <a:r>
              <a:rPr lang="en-GB" sz="1400" b="0" i="0" dirty="0" err="1">
                <a:solidFill>
                  <a:srgbClr val="406F70"/>
                </a:solidFill>
              </a:rPr>
              <a:t>prvem</a:t>
            </a:r>
            <a:r>
              <a:rPr lang="en-GB" sz="1400" b="0" i="0" dirty="0">
                <a:solidFill>
                  <a:srgbClr val="406F70"/>
                </a:solidFill>
              </a:rPr>
              <a:t> </a:t>
            </a:r>
            <a:r>
              <a:rPr lang="en-GB" sz="1400" b="0" i="0" dirty="0" err="1">
                <a:solidFill>
                  <a:srgbClr val="406F70"/>
                </a:solidFill>
              </a:rPr>
              <a:t>učnem</a:t>
            </a:r>
            <a:r>
              <a:rPr lang="en-GB" sz="1400" b="0" i="0" dirty="0">
                <a:solidFill>
                  <a:srgbClr val="406F70"/>
                </a:solidFill>
              </a:rPr>
              <a:t> </a:t>
            </a:r>
            <a:r>
              <a:rPr lang="en-GB" sz="1400" b="0" i="0" dirty="0" err="1">
                <a:solidFill>
                  <a:srgbClr val="406F70"/>
                </a:solidFill>
              </a:rPr>
              <a:t>poglavju</a:t>
            </a:r>
            <a:r>
              <a:rPr lang="en-GB" sz="1400" b="0" i="0" dirty="0">
                <a:solidFill>
                  <a:srgbClr val="406F70"/>
                </a:solidFill>
              </a:rPr>
              <a:t> se </a:t>
            </a:r>
            <a:r>
              <a:rPr lang="en-GB" sz="1400" b="0" i="0" dirty="0" err="1">
                <a:solidFill>
                  <a:srgbClr val="406F70"/>
                </a:solidFill>
              </a:rPr>
              <a:t>osredotočamo</a:t>
            </a:r>
            <a:r>
              <a:rPr lang="en-GB" sz="1400" b="0" i="0" dirty="0">
                <a:solidFill>
                  <a:srgbClr val="406F70"/>
                </a:solidFill>
              </a:rPr>
              <a:t> </a:t>
            </a:r>
            <a:r>
              <a:rPr lang="sl-SI" sz="1400" b="0" i="0" dirty="0">
                <a:solidFill>
                  <a:srgbClr val="406F70"/>
                </a:solidFill>
              </a:rPr>
              <a:t>na gosta</a:t>
            </a:r>
            <a:r>
              <a:rPr lang="en-GB" sz="1400" b="0" i="0" dirty="0">
                <a:solidFill>
                  <a:srgbClr val="406F70"/>
                </a:solidFill>
              </a:rPr>
              <a:t>. Nj</a:t>
            </a:r>
            <a:r>
              <a:rPr lang="sl-SI" sz="1400" b="0" i="0" dirty="0" err="1">
                <a:solidFill>
                  <a:srgbClr val="406F70"/>
                </a:solidFill>
              </a:rPr>
              <a:t>egovo</a:t>
            </a:r>
            <a:r>
              <a:rPr lang="en-GB" sz="1400" b="0" i="0" dirty="0">
                <a:solidFill>
                  <a:srgbClr val="406F70"/>
                </a:solidFill>
              </a:rPr>
              <a:t> </a:t>
            </a:r>
            <a:r>
              <a:rPr lang="en-GB" sz="1400" b="0" i="0" dirty="0" err="1">
                <a:solidFill>
                  <a:srgbClr val="406F70"/>
                </a:solidFill>
              </a:rPr>
              <a:t>spreminjajoče</a:t>
            </a:r>
            <a:r>
              <a:rPr lang="en-GB" sz="1400" b="0" i="0" dirty="0">
                <a:solidFill>
                  <a:srgbClr val="406F70"/>
                </a:solidFill>
              </a:rPr>
              <a:t> se </a:t>
            </a:r>
            <a:r>
              <a:rPr lang="en-GB" sz="1400" b="0" i="0" dirty="0" err="1">
                <a:solidFill>
                  <a:srgbClr val="406F70"/>
                </a:solidFill>
              </a:rPr>
              <a:t>vedenje</a:t>
            </a:r>
            <a:r>
              <a:rPr lang="en-GB" sz="1400" b="0" i="0" dirty="0">
                <a:solidFill>
                  <a:srgbClr val="406F70"/>
                </a:solidFill>
              </a:rPr>
              <a:t> mora </a:t>
            </a:r>
            <a:r>
              <a:rPr lang="en-GB" sz="1400" b="0" i="0" dirty="0" err="1">
                <a:solidFill>
                  <a:srgbClr val="406F70"/>
                </a:solidFill>
              </a:rPr>
              <a:t>biti</a:t>
            </a:r>
            <a:r>
              <a:rPr lang="en-GB" sz="1400" b="0" i="0" dirty="0">
                <a:solidFill>
                  <a:srgbClr val="406F70"/>
                </a:solidFill>
              </a:rPr>
              <a:t> v </a:t>
            </a:r>
            <a:r>
              <a:rPr lang="en-GB" sz="1400" b="0" i="0" dirty="0" err="1">
                <a:solidFill>
                  <a:srgbClr val="406F70"/>
                </a:solidFill>
              </a:rPr>
              <a:t>središču</a:t>
            </a:r>
            <a:r>
              <a:rPr lang="en-GB" sz="1400" b="0" i="0" dirty="0">
                <a:solidFill>
                  <a:srgbClr val="406F70"/>
                </a:solidFill>
              </a:rPr>
              <a:t> </a:t>
            </a:r>
            <a:r>
              <a:rPr lang="en-GB" sz="1400" b="0" i="0" dirty="0" err="1">
                <a:solidFill>
                  <a:srgbClr val="406F70"/>
                </a:solidFill>
              </a:rPr>
              <a:t>poslovnega</a:t>
            </a:r>
            <a:r>
              <a:rPr lang="en-GB" sz="1400" b="0" i="0" dirty="0">
                <a:solidFill>
                  <a:srgbClr val="406F70"/>
                </a:solidFill>
              </a:rPr>
              <a:t> </a:t>
            </a:r>
            <a:r>
              <a:rPr lang="en-GB" sz="1400" b="0" i="0" dirty="0" err="1">
                <a:solidFill>
                  <a:srgbClr val="406F70"/>
                </a:solidFill>
              </a:rPr>
              <a:t>načrtovanja</a:t>
            </a:r>
            <a:r>
              <a:rPr lang="en-GB" sz="1400" b="0" i="0" dirty="0">
                <a:solidFill>
                  <a:srgbClr val="406F70"/>
                </a:solidFill>
              </a:rPr>
              <a:t>, da bi </a:t>
            </a:r>
            <a:r>
              <a:rPr lang="en-GB" sz="1400" b="0" i="0" dirty="0" err="1">
                <a:solidFill>
                  <a:srgbClr val="406F70"/>
                </a:solidFill>
              </a:rPr>
              <a:t>si</a:t>
            </a:r>
            <a:r>
              <a:rPr lang="en-GB" sz="1400" b="0" i="0" dirty="0">
                <a:solidFill>
                  <a:srgbClr val="406F70"/>
                </a:solidFill>
              </a:rPr>
              <a:t> </a:t>
            </a:r>
            <a:r>
              <a:rPr lang="en-GB" sz="1400" b="0" i="0" dirty="0" err="1">
                <a:solidFill>
                  <a:srgbClr val="406F70"/>
                </a:solidFill>
              </a:rPr>
              <a:t>lahko</a:t>
            </a:r>
            <a:r>
              <a:rPr lang="en-GB" sz="1400" b="0" i="0" dirty="0">
                <a:solidFill>
                  <a:srgbClr val="406F70"/>
                </a:solidFill>
              </a:rPr>
              <a:t> </a:t>
            </a:r>
            <a:r>
              <a:rPr lang="sl-SI" sz="1400" b="0" i="0" dirty="0">
                <a:solidFill>
                  <a:srgbClr val="406F70"/>
                </a:solidFill>
              </a:rPr>
              <a:t>gostinci opomogli</a:t>
            </a:r>
            <a:r>
              <a:rPr lang="en-GB" sz="1400" b="0" i="0" dirty="0">
                <a:solidFill>
                  <a:srgbClr val="406F70"/>
                </a:solidFill>
              </a:rPr>
              <a:t> in </a:t>
            </a:r>
            <a:r>
              <a:rPr lang="sl-SI" sz="1400" b="0" i="0" dirty="0">
                <a:solidFill>
                  <a:srgbClr val="406F70"/>
                </a:solidFill>
              </a:rPr>
              <a:t>si </a:t>
            </a:r>
            <a:r>
              <a:rPr lang="en-GB" sz="1400" b="0" i="0" dirty="0" err="1">
                <a:solidFill>
                  <a:srgbClr val="406F70"/>
                </a:solidFill>
              </a:rPr>
              <a:t>zagotovili</a:t>
            </a:r>
            <a:r>
              <a:rPr lang="en-GB" sz="1400" b="0" i="0" dirty="0">
                <a:solidFill>
                  <a:srgbClr val="406F70"/>
                </a:solidFill>
              </a:rPr>
              <a:t> </a:t>
            </a:r>
            <a:r>
              <a:rPr lang="en-GB" sz="1400" b="0" i="0" dirty="0" err="1">
                <a:solidFill>
                  <a:srgbClr val="406F70"/>
                </a:solidFill>
              </a:rPr>
              <a:t>poslovanje</a:t>
            </a:r>
            <a:r>
              <a:rPr lang="en-GB" sz="1400" b="0" i="0" dirty="0">
                <a:solidFill>
                  <a:srgbClr val="406F70"/>
                </a:solidFill>
              </a:rPr>
              <a:t> </a:t>
            </a:r>
            <a:r>
              <a:rPr lang="sl-SI" sz="1400" b="0" i="0" dirty="0">
                <a:solidFill>
                  <a:srgbClr val="406F70"/>
                </a:solidFill>
              </a:rPr>
              <a:t>tudi </a:t>
            </a:r>
            <a:r>
              <a:rPr lang="en-GB" sz="1400" b="0" i="0" dirty="0">
                <a:solidFill>
                  <a:srgbClr val="406F70"/>
                </a:solidFill>
              </a:rPr>
              <a:t>v </a:t>
            </a:r>
            <a:r>
              <a:rPr lang="en-GB" sz="1400" b="0" i="0" dirty="0" err="1">
                <a:solidFill>
                  <a:srgbClr val="406F70"/>
                </a:solidFill>
              </a:rPr>
              <a:t>prihodnosti</a:t>
            </a:r>
            <a:r>
              <a:rPr lang="en-GB" sz="1400" b="0" i="0" dirty="0">
                <a:solidFill>
                  <a:srgbClr val="406F70"/>
                </a:solidFill>
              </a:rPr>
              <a:t>.</a:t>
            </a:r>
            <a:endParaRPr lang="en-US" i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C25AF1F-BE44-EB40-AAB6-C6A3909A578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542611" y="4126020"/>
            <a:ext cx="10398291" cy="6349205"/>
          </a:xfrm>
        </p:spPr>
        <p:txBody>
          <a:bodyPr/>
          <a:lstStyle/>
          <a:p>
            <a:pPr algn="just"/>
            <a:endParaRPr lang="en-IE" sz="800" dirty="0">
              <a:hlinkClick r:id="rId2"/>
            </a:endParaRPr>
          </a:p>
          <a:p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ADDD227-0FC5-784F-BC51-40A5D1C3D9F5}"/>
              </a:ext>
            </a:extLst>
          </p:cNvPr>
          <p:cNvCxnSpPr>
            <a:cxnSpLocks/>
          </p:cNvCxnSpPr>
          <p:nvPr/>
        </p:nvCxnSpPr>
        <p:spPr>
          <a:xfrm>
            <a:off x="505807" y="1800833"/>
            <a:ext cx="2975288" cy="0"/>
          </a:xfrm>
          <a:prstGeom prst="line">
            <a:avLst/>
          </a:prstGeom>
          <a:ln w="28575">
            <a:solidFill>
              <a:srgbClr val="F5C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FD059166-0AF7-49E3-AA32-2C8B0C1094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0290" y="4253092"/>
            <a:ext cx="1619878" cy="21255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D98642E-ACFC-4F22-BA2B-8838C76D79E5}"/>
              </a:ext>
            </a:extLst>
          </p:cNvPr>
          <p:cNvSpPr txBox="1"/>
          <p:nvPr/>
        </p:nvSpPr>
        <p:spPr>
          <a:xfrm>
            <a:off x="505807" y="2920634"/>
            <a:ext cx="6208844" cy="830997"/>
          </a:xfrm>
          <a:prstGeom prst="rect">
            <a:avLst/>
          </a:prstGeom>
          <a:solidFill>
            <a:srgbClr val="F5C05B"/>
          </a:solidFill>
        </p:spPr>
        <p:txBody>
          <a:bodyPr wrap="square" rtlCol="0">
            <a:spAutoFit/>
          </a:bodyPr>
          <a:lstStyle/>
          <a:p>
            <a:r>
              <a:rPr lang="sl-SI" sz="2400" b="1" u="sng" dirty="0">
                <a:solidFill>
                  <a:srgbClr val="085156"/>
                </a:solidFill>
              </a:rPr>
              <a:t>AKCIJA</a:t>
            </a:r>
            <a:r>
              <a:rPr lang="en-US" sz="2400" b="1" u="sng" dirty="0">
                <a:solidFill>
                  <a:srgbClr val="085156"/>
                </a:solidFill>
              </a:rPr>
              <a:t>: </a:t>
            </a:r>
            <a:r>
              <a:rPr lang="en-US" sz="2400" b="1" dirty="0">
                <a:solidFill>
                  <a:srgbClr val="085156"/>
                </a:solidFill>
              </a:rPr>
              <a:t>Po</a:t>
            </a:r>
            <a:r>
              <a:rPr lang="sl-SI" sz="2400" b="1" dirty="0">
                <a:solidFill>
                  <a:srgbClr val="085156"/>
                </a:solidFill>
              </a:rPr>
              <a:t>globite</a:t>
            </a:r>
            <a:r>
              <a:rPr lang="en-US" sz="2400" b="1" dirty="0">
                <a:solidFill>
                  <a:srgbClr val="085156"/>
                </a:solidFill>
              </a:rPr>
              <a:t> se v ta </a:t>
            </a:r>
            <a:r>
              <a:rPr lang="en-US" sz="2400" b="1" dirty="0" err="1">
                <a:solidFill>
                  <a:srgbClr val="085156"/>
                </a:solidFill>
              </a:rPr>
              <a:t>zanimiva</a:t>
            </a:r>
            <a:r>
              <a:rPr lang="en-US" sz="2400" b="1" dirty="0">
                <a:solidFill>
                  <a:srgbClr val="085156"/>
                </a:solidFill>
              </a:rPr>
              <a:t> </a:t>
            </a:r>
            <a:r>
              <a:rPr lang="en-US" sz="2400" b="1" dirty="0" err="1">
                <a:solidFill>
                  <a:srgbClr val="085156"/>
                </a:solidFill>
              </a:rPr>
              <a:t>poročila</a:t>
            </a:r>
            <a:r>
              <a:rPr lang="en-US" sz="2400" b="1" dirty="0">
                <a:solidFill>
                  <a:srgbClr val="085156"/>
                </a:solidFill>
              </a:rPr>
              <a:t>!</a:t>
            </a:r>
            <a:endParaRPr lang="sl-SI" sz="2400" b="1" dirty="0">
              <a:solidFill>
                <a:srgbClr val="085156"/>
              </a:solidFill>
            </a:endParaRPr>
          </a:p>
          <a:p>
            <a:r>
              <a:rPr lang="en-US" sz="2400" b="1" dirty="0">
                <a:solidFill>
                  <a:srgbClr val="085156"/>
                </a:solidFill>
              </a:rPr>
              <a:t> </a:t>
            </a:r>
            <a:r>
              <a:rPr lang="sl-SI" sz="1200" b="1" dirty="0">
                <a:solidFill>
                  <a:srgbClr val="085156"/>
                </a:solidFill>
              </a:rPr>
              <a:t>Prosojnica</a:t>
            </a:r>
            <a:r>
              <a:rPr lang="en-US" sz="1200" b="1" dirty="0">
                <a:solidFill>
                  <a:srgbClr val="085156"/>
                </a:solidFill>
              </a:rPr>
              <a:t> 5 </a:t>
            </a:r>
            <a:r>
              <a:rPr lang="sl-SI" sz="1200" b="1" dirty="0">
                <a:solidFill>
                  <a:srgbClr val="085156"/>
                </a:solidFill>
              </a:rPr>
              <a:t>in</a:t>
            </a:r>
            <a:r>
              <a:rPr lang="en-US" sz="1200" b="1" dirty="0">
                <a:solidFill>
                  <a:srgbClr val="085156"/>
                </a:solidFill>
              </a:rPr>
              <a:t> 6</a:t>
            </a:r>
            <a:endParaRPr lang="en-IE" sz="2400" b="1" dirty="0">
              <a:solidFill>
                <a:srgbClr val="085156"/>
              </a:solidFill>
            </a:endParaRPr>
          </a:p>
        </p:txBody>
      </p:sp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34FBAB01-75C3-4E82-B4B6-6770BD30F50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0127" y="7486069"/>
            <a:ext cx="2721935" cy="15241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A34BE41-1E09-4D5D-B446-3209B97CDC1F}"/>
              </a:ext>
            </a:extLst>
          </p:cNvPr>
          <p:cNvSpPr txBox="1"/>
          <p:nvPr/>
        </p:nvSpPr>
        <p:spPr>
          <a:xfrm>
            <a:off x="632834" y="9494874"/>
            <a:ext cx="5629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4"/>
              </a:rPr>
              <a:t>Bo</a:t>
            </a:r>
            <a:r>
              <a:rPr lang="en-IE" sz="1400" dirty="0" err="1">
                <a:hlinkClick r:id="rId4"/>
              </a:rPr>
              <a:t>rd</a:t>
            </a:r>
            <a:r>
              <a:rPr lang="en-IE" sz="1400" dirty="0">
                <a:hlinkClick r:id="rId4"/>
              </a:rPr>
              <a:t> Bia Irish Food Service Market Insights Report 2020</a:t>
            </a:r>
            <a:endParaRPr lang="en-IE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F76758-DAD5-419A-9A16-89FB82B6B787}"/>
              </a:ext>
            </a:extLst>
          </p:cNvPr>
          <p:cNvSpPr txBox="1"/>
          <p:nvPr/>
        </p:nvSpPr>
        <p:spPr>
          <a:xfrm>
            <a:off x="632834" y="6505718"/>
            <a:ext cx="5843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2"/>
              </a:rPr>
              <a:t>EIT-Covid-19 impact on consumer food </a:t>
            </a:r>
            <a:r>
              <a:rPr lang="en-US" sz="1400" dirty="0" err="1">
                <a:hlinkClick r:id="rId2"/>
              </a:rPr>
              <a:t>behaviours</a:t>
            </a:r>
            <a:r>
              <a:rPr lang="en-US" sz="1400" dirty="0">
                <a:hlinkClick r:id="rId2"/>
              </a:rPr>
              <a:t> in Europe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3881133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820077-F500-4E25-8B41-DB3B795BD89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Modul 1:</a:t>
            </a:r>
          </a:p>
          <a:p>
            <a:endParaRPr lang="en-US" dirty="0"/>
          </a:p>
          <a:p>
            <a:r>
              <a:rPr lang="sl-SI" sz="1200" b="0" dirty="0"/>
              <a:t>Prosojnice</a:t>
            </a:r>
            <a:r>
              <a:rPr lang="en-US" sz="1200" b="0" dirty="0"/>
              <a:t> 7-17</a:t>
            </a:r>
          </a:p>
          <a:p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512A2-00DF-4ABE-9B4E-5192DCA2F3E4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579417" y="2902070"/>
            <a:ext cx="6090351" cy="2548212"/>
          </a:xfrm>
        </p:spPr>
        <p:txBody>
          <a:bodyPr/>
          <a:lstStyle/>
          <a:p>
            <a:pPr marL="457200" indent="-457200" algn="l">
              <a:buAutoNum type="arabicPeriod"/>
            </a:pPr>
            <a:r>
              <a:rPr lang="en-US" sz="1400" dirty="0" err="1">
                <a:solidFill>
                  <a:srgbClr val="085156"/>
                </a:solidFill>
              </a:rPr>
              <a:t>Koliko</a:t>
            </a:r>
            <a:r>
              <a:rPr lang="en-US" sz="1400" dirty="0">
                <a:solidFill>
                  <a:srgbClr val="085156"/>
                </a:solidFill>
              </a:rPr>
              <a:t> od </a:t>
            </a:r>
            <a:r>
              <a:rPr lang="en-US" sz="1400" dirty="0" err="1">
                <a:solidFill>
                  <a:srgbClr val="085156"/>
                </a:solidFill>
              </a:rPr>
              <a:t>teh</a:t>
            </a:r>
            <a:r>
              <a:rPr lang="en-US" sz="1400" dirty="0">
                <a:solidFill>
                  <a:srgbClr val="085156"/>
                </a:solidFill>
              </a:rPr>
              <a:t> </a:t>
            </a:r>
            <a:r>
              <a:rPr lang="en-US" sz="1400" dirty="0" err="1">
                <a:solidFill>
                  <a:srgbClr val="085156"/>
                </a:solidFill>
              </a:rPr>
              <a:t>ukrepov</a:t>
            </a:r>
            <a:r>
              <a:rPr lang="en-US" sz="1400" dirty="0">
                <a:solidFill>
                  <a:srgbClr val="085156"/>
                </a:solidFill>
              </a:rPr>
              <a:t> je v </a:t>
            </a:r>
            <a:r>
              <a:rPr lang="en-US" sz="1400" dirty="0" err="1">
                <a:solidFill>
                  <a:srgbClr val="085156"/>
                </a:solidFill>
              </a:rPr>
              <a:t>zadnjih</a:t>
            </a:r>
            <a:r>
              <a:rPr lang="en-US" sz="1400" dirty="0">
                <a:solidFill>
                  <a:srgbClr val="085156"/>
                </a:solidFill>
              </a:rPr>
              <a:t> 18 </a:t>
            </a:r>
            <a:r>
              <a:rPr lang="en-US" sz="1400" dirty="0" err="1">
                <a:solidFill>
                  <a:srgbClr val="085156"/>
                </a:solidFill>
              </a:rPr>
              <a:t>mesecih</a:t>
            </a:r>
            <a:r>
              <a:rPr lang="en-US" sz="1400" dirty="0">
                <a:solidFill>
                  <a:srgbClr val="085156"/>
                </a:solidFill>
              </a:rPr>
              <a:t> </a:t>
            </a:r>
            <a:r>
              <a:rPr lang="en-US" sz="1400" dirty="0" err="1">
                <a:solidFill>
                  <a:srgbClr val="085156"/>
                </a:solidFill>
              </a:rPr>
              <a:t>vplivalo</a:t>
            </a:r>
            <a:r>
              <a:rPr lang="en-US" sz="1400" dirty="0">
                <a:solidFill>
                  <a:srgbClr val="085156"/>
                </a:solidFill>
              </a:rPr>
              <a:t> na </a:t>
            </a:r>
            <a:r>
              <a:rPr lang="en-US" sz="1400" dirty="0" err="1">
                <a:solidFill>
                  <a:srgbClr val="085156"/>
                </a:solidFill>
              </a:rPr>
              <a:t>vašo</a:t>
            </a:r>
            <a:r>
              <a:rPr lang="en-US" sz="1400" dirty="0">
                <a:solidFill>
                  <a:srgbClr val="085156"/>
                </a:solidFill>
              </a:rPr>
              <a:t> </a:t>
            </a:r>
            <a:r>
              <a:rPr lang="en-US" sz="1400" dirty="0" err="1">
                <a:solidFill>
                  <a:srgbClr val="085156"/>
                </a:solidFill>
              </a:rPr>
              <a:t>gostinsko</a:t>
            </a:r>
            <a:r>
              <a:rPr lang="sl-SI" sz="1400" dirty="0">
                <a:solidFill>
                  <a:srgbClr val="085156"/>
                </a:solidFill>
              </a:rPr>
              <a:t> dejavnost?</a:t>
            </a:r>
          </a:p>
          <a:p>
            <a:pPr marL="457200" indent="-457200" algn="l">
              <a:buAutoNum type="arabicPeriod"/>
            </a:pPr>
            <a:endParaRPr lang="en-US" sz="1400" dirty="0">
              <a:solidFill>
                <a:srgbClr val="085156"/>
              </a:solidFill>
            </a:endParaRPr>
          </a:p>
          <a:p>
            <a:pPr marL="457200" indent="-457200" algn="l">
              <a:buAutoNum type="arabicPeriod"/>
            </a:pPr>
            <a:r>
              <a:rPr lang="en-US" sz="1400" dirty="0" err="1">
                <a:solidFill>
                  <a:srgbClr val="085156"/>
                </a:solidFill>
              </a:rPr>
              <a:t>Razmislite</a:t>
            </a:r>
            <a:r>
              <a:rPr lang="en-US" sz="1400" dirty="0">
                <a:solidFill>
                  <a:srgbClr val="085156"/>
                </a:solidFill>
              </a:rPr>
              <a:t> o </a:t>
            </a:r>
            <a:r>
              <a:rPr lang="en-US" sz="1400" dirty="0" err="1">
                <a:solidFill>
                  <a:srgbClr val="085156"/>
                </a:solidFill>
              </a:rPr>
              <a:t>prihodnosti</a:t>
            </a:r>
            <a:r>
              <a:rPr lang="en-US" sz="1400" dirty="0">
                <a:solidFill>
                  <a:srgbClr val="085156"/>
                </a:solidFill>
              </a:rPr>
              <a:t> </a:t>
            </a:r>
            <a:r>
              <a:rPr lang="sl-SI" sz="1400" dirty="0">
                <a:solidFill>
                  <a:srgbClr val="085156"/>
                </a:solidFill>
              </a:rPr>
              <a:t>in </a:t>
            </a:r>
            <a:r>
              <a:rPr lang="en-US" sz="1400" dirty="0" err="1">
                <a:solidFill>
                  <a:srgbClr val="085156"/>
                </a:solidFill>
              </a:rPr>
              <a:t>ocenite</a:t>
            </a:r>
            <a:r>
              <a:rPr lang="en-US" sz="1400" dirty="0">
                <a:solidFill>
                  <a:srgbClr val="085156"/>
                </a:solidFill>
              </a:rPr>
              <a:t> </a:t>
            </a:r>
            <a:r>
              <a:rPr lang="en-US" sz="1400" dirty="0" err="1">
                <a:solidFill>
                  <a:srgbClr val="085156"/>
                </a:solidFill>
              </a:rPr>
              <a:t>donosnost</a:t>
            </a:r>
            <a:r>
              <a:rPr lang="en-US" sz="1400" dirty="0">
                <a:solidFill>
                  <a:srgbClr val="085156"/>
                </a:solidFill>
              </a:rPr>
              <a:t> </a:t>
            </a:r>
            <a:r>
              <a:rPr lang="en-US" sz="1400" dirty="0" err="1">
                <a:solidFill>
                  <a:srgbClr val="085156"/>
                </a:solidFill>
              </a:rPr>
              <a:t>nadaljnjega</a:t>
            </a:r>
            <a:r>
              <a:rPr lang="en-US" sz="1400" dirty="0">
                <a:solidFill>
                  <a:srgbClr val="085156"/>
                </a:solidFill>
              </a:rPr>
              <a:t> </a:t>
            </a:r>
            <a:r>
              <a:rPr lang="en-US" sz="1400" dirty="0" err="1">
                <a:solidFill>
                  <a:srgbClr val="085156"/>
                </a:solidFill>
              </a:rPr>
              <a:t>uvajanja</a:t>
            </a:r>
            <a:r>
              <a:rPr lang="en-US" sz="1400" dirty="0">
                <a:solidFill>
                  <a:srgbClr val="085156"/>
                </a:solidFill>
              </a:rPr>
              <a:t> </a:t>
            </a:r>
            <a:r>
              <a:rPr lang="en-US" sz="1400" dirty="0" err="1">
                <a:solidFill>
                  <a:srgbClr val="085156"/>
                </a:solidFill>
              </a:rPr>
              <a:t>vsake</a:t>
            </a:r>
            <a:r>
              <a:rPr lang="en-US" sz="1400" dirty="0">
                <a:solidFill>
                  <a:srgbClr val="085156"/>
                </a:solidFill>
              </a:rPr>
              <a:t> </a:t>
            </a:r>
            <a:r>
              <a:rPr lang="en-US" sz="1400" dirty="0" err="1">
                <a:solidFill>
                  <a:srgbClr val="085156"/>
                </a:solidFill>
              </a:rPr>
              <a:t>nove</a:t>
            </a:r>
            <a:r>
              <a:rPr lang="en-US" sz="1400" dirty="0">
                <a:solidFill>
                  <a:srgbClr val="085156"/>
                </a:solidFill>
              </a:rPr>
              <a:t> </a:t>
            </a:r>
            <a:r>
              <a:rPr lang="en-US" sz="1400" dirty="0" err="1">
                <a:solidFill>
                  <a:srgbClr val="085156"/>
                </a:solidFill>
              </a:rPr>
              <a:t>storitve</a:t>
            </a:r>
            <a:r>
              <a:rPr lang="en-US" sz="1400" dirty="0">
                <a:solidFill>
                  <a:srgbClr val="085156"/>
                </a:solidFill>
              </a:rPr>
              <a:t>. </a:t>
            </a:r>
            <a:endParaRPr lang="sl-SI" sz="1400" dirty="0">
              <a:solidFill>
                <a:srgbClr val="085156"/>
              </a:solidFill>
            </a:endParaRPr>
          </a:p>
          <a:p>
            <a:pPr marL="457200" indent="-457200" algn="l">
              <a:buAutoNum type="arabicPeriod"/>
            </a:pPr>
            <a:endParaRPr lang="en-US" sz="1400" dirty="0">
              <a:solidFill>
                <a:srgbClr val="085156"/>
              </a:solidFill>
            </a:endParaRPr>
          </a:p>
          <a:p>
            <a:pPr marL="457200" indent="-457200" algn="l">
              <a:buAutoNum type="arabicPeriod"/>
            </a:pPr>
            <a:endParaRPr lang="en-US" sz="1400" dirty="0">
              <a:solidFill>
                <a:srgbClr val="085156"/>
              </a:solidFill>
            </a:endParaRPr>
          </a:p>
          <a:p>
            <a:pPr marL="457200" indent="-457200" algn="l">
              <a:buAutoNum type="arabicPeriod"/>
            </a:pPr>
            <a:r>
              <a:rPr lang="sl-SI" sz="1400" dirty="0">
                <a:solidFill>
                  <a:srgbClr val="085156"/>
                </a:solidFill>
              </a:rPr>
              <a:t>K</a:t>
            </a:r>
            <a:r>
              <a:rPr lang="en-US" sz="1400" dirty="0" err="1">
                <a:solidFill>
                  <a:srgbClr val="085156"/>
                </a:solidFill>
              </a:rPr>
              <a:t>aj</a:t>
            </a:r>
            <a:r>
              <a:rPr lang="en-US" sz="1400" dirty="0">
                <a:solidFill>
                  <a:srgbClr val="085156"/>
                </a:solidFill>
              </a:rPr>
              <a:t> bi  </a:t>
            </a:r>
            <a:r>
              <a:rPr lang="en-US" sz="1400" dirty="0" err="1">
                <a:solidFill>
                  <a:srgbClr val="085156"/>
                </a:solidFill>
              </a:rPr>
              <a:t>storili</a:t>
            </a:r>
            <a:r>
              <a:rPr lang="en-US" sz="1400" dirty="0">
                <a:solidFill>
                  <a:srgbClr val="085156"/>
                </a:solidFill>
              </a:rPr>
              <a:t> </a:t>
            </a:r>
            <a:r>
              <a:rPr lang="en-US" sz="1400" dirty="0" err="1">
                <a:solidFill>
                  <a:srgbClr val="085156"/>
                </a:solidFill>
              </a:rPr>
              <a:t>drugače</a:t>
            </a:r>
            <a:r>
              <a:rPr lang="en-US" sz="1400" dirty="0">
                <a:solidFill>
                  <a:srgbClr val="085156"/>
                </a:solidFill>
              </a:rPr>
              <a:t>, da bi </a:t>
            </a:r>
            <a:r>
              <a:rPr lang="en-US" sz="1400" dirty="0" err="1">
                <a:solidFill>
                  <a:srgbClr val="085156"/>
                </a:solidFill>
              </a:rPr>
              <a:t>prilagodili</a:t>
            </a:r>
            <a:r>
              <a:rPr lang="en-US" sz="1400" dirty="0">
                <a:solidFill>
                  <a:srgbClr val="085156"/>
                </a:solidFill>
              </a:rPr>
              <a:t> </a:t>
            </a:r>
            <a:r>
              <a:rPr lang="en-US" sz="1400" dirty="0" err="1">
                <a:solidFill>
                  <a:srgbClr val="085156"/>
                </a:solidFill>
              </a:rPr>
              <a:t>svoj</a:t>
            </a:r>
            <a:r>
              <a:rPr lang="en-US" sz="1400" dirty="0">
                <a:solidFill>
                  <a:srgbClr val="085156"/>
                </a:solidFill>
              </a:rPr>
              <a:t> </a:t>
            </a:r>
            <a:r>
              <a:rPr lang="en-US" sz="1400" dirty="0" err="1">
                <a:solidFill>
                  <a:srgbClr val="085156"/>
                </a:solidFill>
              </a:rPr>
              <a:t>poslovni</a:t>
            </a:r>
            <a:r>
              <a:rPr lang="en-US" sz="1400" dirty="0">
                <a:solidFill>
                  <a:srgbClr val="085156"/>
                </a:solidFill>
              </a:rPr>
              <a:t> model? </a:t>
            </a:r>
            <a:r>
              <a:rPr lang="sl-SI" sz="1400" dirty="0">
                <a:solidFill>
                  <a:srgbClr val="085156"/>
                </a:solidFill>
              </a:rPr>
              <a:t>                                               </a:t>
            </a:r>
            <a:r>
              <a:rPr lang="en-US" sz="1400" dirty="0">
                <a:solidFill>
                  <a:srgbClr val="085156"/>
                </a:solidFill>
              </a:rPr>
              <a:t>   </a:t>
            </a:r>
          </a:p>
          <a:p>
            <a:pPr marL="457200" indent="-457200" algn="l">
              <a:buAutoNum type="arabicPeriod"/>
            </a:pPr>
            <a:endParaRPr lang="en-US" sz="1400" dirty="0">
              <a:solidFill>
                <a:srgbClr val="085156"/>
              </a:solidFill>
            </a:endParaRPr>
          </a:p>
          <a:p>
            <a:pPr marL="457200" indent="-457200" algn="l">
              <a:buAutoNum type="arabicPeriod"/>
            </a:pPr>
            <a:r>
              <a:rPr lang="it-IT" sz="1400" dirty="0" err="1">
                <a:solidFill>
                  <a:srgbClr val="085156"/>
                </a:solidFill>
              </a:rPr>
              <a:t>Katere</a:t>
            </a:r>
            <a:r>
              <a:rPr lang="it-IT" sz="1400" dirty="0">
                <a:solidFill>
                  <a:srgbClr val="085156"/>
                </a:solidFill>
              </a:rPr>
              <a:t> nove </a:t>
            </a:r>
            <a:r>
              <a:rPr lang="it-IT" sz="1400" dirty="0" err="1">
                <a:solidFill>
                  <a:srgbClr val="085156"/>
                </a:solidFill>
              </a:rPr>
              <a:t>pristope</a:t>
            </a:r>
            <a:r>
              <a:rPr lang="it-IT" sz="1400" dirty="0">
                <a:solidFill>
                  <a:srgbClr val="085156"/>
                </a:solidFill>
              </a:rPr>
              <a:t> je </a:t>
            </a:r>
            <a:r>
              <a:rPr lang="it-IT" sz="1400" dirty="0" err="1">
                <a:solidFill>
                  <a:srgbClr val="085156"/>
                </a:solidFill>
              </a:rPr>
              <a:t>smiselno</a:t>
            </a:r>
            <a:r>
              <a:rPr lang="it-IT" sz="1400" dirty="0">
                <a:solidFill>
                  <a:srgbClr val="085156"/>
                </a:solidFill>
              </a:rPr>
              <a:t> in </a:t>
            </a:r>
            <a:r>
              <a:rPr lang="it-IT" sz="1400" dirty="0" err="1">
                <a:solidFill>
                  <a:srgbClr val="085156"/>
                </a:solidFill>
              </a:rPr>
              <a:t>koristno</a:t>
            </a:r>
            <a:r>
              <a:rPr lang="it-IT" sz="1400" dirty="0">
                <a:solidFill>
                  <a:srgbClr val="085156"/>
                </a:solidFill>
              </a:rPr>
              <a:t> </a:t>
            </a:r>
            <a:r>
              <a:rPr lang="it-IT" sz="1400" dirty="0" err="1">
                <a:solidFill>
                  <a:srgbClr val="085156"/>
                </a:solidFill>
              </a:rPr>
              <a:t>prenesti</a:t>
            </a:r>
            <a:r>
              <a:rPr lang="it-IT" sz="1400" dirty="0">
                <a:solidFill>
                  <a:srgbClr val="085156"/>
                </a:solidFill>
              </a:rPr>
              <a:t> v </a:t>
            </a:r>
            <a:r>
              <a:rPr lang="it-IT" sz="1400" dirty="0" err="1">
                <a:solidFill>
                  <a:srgbClr val="085156"/>
                </a:solidFill>
              </a:rPr>
              <a:t>priho</a:t>
            </a:r>
            <a:r>
              <a:rPr lang="sl-SI" sz="1400" dirty="0">
                <a:solidFill>
                  <a:srgbClr val="085156"/>
                </a:solidFill>
              </a:rPr>
              <a:t>d</a:t>
            </a:r>
            <a:r>
              <a:rPr lang="it-IT" sz="1400" dirty="0" err="1">
                <a:solidFill>
                  <a:srgbClr val="085156"/>
                </a:solidFill>
              </a:rPr>
              <a:t>nost</a:t>
            </a:r>
            <a:r>
              <a:rPr lang="sl-SI" sz="1400" dirty="0">
                <a:solidFill>
                  <a:srgbClr val="085156"/>
                </a:solidFill>
              </a:rPr>
              <a:t>?</a:t>
            </a:r>
            <a:endParaRPr lang="en-I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1348FD-8A50-437C-A2F1-5057C66FF172}"/>
              </a:ext>
            </a:extLst>
          </p:cNvPr>
          <p:cNvSpPr txBox="1"/>
          <p:nvPr/>
        </p:nvSpPr>
        <p:spPr>
          <a:xfrm>
            <a:off x="788077" y="5228725"/>
            <a:ext cx="609035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800" dirty="0">
                <a:solidFill>
                  <a:srgbClr val="323E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IE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8F8EAC9-F04F-49E2-B3B3-1233D833F197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79417" y="1919334"/>
            <a:ext cx="6474449" cy="451333"/>
          </a:xfrm>
          <a:solidFill>
            <a:srgbClr val="F5C05B"/>
          </a:solidFill>
        </p:spPr>
        <p:txBody>
          <a:bodyPr/>
          <a:lstStyle/>
          <a:p>
            <a:pPr algn="l"/>
            <a:r>
              <a:rPr lang="sl-SI" sz="2000" i="0" dirty="0">
                <a:solidFill>
                  <a:schemeClr val="bg1"/>
                </a:solidFill>
              </a:rPr>
              <a:t>Vaja ZA RAZMISLEK</a:t>
            </a:r>
            <a:endParaRPr lang="en-IE" sz="2000" i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873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02904C-D37F-4D84-8CBC-ACB21C17819E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32834" y="635000"/>
            <a:ext cx="6474449" cy="436563"/>
          </a:xfrm>
          <a:solidFill>
            <a:srgbClr val="F5C05B"/>
          </a:solidFill>
        </p:spPr>
        <p:txBody>
          <a:bodyPr/>
          <a:lstStyle/>
          <a:p>
            <a:pPr algn="l"/>
            <a:r>
              <a:rPr lang="sl-SI" sz="2000" i="0" dirty="0">
                <a:solidFill>
                  <a:schemeClr val="bg1"/>
                </a:solidFill>
              </a:rPr>
              <a:t>IŠČITE NAVDIH </a:t>
            </a:r>
            <a:r>
              <a:rPr lang="en-US" sz="2000" i="0" dirty="0">
                <a:solidFill>
                  <a:schemeClr val="bg1"/>
                </a:solidFill>
              </a:rPr>
              <a:t>– </a:t>
            </a:r>
            <a:r>
              <a:rPr lang="sl-SI" sz="2000" i="0" dirty="0">
                <a:solidFill>
                  <a:schemeClr val="bg1"/>
                </a:solidFill>
              </a:rPr>
              <a:t>Primeri dobrih praks</a:t>
            </a:r>
            <a:endParaRPr lang="en-IE" sz="2000" i="0" dirty="0"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A2C2D5-3DF9-498C-BAA8-E18DEB3CAC2B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703105" y="1293520"/>
            <a:ext cx="6333905" cy="5378400"/>
          </a:xfrm>
        </p:spPr>
        <p:txBody>
          <a:bodyPr/>
          <a:lstStyle/>
          <a:p>
            <a:r>
              <a:rPr lang="en-US" sz="1600" b="1" dirty="0">
                <a:solidFill>
                  <a:srgbClr val="085156"/>
                </a:solidFill>
                <a:latin typeface="+mn-lt"/>
              </a:rPr>
              <a:t>Baked in Brick </a:t>
            </a:r>
          </a:p>
          <a:p>
            <a:r>
              <a:rPr lang="en-US" sz="1200" dirty="0" err="1">
                <a:solidFill>
                  <a:srgbClr val="08515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Prilagajanje</a:t>
            </a:r>
            <a:r>
              <a:rPr lang="en-US" sz="1200" dirty="0">
                <a:solidFill>
                  <a:srgbClr val="08515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med </a:t>
            </a:r>
            <a:r>
              <a:rPr lang="en-US" sz="1200" dirty="0" err="1">
                <a:solidFill>
                  <a:srgbClr val="08515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Covidom</a:t>
            </a:r>
            <a:r>
              <a:rPr lang="en-US" sz="1200" dirty="0">
                <a:solidFill>
                  <a:srgbClr val="08515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solidFill>
                  <a:srgbClr val="08515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Ključna</a:t>
            </a:r>
            <a:r>
              <a:rPr lang="en-US" sz="1200" dirty="0">
                <a:solidFill>
                  <a:srgbClr val="08515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sz="1200" dirty="0" err="1">
                <a:solidFill>
                  <a:srgbClr val="08515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bila</a:t>
            </a:r>
            <a:r>
              <a:rPr lang="en-US" sz="1200" dirty="0">
                <a:solidFill>
                  <a:srgbClr val="08515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8515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uporaba</a:t>
            </a:r>
            <a:r>
              <a:rPr lang="en-US" sz="1200" dirty="0">
                <a:solidFill>
                  <a:srgbClr val="08515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8515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tehnologije</a:t>
            </a:r>
            <a:r>
              <a:rPr lang="en-US" sz="1200" dirty="0">
                <a:solidFill>
                  <a:srgbClr val="08515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1200" dirty="0" err="1">
                <a:solidFill>
                  <a:srgbClr val="08515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Naložba</a:t>
            </a:r>
            <a:r>
              <a:rPr lang="en-US" sz="1200" dirty="0">
                <a:solidFill>
                  <a:srgbClr val="08515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v </a:t>
            </a:r>
            <a:r>
              <a:rPr lang="en-US" sz="1200" dirty="0" err="1">
                <a:solidFill>
                  <a:srgbClr val="08515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aplikacijo</a:t>
            </a:r>
            <a:r>
              <a:rPr lang="en-US" sz="1200" dirty="0">
                <a:solidFill>
                  <a:srgbClr val="08515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sz="1200" dirty="0" err="1">
                <a:solidFill>
                  <a:srgbClr val="08515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zdaj</a:t>
            </a:r>
            <a:r>
              <a:rPr lang="en-US" sz="1200" dirty="0">
                <a:solidFill>
                  <a:srgbClr val="08515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8515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močan</a:t>
            </a:r>
            <a:r>
              <a:rPr lang="en-US" sz="1200" dirty="0">
                <a:solidFill>
                  <a:srgbClr val="08515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8515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prodajni</a:t>
            </a:r>
            <a:r>
              <a:rPr lang="en-US" sz="1200" dirty="0">
                <a:solidFill>
                  <a:srgbClr val="08515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8515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kanal</a:t>
            </a:r>
            <a:r>
              <a:rPr lang="en-US" sz="1200" dirty="0">
                <a:solidFill>
                  <a:srgbClr val="08515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solidFill>
                  <a:srgbClr val="08515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podjetje</a:t>
            </a:r>
            <a:r>
              <a:rPr lang="en-US" sz="1200" dirty="0">
                <a:solidFill>
                  <a:srgbClr val="08515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sl-SI" sz="1200" dirty="0">
              <a:solidFill>
                <a:srgbClr val="085156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1200" b="1" dirty="0" err="1">
                <a:solidFill>
                  <a:srgbClr val="044449"/>
                </a:solidFill>
                <a:latin typeface="+mn-lt"/>
              </a:rPr>
              <a:t>Preberite</a:t>
            </a:r>
            <a:r>
              <a:rPr lang="en-IE" sz="1200" b="1" dirty="0">
                <a:solidFill>
                  <a:srgbClr val="044449"/>
                </a:solidFill>
                <a:latin typeface="+mn-lt"/>
              </a:rPr>
              <a:t> </a:t>
            </a:r>
            <a:r>
              <a:rPr lang="en-IE" sz="1200" b="1" dirty="0" err="1">
                <a:solidFill>
                  <a:srgbClr val="044449"/>
                </a:solidFill>
                <a:latin typeface="+mn-lt"/>
              </a:rPr>
              <a:t>celotno</a:t>
            </a:r>
            <a:r>
              <a:rPr lang="en-IE" sz="1200" b="1" dirty="0">
                <a:solidFill>
                  <a:srgbClr val="044449"/>
                </a:solidFill>
                <a:latin typeface="+mn-lt"/>
              </a:rPr>
              <a:t> </a:t>
            </a:r>
            <a:r>
              <a:rPr lang="en-IE" sz="1200" b="1" dirty="0" err="1">
                <a:solidFill>
                  <a:srgbClr val="044449"/>
                </a:solidFill>
                <a:latin typeface="+mn-lt"/>
              </a:rPr>
              <a:t>zgodbo</a:t>
            </a:r>
            <a:r>
              <a:rPr lang="en-IE" sz="1200" b="1" dirty="0">
                <a:solidFill>
                  <a:srgbClr val="044449"/>
                </a:solidFill>
                <a:latin typeface="+mn-lt"/>
              </a:rPr>
              <a:t>:</a:t>
            </a:r>
            <a:endParaRPr lang="en-IE" sz="1200" b="1" dirty="0">
              <a:solidFill>
                <a:srgbClr val="044449"/>
              </a:solidFill>
              <a:latin typeface="+mn-lt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IE" sz="1050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102-Baked-In-Brick.pdf (</a:t>
            </a:r>
            <a:r>
              <a:rPr lang="en-IE" sz="1050" dirty="0" err="1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foodinnovation.how</a:t>
            </a:r>
            <a:r>
              <a:rPr lang="en-IE" sz="1050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endParaRPr lang="en-IE" sz="1050" dirty="0">
              <a:solidFill>
                <a:srgbClr val="0563C1"/>
              </a:solidFill>
            </a:endParaRPr>
          </a:p>
          <a:p>
            <a:endParaRPr lang="en-IE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050" dirty="0">
              <a:solidFill>
                <a:srgbClr val="595959"/>
              </a:solidFill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b="1" dirty="0">
                <a:solidFill>
                  <a:srgbClr val="085156"/>
                </a:solidFill>
                <a:latin typeface="+mn-lt"/>
              </a:rPr>
              <a:t>My Goodness:</a:t>
            </a:r>
          </a:p>
          <a:p>
            <a:r>
              <a:rPr lang="en-US" sz="1200" dirty="0">
                <a:solidFill>
                  <a:srgbClr val="085156"/>
                </a:solidFill>
                <a:latin typeface="+mn-lt"/>
              </a:rPr>
              <a:t>Primer </a:t>
            </a:r>
            <a:r>
              <a:rPr lang="en-US" sz="1200" dirty="0" err="1">
                <a:solidFill>
                  <a:srgbClr val="085156"/>
                </a:solidFill>
                <a:latin typeface="+mn-lt"/>
              </a:rPr>
              <a:t>gostinskega</a:t>
            </a:r>
            <a:r>
              <a:rPr lang="en-US" sz="1200" dirty="0">
                <a:solidFill>
                  <a:srgbClr val="085156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rgbClr val="085156"/>
                </a:solidFill>
                <a:latin typeface="+mn-lt"/>
              </a:rPr>
              <a:t>podjetja</a:t>
            </a:r>
            <a:r>
              <a:rPr lang="en-US" sz="1200" dirty="0">
                <a:solidFill>
                  <a:srgbClr val="085156"/>
                </a:solidFill>
                <a:latin typeface="+mn-lt"/>
              </a:rPr>
              <a:t>, </a:t>
            </a:r>
            <a:r>
              <a:rPr lang="en-US" sz="1200" dirty="0" err="1">
                <a:solidFill>
                  <a:srgbClr val="085156"/>
                </a:solidFill>
                <a:latin typeface="+mn-lt"/>
              </a:rPr>
              <a:t>ki</a:t>
            </a:r>
            <a:r>
              <a:rPr lang="en-US" sz="1200" dirty="0">
                <a:solidFill>
                  <a:srgbClr val="085156"/>
                </a:solidFill>
                <a:latin typeface="+mn-lt"/>
              </a:rPr>
              <a:t> se </a:t>
            </a:r>
            <a:r>
              <a:rPr lang="en-US" sz="1200" dirty="0" err="1">
                <a:solidFill>
                  <a:srgbClr val="085156"/>
                </a:solidFill>
                <a:latin typeface="+mn-lt"/>
              </a:rPr>
              <a:t>na</a:t>
            </a:r>
            <a:r>
              <a:rPr lang="en-US" sz="1200" dirty="0">
                <a:solidFill>
                  <a:srgbClr val="085156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rgbClr val="085156"/>
                </a:solidFill>
                <a:latin typeface="+mn-lt"/>
              </a:rPr>
              <a:t>zelo</a:t>
            </a:r>
            <a:r>
              <a:rPr lang="en-US" sz="1200" dirty="0">
                <a:solidFill>
                  <a:srgbClr val="085156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rgbClr val="085156"/>
                </a:solidFill>
                <a:latin typeface="+mn-lt"/>
              </a:rPr>
              <a:t>inovativen</a:t>
            </a:r>
            <a:r>
              <a:rPr lang="en-US" sz="1200" dirty="0">
                <a:solidFill>
                  <a:srgbClr val="085156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rgbClr val="085156"/>
                </a:solidFill>
                <a:latin typeface="+mn-lt"/>
              </a:rPr>
              <a:t>način</a:t>
            </a:r>
            <a:r>
              <a:rPr lang="en-US" sz="1200" dirty="0">
                <a:solidFill>
                  <a:srgbClr val="085156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rgbClr val="085156"/>
                </a:solidFill>
                <a:latin typeface="+mn-lt"/>
              </a:rPr>
              <a:t>osredotoča</a:t>
            </a:r>
            <a:r>
              <a:rPr lang="en-US" sz="1200" dirty="0">
                <a:solidFill>
                  <a:srgbClr val="085156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rgbClr val="085156"/>
                </a:solidFill>
                <a:latin typeface="+mn-lt"/>
              </a:rPr>
              <a:t>na</a:t>
            </a:r>
            <a:r>
              <a:rPr lang="en-US" sz="1200" dirty="0">
                <a:solidFill>
                  <a:srgbClr val="085156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rgbClr val="085156"/>
                </a:solidFill>
                <a:latin typeface="+mn-lt"/>
              </a:rPr>
              <a:t>zdravje</a:t>
            </a:r>
            <a:r>
              <a:rPr lang="en-US" sz="1200" dirty="0">
                <a:solidFill>
                  <a:srgbClr val="085156"/>
                </a:solidFill>
                <a:latin typeface="+mn-lt"/>
              </a:rPr>
              <a:t> in </a:t>
            </a:r>
            <a:r>
              <a:rPr lang="en-US" sz="1200" dirty="0" err="1">
                <a:solidFill>
                  <a:srgbClr val="085156"/>
                </a:solidFill>
                <a:latin typeface="+mn-lt"/>
              </a:rPr>
              <a:t>prehrano</a:t>
            </a:r>
            <a:r>
              <a:rPr lang="sl-SI" sz="1200" dirty="0">
                <a:solidFill>
                  <a:srgbClr val="085156"/>
                </a:solidFill>
                <a:latin typeface="+mn-lt"/>
              </a:rPr>
              <a:t>.</a:t>
            </a:r>
          </a:p>
          <a:p>
            <a:r>
              <a:rPr lang="en-IE" sz="1200" b="1" dirty="0" err="1">
                <a:solidFill>
                  <a:srgbClr val="044449"/>
                </a:solidFill>
                <a:latin typeface="+mn-lt"/>
              </a:rPr>
              <a:t>Preberite</a:t>
            </a:r>
            <a:r>
              <a:rPr lang="en-IE" sz="1200" b="1" dirty="0">
                <a:solidFill>
                  <a:srgbClr val="044449"/>
                </a:solidFill>
                <a:latin typeface="+mn-lt"/>
              </a:rPr>
              <a:t> </a:t>
            </a:r>
            <a:r>
              <a:rPr lang="en-IE" sz="1200" b="1" dirty="0" err="1">
                <a:solidFill>
                  <a:srgbClr val="044449"/>
                </a:solidFill>
                <a:latin typeface="+mn-lt"/>
              </a:rPr>
              <a:t>celotno</a:t>
            </a:r>
            <a:r>
              <a:rPr lang="en-IE" sz="1200" b="1" dirty="0">
                <a:solidFill>
                  <a:srgbClr val="044449"/>
                </a:solidFill>
                <a:latin typeface="+mn-lt"/>
              </a:rPr>
              <a:t> </a:t>
            </a:r>
            <a:r>
              <a:rPr lang="en-IE" sz="1200" b="1" dirty="0" err="1">
                <a:solidFill>
                  <a:srgbClr val="044449"/>
                </a:solidFill>
                <a:latin typeface="+mn-lt"/>
              </a:rPr>
              <a:t>zgodbo</a:t>
            </a:r>
            <a:r>
              <a:rPr lang="sl-SI" sz="1200" b="1" dirty="0">
                <a:solidFill>
                  <a:srgbClr val="044449"/>
                </a:solidFill>
                <a:latin typeface="+mn-lt"/>
              </a:rPr>
              <a:t>:</a:t>
            </a:r>
          </a:p>
          <a:p>
            <a:r>
              <a:rPr lang="en-IE" sz="1050" dirty="0">
                <a:hlinkClick r:id="rId3"/>
              </a:rPr>
              <a:t>41-My-Goodness.pdf (</a:t>
            </a:r>
            <a:r>
              <a:rPr lang="en-IE" sz="1050" dirty="0" err="1">
                <a:hlinkClick r:id="rId3"/>
              </a:rPr>
              <a:t>foodinnovation.how</a:t>
            </a:r>
            <a:r>
              <a:rPr lang="en-IE" sz="1050" dirty="0">
                <a:hlinkClick r:id="rId3"/>
              </a:rPr>
              <a:t>)</a:t>
            </a:r>
            <a:endParaRPr lang="en-IE" sz="1050" dirty="0">
              <a:solidFill>
                <a:srgbClr val="406F7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E" dirty="0">
              <a:latin typeface="+mn-lt"/>
            </a:endParaRPr>
          </a:p>
          <a:p>
            <a:endParaRPr lang="en-IE" dirty="0">
              <a:latin typeface="+mn-lt"/>
            </a:endParaRPr>
          </a:p>
          <a:p>
            <a:r>
              <a:rPr lang="en-US" sz="1200" b="1" dirty="0" err="1">
                <a:solidFill>
                  <a:srgbClr val="085156"/>
                </a:solidFill>
                <a:latin typeface="+mn-lt"/>
              </a:rPr>
              <a:t>Greenbox</a:t>
            </a:r>
            <a:r>
              <a:rPr lang="en-US" sz="1200" b="1" dirty="0">
                <a:solidFill>
                  <a:srgbClr val="085156"/>
                </a:solidFill>
                <a:latin typeface="+mn-lt"/>
              </a:rPr>
              <a:t> Food Co.</a:t>
            </a:r>
          </a:p>
          <a:p>
            <a:r>
              <a:rPr lang="en-US" sz="1200" dirty="0">
                <a:solidFill>
                  <a:srgbClr val="085156"/>
                </a:solidFill>
                <a:latin typeface="+mn-lt"/>
              </a:rPr>
              <a:t>Primer, </a:t>
            </a:r>
            <a:r>
              <a:rPr lang="en-US" sz="1200" dirty="0" err="1">
                <a:solidFill>
                  <a:srgbClr val="085156"/>
                </a:solidFill>
                <a:latin typeface="+mn-lt"/>
              </a:rPr>
              <a:t>kako</a:t>
            </a:r>
            <a:r>
              <a:rPr lang="en-US" sz="1200" dirty="0">
                <a:solidFill>
                  <a:srgbClr val="085156"/>
                </a:solidFill>
                <a:latin typeface="+mn-lt"/>
              </a:rPr>
              <a:t> se je </a:t>
            </a:r>
            <a:r>
              <a:rPr lang="sl-SI" sz="1200" dirty="0">
                <a:solidFill>
                  <a:srgbClr val="085156"/>
                </a:solidFill>
                <a:latin typeface="+mn-lt"/>
              </a:rPr>
              <a:t>podjetje s hrano na rastlinski osnovi</a:t>
            </a:r>
            <a:r>
              <a:rPr lang="en-US" sz="1200" dirty="0">
                <a:solidFill>
                  <a:srgbClr val="085156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rgbClr val="085156"/>
                </a:solidFill>
                <a:latin typeface="+mn-lt"/>
              </a:rPr>
              <a:t>uspešno</a:t>
            </a:r>
            <a:r>
              <a:rPr lang="en-US" sz="1200" dirty="0">
                <a:solidFill>
                  <a:srgbClr val="085156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rgbClr val="085156"/>
                </a:solidFill>
                <a:latin typeface="+mn-lt"/>
              </a:rPr>
              <a:t>preusmerilo</a:t>
            </a:r>
            <a:r>
              <a:rPr lang="en-US" sz="1200" dirty="0">
                <a:solidFill>
                  <a:srgbClr val="085156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rgbClr val="085156"/>
                </a:solidFill>
                <a:latin typeface="+mn-lt"/>
              </a:rPr>
              <a:t>na</a:t>
            </a:r>
            <a:r>
              <a:rPr lang="en-US" sz="1200" dirty="0">
                <a:solidFill>
                  <a:srgbClr val="085156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rgbClr val="085156"/>
                </a:solidFill>
                <a:latin typeface="+mn-lt"/>
              </a:rPr>
              <a:t>pristop</a:t>
            </a:r>
            <a:r>
              <a:rPr lang="en-US" sz="1200" dirty="0">
                <a:solidFill>
                  <a:srgbClr val="085156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rgbClr val="085156"/>
                </a:solidFill>
                <a:latin typeface="+mn-lt"/>
              </a:rPr>
              <a:t>zunaj</a:t>
            </a:r>
            <a:r>
              <a:rPr lang="en-US" sz="1200" dirty="0">
                <a:solidFill>
                  <a:srgbClr val="085156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rgbClr val="085156"/>
                </a:solidFill>
                <a:latin typeface="+mn-lt"/>
              </a:rPr>
              <a:t>poslovnih</a:t>
            </a:r>
            <a:r>
              <a:rPr lang="en-US" sz="1200" dirty="0">
                <a:solidFill>
                  <a:srgbClr val="085156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rgbClr val="085156"/>
                </a:solidFill>
                <a:latin typeface="+mn-lt"/>
              </a:rPr>
              <a:t>prostorov</a:t>
            </a:r>
            <a:r>
              <a:rPr lang="sl-SI" sz="1200" dirty="0">
                <a:solidFill>
                  <a:srgbClr val="085156"/>
                </a:solidFill>
                <a:latin typeface="+mn-lt"/>
              </a:rPr>
              <a:t>.</a:t>
            </a:r>
            <a:endParaRPr lang="en-US" sz="1200" dirty="0">
              <a:solidFill>
                <a:srgbClr val="085156"/>
              </a:solidFill>
              <a:latin typeface="+mn-lt"/>
            </a:endParaRPr>
          </a:p>
          <a:p>
            <a:r>
              <a:rPr lang="en-IE" sz="1200" b="1" dirty="0" err="1">
                <a:solidFill>
                  <a:srgbClr val="044449"/>
                </a:solidFill>
              </a:rPr>
              <a:t>Preberite</a:t>
            </a:r>
            <a:r>
              <a:rPr lang="en-IE" sz="1200" b="1" dirty="0">
                <a:solidFill>
                  <a:srgbClr val="044449"/>
                </a:solidFill>
              </a:rPr>
              <a:t> </a:t>
            </a:r>
            <a:r>
              <a:rPr lang="en-IE" sz="1200" b="1" dirty="0" err="1">
                <a:solidFill>
                  <a:srgbClr val="044449"/>
                </a:solidFill>
              </a:rPr>
              <a:t>celotno</a:t>
            </a:r>
            <a:r>
              <a:rPr lang="en-IE" sz="1200" b="1" dirty="0">
                <a:solidFill>
                  <a:srgbClr val="044449"/>
                </a:solidFill>
              </a:rPr>
              <a:t> </a:t>
            </a:r>
            <a:r>
              <a:rPr lang="en-IE" sz="1200" b="1" dirty="0" err="1">
                <a:solidFill>
                  <a:srgbClr val="044449"/>
                </a:solidFill>
              </a:rPr>
              <a:t>zgodbo</a:t>
            </a:r>
            <a:r>
              <a:rPr lang="sl-SI" sz="1200" b="1" dirty="0">
                <a:solidFill>
                  <a:srgbClr val="044449"/>
                </a:solidFill>
              </a:rPr>
              <a:t>:</a:t>
            </a:r>
          </a:p>
          <a:p>
            <a:r>
              <a:rPr lang="en-IE" dirty="0">
                <a:hlinkClick r:id="rId4"/>
              </a:rPr>
              <a:t>72-Greenbox-Food-Co.pdf (</a:t>
            </a:r>
            <a:r>
              <a:rPr lang="en-IE" dirty="0" err="1">
                <a:hlinkClick r:id="rId4"/>
              </a:rPr>
              <a:t>foodinnovation.how</a:t>
            </a:r>
            <a:r>
              <a:rPr lang="en-IE" dirty="0">
                <a:hlinkClick r:id="rId4"/>
              </a:rPr>
              <a:t>)</a:t>
            </a:r>
            <a:endParaRPr lang="en-IE" dirty="0"/>
          </a:p>
          <a:p>
            <a:endParaRPr kumimoji="0" lang="en-IE" altLang="en-US" b="0" i="0" u="none" strike="noStrike" cap="none" normalizeH="0" baseline="0" dirty="0">
              <a:ln>
                <a:noFill/>
              </a:ln>
              <a:solidFill>
                <a:srgbClr val="406F70"/>
              </a:solidFill>
              <a:effectLst/>
              <a:latin typeface="Arial" panose="020B0604020202020204" pitchFamily="34" charset="0"/>
            </a:endParaRPr>
          </a:p>
          <a:p>
            <a:endParaRPr lang="en-IE" altLang="en-US" dirty="0">
              <a:solidFill>
                <a:srgbClr val="406F70"/>
              </a:solidFill>
              <a:latin typeface="Arial" panose="020B0604020202020204" pitchFamily="34" charset="0"/>
            </a:endParaRPr>
          </a:p>
          <a:p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rgbClr val="085156"/>
              </a:solidFill>
              <a:effectLst/>
              <a:latin typeface="+mn-lt"/>
            </a:endParaRPr>
          </a:p>
          <a:p>
            <a:endParaRPr lang="en-US" altLang="en-US" sz="1400" b="1" dirty="0">
              <a:solidFill>
                <a:srgbClr val="085156"/>
              </a:solidFill>
              <a:latin typeface="+mn-lt"/>
            </a:endParaRPr>
          </a:p>
          <a:p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rgbClr val="085156"/>
              </a:solidFill>
              <a:effectLst/>
              <a:latin typeface="+mn-lt"/>
            </a:endParaRPr>
          </a:p>
          <a:p>
            <a:endParaRPr lang="en-US" altLang="en-US" sz="1400" b="1" dirty="0">
              <a:solidFill>
                <a:srgbClr val="085156"/>
              </a:solidFill>
              <a:latin typeface="+mn-lt"/>
            </a:endParaRPr>
          </a:p>
          <a:p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rgbClr val="085156"/>
              </a:solidFill>
              <a:effectLst/>
              <a:latin typeface="+mn-lt"/>
            </a:endParaRPr>
          </a:p>
          <a:p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85156"/>
                </a:solidFill>
                <a:effectLst/>
                <a:latin typeface="+mn-lt"/>
              </a:rPr>
              <a:t>Royal Nature:</a:t>
            </a:r>
          </a:p>
          <a:p>
            <a:r>
              <a:rPr lang="sl-SI" sz="1200" dirty="0">
                <a:solidFill>
                  <a:srgbClr val="085156"/>
                </a:solidFill>
                <a:latin typeface="+mn-lt"/>
              </a:rPr>
              <a:t>P</a:t>
            </a:r>
            <a:r>
              <a:rPr lang="en-US" sz="1200" dirty="0" err="1">
                <a:solidFill>
                  <a:srgbClr val="085156"/>
                </a:solidFill>
                <a:latin typeface="+mn-lt"/>
              </a:rPr>
              <a:t>odjetje</a:t>
            </a:r>
            <a:r>
              <a:rPr lang="en-US" sz="1200" dirty="0">
                <a:solidFill>
                  <a:srgbClr val="085156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rgbClr val="085156"/>
                </a:solidFill>
                <a:latin typeface="+mn-lt"/>
              </a:rPr>
              <a:t>navdihuje</a:t>
            </a:r>
            <a:r>
              <a:rPr lang="en-US" sz="1200" dirty="0">
                <a:solidFill>
                  <a:srgbClr val="085156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rgbClr val="085156"/>
                </a:solidFill>
                <a:latin typeface="+mn-lt"/>
              </a:rPr>
              <a:t>ljudi</a:t>
            </a:r>
            <a:r>
              <a:rPr lang="en-US" sz="1200" dirty="0">
                <a:solidFill>
                  <a:srgbClr val="085156"/>
                </a:solidFill>
                <a:latin typeface="+mn-lt"/>
              </a:rPr>
              <a:t>, da se </a:t>
            </a:r>
            <a:r>
              <a:rPr lang="en-US" sz="1200" dirty="0" err="1">
                <a:solidFill>
                  <a:srgbClr val="085156"/>
                </a:solidFill>
                <a:latin typeface="+mn-lt"/>
              </a:rPr>
              <a:t>prehranjujejo</a:t>
            </a:r>
            <a:r>
              <a:rPr lang="en-US" sz="1200" dirty="0">
                <a:solidFill>
                  <a:srgbClr val="085156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rgbClr val="085156"/>
                </a:solidFill>
                <a:latin typeface="+mn-lt"/>
              </a:rPr>
              <a:t>bolj</a:t>
            </a:r>
            <a:r>
              <a:rPr lang="en-US" sz="1200" dirty="0">
                <a:solidFill>
                  <a:srgbClr val="085156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rgbClr val="085156"/>
                </a:solidFill>
                <a:latin typeface="+mn-lt"/>
              </a:rPr>
              <a:t>zdravo</a:t>
            </a:r>
            <a:r>
              <a:rPr lang="en-US" sz="1200" dirty="0">
                <a:solidFill>
                  <a:srgbClr val="085156"/>
                </a:solidFill>
                <a:latin typeface="+mn-lt"/>
              </a:rPr>
              <a:t>, in </a:t>
            </a:r>
            <a:r>
              <a:rPr lang="en-US" sz="1200" dirty="0" err="1">
                <a:solidFill>
                  <a:srgbClr val="085156"/>
                </a:solidFill>
                <a:latin typeface="+mn-lt"/>
              </a:rPr>
              <a:t>dokazuje</a:t>
            </a:r>
            <a:r>
              <a:rPr lang="en-US" sz="1200" dirty="0">
                <a:solidFill>
                  <a:srgbClr val="085156"/>
                </a:solidFill>
                <a:latin typeface="+mn-lt"/>
              </a:rPr>
              <a:t>, </a:t>
            </a:r>
            <a:r>
              <a:rPr lang="en-US" sz="1200" dirty="0" err="1">
                <a:solidFill>
                  <a:srgbClr val="085156"/>
                </a:solidFill>
                <a:latin typeface="+mn-lt"/>
              </a:rPr>
              <a:t>kako</a:t>
            </a:r>
            <a:r>
              <a:rPr lang="en-US" sz="1200" dirty="0">
                <a:solidFill>
                  <a:srgbClr val="085156"/>
                </a:solidFill>
                <a:latin typeface="+mn-lt"/>
              </a:rPr>
              <a:t> je </a:t>
            </a:r>
            <a:r>
              <a:rPr lang="en-US" sz="1200" dirty="0" err="1">
                <a:solidFill>
                  <a:srgbClr val="085156"/>
                </a:solidFill>
                <a:latin typeface="+mn-lt"/>
              </a:rPr>
              <a:t>digitalizacija</a:t>
            </a:r>
            <a:r>
              <a:rPr lang="en-US" sz="1200" dirty="0">
                <a:solidFill>
                  <a:srgbClr val="085156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rgbClr val="085156"/>
                </a:solidFill>
                <a:latin typeface="+mn-lt"/>
              </a:rPr>
              <a:t>zelo</a:t>
            </a:r>
            <a:r>
              <a:rPr lang="en-US" sz="1200" dirty="0">
                <a:solidFill>
                  <a:srgbClr val="085156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rgbClr val="085156"/>
                </a:solidFill>
                <a:latin typeface="+mn-lt"/>
              </a:rPr>
              <a:t>učinkovita</a:t>
            </a:r>
            <a:r>
              <a:rPr lang="en-US" sz="1200" dirty="0">
                <a:solidFill>
                  <a:srgbClr val="085156"/>
                </a:solidFill>
                <a:latin typeface="+mn-lt"/>
              </a:rPr>
              <a:t>.</a:t>
            </a:r>
            <a:endParaRPr lang="sl-SI" sz="1200" dirty="0">
              <a:solidFill>
                <a:srgbClr val="085156"/>
              </a:solidFill>
              <a:latin typeface="+mn-lt"/>
            </a:endParaRPr>
          </a:p>
          <a:p>
            <a:r>
              <a:rPr lang="en-IE" sz="1200" b="1" dirty="0" err="1">
                <a:solidFill>
                  <a:srgbClr val="044449"/>
                </a:solidFill>
              </a:rPr>
              <a:t>Preberite</a:t>
            </a:r>
            <a:r>
              <a:rPr lang="en-IE" sz="1200" b="1" dirty="0">
                <a:solidFill>
                  <a:srgbClr val="044449"/>
                </a:solidFill>
              </a:rPr>
              <a:t> </a:t>
            </a:r>
            <a:r>
              <a:rPr lang="en-IE" sz="1200" b="1" dirty="0" err="1">
                <a:solidFill>
                  <a:srgbClr val="044449"/>
                </a:solidFill>
              </a:rPr>
              <a:t>celotno</a:t>
            </a:r>
            <a:r>
              <a:rPr lang="en-IE" sz="1200" b="1" dirty="0">
                <a:solidFill>
                  <a:srgbClr val="044449"/>
                </a:solidFill>
              </a:rPr>
              <a:t> </a:t>
            </a:r>
            <a:r>
              <a:rPr lang="en-IE" sz="1200" b="1" dirty="0" err="1">
                <a:solidFill>
                  <a:srgbClr val="044449"/>
                </a:solidFill>
              </a:rPr>
              <a:t>zgodbo</a:t>
            </a:r>
            <a:r>
              <a:rPr lang="sl-SI" sz="1200" b="1" dirty="0">
                <a:solidFill>
                  <a:srgbClr val="044449"/>
                </a:solidFill>
              </a:rPr>
              <a:t>:</a:t>
            </a:r>
          </a:p>
          <a:p>
            <a:r>
              <a:rPr lang="en-IE" dirty="0">
                <a:hlinkClick r:id="rId5"/>
              </a:rPr>
              <a:t>104-Royal-Nature.pdf (</a:t>
            </a:r>
            <a:r>
              <a:rPr lang="en-IE" dirty="0" err="1">
                <a:hlinkClick r:id="rId5"/>
              </a:rPr>
              <a:t>foodinnovation.how</a:t>
            </a:r>
            <a:r>
              <a:rPr lang="en-IE" dirty="0">
                <a:hlinkClick r:id="rId5"/>
              </a:rPr>
              <a:t>)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06F7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solidFill>
                <a:srgbClr val="406F7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406F7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1200" b="1" dirty="0" err="1">
                <a:solidFill>
                  <a:srgbClr val="085156"/>
                </a:solidFill>
                <a:latin typeface="+mn-lt"/>
                <a:cs typeface="Times New Roman" panose="02020603050405020304" pitchFamily="18" charset="0"/>
              </a:rPr>
              <a:t>Kodila</a:t>
            </a:r>
            <a:r>
              <a:rPr lang="en-US" sz="1200" b="1" dirty="0">
                <a:solidFill>
                  <a:srgbClr val="085156"/>
                </a:solidFill>
                <a:latin typeface="+mn-lt"/>
                <a:cs typeface="Times New Roman" panose="02020603050405020304" pitchFamily="18" charset="0"/>
              </a:rPr>
              <a:t>- </a:t>
            </a:r>
            <a:r>
              <a:rPr lang="sl-SI" sz="1200" b="1" dirty="0">
                <a:solidFill>
                  <a:srgbClr val="085156"/>
                </a:solidFill>
                <a:latin typeface="+mn-lt"/>
                <a:cs typeface="Times New Roman" panose="02020603050405020304" pitchFamily="18" charset="0"/>
              </a:rPr>
              <a:t>delikatesa in restavracija</a:t>
            </a:r>
            <a:endParaRPr lang="en-US" sz="1200" dirty="0">
              <a:solidFill>
                <a:srgbClr val="085156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1200" dirty="0" err="1">
                <a:solidFill>
                  <a:srgbClr val="08515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Šunka</a:t>
            </a:r>
            <a:r>
              <a:rPr lang="en-US" sz="1200" dirty="0">
                <a:solidFill>
                  <a:srgbClr val="08515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8515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Kodila</a:t>
            </a:r>
            <a:r>
              <a:rPr lang="en-US" sz="1200" dirty="0">
                <a:solidFill>
                  <a:srgbClr val="08515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Gourmet je </a:t>
            </a:r>
            <a:r>
              <a:rPr lang="en-US" sz="1200" dirty="0" err="1">
                <a:solidFill>
                  <a:srgbClr val="08515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odličen</a:t>
            </a:r>
            <a:r>
              <a:rPr lang="en-US" sz="1200" dirty="0">
                <a:solidFill>
                  <a:srgbClr val="08515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primer </a:t>
            </a:r>
            <a:r>
              <a:rPr lang="en-US" sz="1200" dirty="0" err="1">
                <a:solidFill>
                  <a:srgbClr val="08515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načela</a:t>
            </a:r>
            <a:r>
              <a:rPr lang="en-US" sz="1200" dirty="0">
                <a:solidFill>
                  <a:srgbClr val="08515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en-US" sz="1200" dirty="0" err="1">
                <a:solidFill>
                  <a:srgbClr val="08515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manj</a:t>
            </a:r>
            <a:r>
              <a:rPr lang="en-US" sz="1200" dirty="0">
                <a:solidFill>
                  <a:srgbClr val="08515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</a:t>
            </a:r>
            <a:r>
              <a:rPr lang="en-US" sz="1200" dirty="0" err="1">
                <a:solidFill>
                  <a:srgbClr val="08515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bolje</a:t>
            </a:r>
            <a:r>
              <a:rPr lang="en-US" sz="1200" dirty="0">
                <a:solidFill>
                  <a:srgbClr val="08515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".</a:t>
            </a:r>
            <a:endParaRPr lang="sl-SI" sz="1200" dirty="0">
              <a:solidFill>
                <a:srgbClr val="08515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1200" b="1" dirty="0" err="1">
                <a:solidFill>
                  <a:srgbClr val="044449"/>
                </a:solidFill>
              </a:rPr>
              <a:t>Preberite</a:t>
            </a:r>
            <a:r>
              <a:rPr lang="en-IE" sz="1200" b="1" dirty="0">
                <a:solidFill>
                  <a:srgbClr val="044449"/>
                </a:solidFill>
              </a:rPr>
              <a:t> </a:t>
            </a:r>
            <a:r>
              <a:rPr lang="en-IE" sz="1200" b="1" dirty="0" err="1">
                <a:solidFill>
                  <a:srgbClr val="044449"/>
                </a:solidFill>
              </a:rPr>
              <a:t>celotno</a:t>
            </a:r>
            <a:r>
              <a:rPr lang="en-IE" sz="1200" b="1" dirty="0">
                <a:solidFill>
                  <a:srgbClr val="044449"/>
                </a:solidFill>
              </a:rPr>
              <a:t> </a:t>
            </a:r>
            <a:r>
              <a:rPr lang="en-IE" sz="1200" b="1" dirty="0" err="1">
                <a:solidFill>
                  <a:srgbClr val="044449"/>
                </a:solidFill>
              </a:rPr>
              <a:t>zgodbo</a:t>
            </a:r>
            <a:r>
              <a:rPr lang="sl-SI" sz="1200" b="1" dirty="0">
                <a:solidFill>
                  <a:srgbClr val="044449"/>
                </a:solidFill>
              </a:rPr>
              <a:t>:</a:t>
            </a:r>
          </a:p>
          <a:p>
            <a:r>
              <a:rPr lang="en-IE" dirty="0">
                <a:hlinkClick r:id="rId6"/>
              </a:rPr>
              <a:t>2.-Kodila.pdf (</a:t>
            </a:r>
            <a:r>
              <a:rPr lang="en-IE" dirty="0" err="1">
                <a:hlinkClick r:id="rId6"/>
              </a:rPr>
              <a:t>foodinnovation.how</a:t>
            </a:r>
            <a:r>
              <a:rPr lang="en-IE" dirty="0">
                <a:hlinkClick r:id="rId6"/>
              </a:rPr>
              <a:t>)</a:t>
            </a:r>
            <a:endParaRPr lang="en-US" dirty="0">
              <a:solidFill>
                <a:srgbClr val="406F7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table filled with food">
            <a:extLst>
              <a:ext uri="{FF2B5EF4-FFF2-40B4-BE49-F238E27FC236}">
                <a16:creationId xmlns:a16="http://schemas.microsoft.com/office/drawing/2014/main" id="{FC7B46E3-A785-4E7A-928B-03FDC176F0C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3354"/>
            <a:ext cx="6980256" cy="366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581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81348FD-8A50-437C-A2F1-5057C66FF172}"/>
              </a:ext>
            </a:extLst>
          </p:cNvPr>
          <p:cNvSpPr txBox="1"/>
          <p:nvPr/>
        </p:nvSpPr>
        <p:spPr>
          <a:xfrm>
            <a:off x="612424" y="4341982"/>
            <a:ext cx="609035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800" dirty="0">
                <a:solidFill>
                  <a:srgbClr val="323E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r>
              <a:rPr lang="en-IE" sz="1800" dirty="0">
                <a:solidFill>
                  <a:srgbClr val="323E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______________________________________________________________________________________________________</a:t>
            </a:r>
            <a:endParaRPr lang="en-IE" dirty="0">
              <a:solidFill>
                <a:srgbClr val="323E4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1800" dirty="0">
                <a:solidFill>
                  <a:srgbClr val="323E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______________________________________________________________________________________________________</a:t>
            </a:r>
          </a:p>
          <a:p>
            <a:r>
              <a:rPr lang="en-IE" sz="1800" dirty="0">
                <a:solidFill>
                  <a:srgbClr val="323E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______________________________________________________________________________________________________</a:t>
            </a:r>
            <a:endParaRPr lang="en-I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B02A3F-3EE2-4743-84B2-FB0A2F40EB48}"/>
              </a:ext>
            </a:extLst>
          </p:cNvPr>
          <p:cNvSpPr txBox="1"/>
          <p:nvPr/>
        </p:nvSpPr>
        <p:spPr>
          <a:xfrm>
            <a:off x="712381" y="778540"/>
            <a:ext cx="5890438" cy="369332"/>
          </a:xfrm>
          <a:prstGeom prst="rect">
            <a:avLst/>
          </a:prstGeom>
          <a:solidFill>
            <a:srgbClr val="F5C05B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MODUL</a:t>
            </a:r>
            <a:r>
              <a:rPr lang="sl-SI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1 </a:t>
            </a:r>
            <a:r>
              <a:rPr lang="sl-SI" b="1" dirty="0">
                <a:solidFill>
                  <a:schemeClr val="bg1"/>
                </a:solidFill>
              </a:rPr>
              <a:t>- PREGLED STANJA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endParaRPr lang="en-IE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2A5E28-ACDA-44A8-B025-59D43842D340}"/>
              </a:ext>
            </a:extLst>
          </p:cNvPr>
          <p:cNvSpPr txBox="1"/>
          <p:nvPr/>
        </p:nvSpPr>
        <p:spPr>
          <a:xfrm>
            <a:off x="712381" y="1398578"/>
            <a:ext cx="2507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085156"/>
                </a:solidFill>
              </a:rPr>
              <a:t>Seznam DEJAVNOSTI</a:t>
            </a:r>
            <a:r>
              <a:rPr lang="en-US" dirty="0">
                <a:solidFill>
                  <a:srgbClr val="085156"/>
                </a:solidFill>
              </a:rPr>
              <a:t>:</a:t>
            </a:r>
            <a:endParaRPr lang="en-IE" dirty="0">
              <a:solidFill>
                <a:srgbClr val="044449"/>
              </a:solidFill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582B22A-35A6-418D-A3B2-D8C7A352C938}"/>
              </a:ext>
            </a:extLst>
          </p:cNvPr>
          <p:cNvSpPr txBox="1">
            <a:spLocks/>
          </p:cNvSpPr>
          <p:nvPr/>
        </p:nvSpPr>
        <p:spPr>
          <a:xfrm>
            <a:off x="377996" y="1917848"/>
            <a:ext cx="8112065" cy="1973720"/>
          </a:xfrm>
          <a:prstGeom prst="rect">
            <a:avLst/>
          </a:prstGeom>
        </p:spPr>
        <p:txBody>
          <a:bodyPr/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pl-PL" sz="1400" dirty="0">
                <a:solidFill>
                  <a:srgbClr val="406F70"/>
                </a:solidFill>
              </a:rPr>
              <a:t>Je vaše podjetje pripravljeno na prihodnost</a:t>
            </a:r>
            <a:r>
              <a:rPr lang="en-US" sz="1400" dirty="0">
                <a:solidFill>
                  <a:srgbClr val="406F70"/>
                </a:solidFill>
              </a:rPr>
              <a:t>?			⃝</a:t>
            </a:r>
          </a:p>
          <a:p>
            <a:pPr marL="342900" indent="-342900"/>
            <a:r>
              <a:rPr lang="fi-FI" sz="1400" dirty="0">
                <a:solidFill>
                  <a:srgbClr val="406F70"/>
                </a:solidFill>
              </a:rPr>
              <a:t>Ali veste, kaj želijo vaš</a:t>
            </a:r>
            <a:r>
              <a:rPr lang="sl-SI" sz="1400" dirty="0">
                <a:solidFill>
                  <a:srgbClr val="406F70"/>
                </a:solidFill>
              </a:rPr>
              <a:t>i gosti</a:t>
            </a:r>
            <a:r>
              <a:rPr lang="en-US" sz="1400" dirty="0">
                <a:solidFill>
                  <a:srgbClr val="406F70"/>
                </a:solidFill>
              </a:rPr>
              <a:t>?				⃝</a:t>
            </a:r>
          </a:p>
          <a:p>
            <a:pPr marL="342900" indent="-342900"/>
            <a:r>
              <a:rPr lang="en-US" sz="1400" dirty="0">
                <a:solidFill>
                  <a:srgbClr val="406F70"/>
                </a:solidFill>
              </a:rPr>
              <a:t>Ali </a:t>
            </a:r>
            <a:r>
              <a:rPr lang="en-US" sz="1400" dirty="0" err="1">
                <a:solidFill>
                  <a:srgbClr val="406F70"/>
                </a:solidFill>
              </a:rPr>
              <a:t>menite</a:t>
            </a:r>
            <a:r>
              <a:rPr lang="en-US" sz="1400" dirty="0">
                <a:solidFill>
                  <a:srgbClr val="406F70"/>
                </a:solidFill>
              </a:rPr>
              <a:t>, da </a:t>
            </a:r>
            <a:r>
              <a:rPr lang="en-US" sz="1400" dirty="0" err="1">
                <a:solidFill>
                  <a:srgbClr val="406F70"/>
                </a:solidFill>
              </a:rPr>
              <a:t>vaš</a:t>
            </a:r>
            <a:r>
              <a:rPr lang="sl-SI" sz="1400" dirty="0">
                <a:solidFill>
                  <a:srgbClr val="406F70"/>
                </a:solidFill>
              </a:rPr>
              <a:t>i gosti</a:t>
            </a:r>
            <a:r>
              <a:rPr lang="en-US" sz="1400" dirty="0">
                <a:solidFill>
                  <a:srgbClr val="406F70"/>
                </a:solidFill>
              </a:rPr>
              <a:t> </a:t>
            </a:r>
            <a:r>
              <a:rPr lang="en-US" sz="1400" dirty="0" err="1">
                <a:solidFill>
                  <a:srgbClr val="406F70"/>
                </a:solidFill>
              </a:rPr>
              <a:t>pravilno</a:t>
            </a:r>
            <a:r>
              <a:rPr lang="en-US" sz="1400" dirty="0">
                <a:solidFill>
                  <a:srgbClr val="406F70"/>
                </a:solidFill>
              </a:rPr>
              <a:t> </a:t>
            </a:r>
            <a:r>
              <a:rPr lang="en-US" sz="1400" dirty="0" err="1">
                <a:solidFill>
                  <a:srgbClr val="406F70"/>
                </a:solidFill>
              </a:rPr>
              <a:t>dojemajo</a:t>
            </a:r>
            <a:r>
              <a:rPr lang="en-US" sz="1400" dirty="0">
                <a:solidFill>
                  <a:srgbClr val="406F70"/>
                </a:solidFill>
              </a:rPr>
              <a:t> </a:t>
            </a:r>
            <a:r>
              <a:rPr lang="en-US" sz="1400" dirty="0" err="1">
                <a:solidFill>
                  <a:srgbClr val="406F70"/>
                </a:solidFill>
              </a:rPr>
              <a:t>vašo</a:t>
            </a:r>
            <a:r>
              <a:rPr lang="en-US" sz="1400" dirty="0">
                <a:solidFill>
                  <a:srgbClr val="406F70"/>
                </a:solidFill>
              </a:rPr>
              <a:t> </a:t>
            </a:r>
            <a:r>
              <a:rPr lang="en-US" sz="1400" dirty="0" err="1">
                <a:solidFill>
                  <a:srgbClr val="406F70"/>
                </a:solidFill>
              </a:rPr>
              <a:t>ponudbo</a:t>
            </a:r>
            <a:r>
              <a:rPr lang="en-US" sz="1400" dirty="0">
                <a:solidFill>
                  <a:srgbClr val="406F70"/>
                </a:solidFill>
              </a:rPr>
              <a:t>? 	⃝</a:t>
            </a:r>
          </a:p>
          <a:p>
            <a:pPr marL="342900" indent="-342900"/>
            <a:r>
              <a:rPr lang="pl-PL" sz="1400" dirty="0">
                <a:solidFill>
                  <a:srgbClr val="406F70"/>
                </a:solidFill>
              </a:rPr>
              <a:t>Ste ustvarili blagovno znamko za svoje podjetje?</a:t>
            </a:r>
            <a:r>
              <a:rPr lang="en-US" sz="1400" dirty="0">
                <a:solidFill>
                  <a:srgbClr val="406F70"/>
                </a:solidFill>
              </a:rPr>
              <a:t>		⃝</a:t>
            </a:r>
          </a:p>
          <a:p>
            <a:pPr marL="342900" indent="-342900"/>
            <a:r>
              <a:rPr lang="it-IT" sz="1400" dirty="0">
                <a:solidFill>
                  <a:srgbClr val="406F70"/>
                </a:solidFill>
              </a:rPr>
              <a:t>Ste se </a:t>
            </a:r>
            <a:r>
              <a:rPr lang="it-IT" sz="1400" dirty="0" err="1">
                <a:solidFill>
                  <a:srgbClr val="406F70"/>
                </a:solidFill>
              </a:rPr>
              <a:t>pripravljeni</a:t>
            </a:r>
            <a:r>
              <a:rPr lang="it-IT" sz="1400" dirty="0">
                <a:solidFill>
                  <a:srgbClr val="406F70"/>
                </a:solidFill>
              </a:rPr>
              <a:t> </a:t>
            </a:r>
            <a:r>
              <a:rPr lang="it-IT" sz="1400" dirty="0" err="1">
                <a:solidFill>
                  <a:srgbClr val="406F70"/>
                </a:solidFill>
              </a:rPr>
              <a:t>po</a:t>
            </a:r>
            <a:r>
              <a:rPr lang="it-IT" sz="1400" dirty="0">
                <a:solidFill>
                  <a:srgbClr val="406F70"/>
                </a:solidFill>
              </a:rPr>
              <a:t> </a:t>
            </a:r>
            <a:r>
              <a:rPr lang="it-IT" sz="1400" dirty="0" err="1">
                <a:solidFill>
                  <a:srgbClr val="406F70"/>
                </a:solidFill>
              </a:rPr>
              <a:t>potrebi</a:t>
            </a:r>
            <a:r>
              <a:rPr lang="it-IT" sz="1400" dirty="0">
                <a:solidFill>
                  <a:srgbClr val="406F70"/>
                </a:solidFill>
              </a:rPr>
              <a:t> </a:t>
            </a:r>
            <a:r>
              <a:rPr lang="it-IT" sz="1400" dirty="0" err="1">
                <a:solidFill>
                  <a:srgbClr val="406F70"/>
                </a:solidFill>
              </a:rPr>
              <a:t>prilagoditi</a:t>
            </a:r>
            <a:r>
              <a:rPr lang="it-IT" sz="1400" dirty="0">
                <a:solidFill>
                  <a:srgbClr val="406F70"/>
                </a:solidFill>
              </a:rPr>
              <a:t> ali </a:t>
            </a:r>
            <a:r>
              <a:rPr lang="it-IT" sz="1400" dirty="0" err="1">
                <a:solidFill>
                  <a:srgbClr val="406F70"/>
                </a:solidFill>
              </a:rPr>
              <a:t>spremeniti</a:t>
            </a:r>
            <a:r>
              <a:rPr lang="it-IT" sz="1400" dirty="0">
                <a:solidFill>
                  <a:srgbClr val="406F70"/>
                </a:solidFill>
              </a:rPr>
              <a:t>?</a:t>
            </a:r>
            <a:r>
              <a:rPr lang="en-US" sz="1400" dirty="0">
                <a:solidFill>
                  <a:srgbClr val="406F70"/>
                </a:solidFill>
              </a:rPr>
              <a:t>		⃝</a:t>
            </a:r>
          </a:p>
          <a:p>
            <a:pPr marL="0" indent="0">
              <a:buNone/>
            </a:pPr>
            <a:endParaRPr lang="en-US" sz="1400" dirty="0">
              <a:solidFill>
                <a:srgbClr val="406F7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4C16DD-9E4F-4570-AF88-9078A49AAC41}"/>
              </a:ext>
            </a:extLst>
          </p:cNvPr>
          <p:cNvSpPr txBox="1"/>
          <p:nvPr/>
        </p:nvSpPr>
        <p:spPr>
          <a:xfrm>
            <a:off x="612424" y="3695651"/>
            <a:ext cx="5978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085156"/>
                </a:solidFill>
              </a:rPr>
              <a:t>ZAPISKI </a:t>
            </a:r>
            <a:r>
              <a:rPr lang="en-US" dirty="0">
                <a:solidFill>
                  <a:srgbClr val="085156"/>
                </a:solidFill>
              </a:rPr>
              <a:t>…</a:t>
            </a:r>
            <a:endParaRPr lang="sl-SI" dirty="0">
              <a:solidFill>
                <a:srgbClr val="085156"/>
              </a:solidFill>
            </a:endParaRPr>
          </a:p>
          <a:p>
            <a:r>
              <a:rPr lang="sl-SI" dirty="0">
                <a:solidFill>
                  <a:srgbClr val="085156"/>
                </a:solidFill>
              </a:rPr>
              <a:t>OPAŽANJA, REFLEKSIJA, KAKO BITI BOLJE PRIPRAVLJEN</a:t>
            </a:r>
            <a:r>
              <a:rPr lang="en-US" dirty="0">
                <a:solidFill>
                  <a:srgbClr val="085156"/>
                </a:solidFill>
              </a:rPr>
              <a:t>:</a:t>
            </a:r>
            <a:endParaRPr lang="en-IE" dirty="0">
              <a:solidFill>
                <a:srgbClr val="0444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882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788974-5D6A-4F78-811A-EA4C48D0947F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452392" y="740615"/>
            <a:ext cx="6474449" cy="639662"/>
          </a:xfrm>
          <a:solidFill>
            <a:srgbClr val="F5C05B"/>
          </a:solidFill>
        </p:spPr>
        <p:txBody>
          <a:bodyPr/>
          <a:lstStyle/>
          <a:p>
            <a:r>
              <a:rPr lang="pl-PL" sz="2400" dirty="0">
                <a:solidFill>
                  <a:srgbClr val="085156"/>
                </a:solidFill>
                <a:latin typeface="+mn-lt"/>
              </a:rPr>
              <a:t>PRIPOROČENO branje</a:t>
            </a:r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1DBE8A-EB74-4EE8-8C8D-D0767D8E1C4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569157" y="1905075"/>
            <a:ext cx="6197403" cy="3249855"/>
          </a:xfrm>
        </p:spPr>
        <p:txBody>
          <a:bodyPr/>
          <a:lstStyle/>
          <a:p>
            <a:r>
              <a:rPr lang="en-IE" sz="1400" dirty="0">
                <a:effectLst/>
                <a:hlinkClick r:id="rId2"/>
              </a:rPr>
              <a:t>Kerry </a:t>
            </a:r>
            <a:r>
              <a:rPr lang="en-IE" sz="1400" dirty="0" err="1">
                <a:effectLst/>
                <a:hlinkClick r:id="rId2"/>
              </a:rPr>
              <a:t>ConsumerFirst</a:t>
            </a:r>
            <a:endParaRPr lang="en-IE" sz="1400" dirty="0"/>
          </a:p>
          <a:p>
            <a:endParaRPr lang="en-IE" sz="1400" dirty="0"/>
          </a:p>
          <a:p>
            <a:r>
              <a:rPr lang="en-IE" sz="1400" dirty="0">
                <a:effectLst/>
                <a:hlinkClick r:id="rId3"/>
              </a:rPr>
              <a:t>A survey by Mondelez</a:t>
            </a:r>
            <a:endParaRPr lang="en-IE" sz="1400" dirty="0">
              <a:effectLst/>
            </a:endParaRPr>
          </a:p>
          <a:p>
            <a:endParaRPr lang="en-IE" sz="1400" dirty="0"/>
          </a:p>
          <a:p>
            <a:r>
              <a:rPr lang="en-IE" sz="1400" dirty="0">
                <a:effectLst/>
                <a:hlinkClick r:id="rId4"/>
              </a:rPr>
              <a:t>Mintel, </a:t>
            </a:r>
            <a:r>
              <a:rPr lang="en-GB" sz="1400" dirty="0">
                <a:hlinkClick r:id="rId4"/>
              </a:rPr>
              <a:t>u</a:t>
            </a:r>
            <a:r>
              <a:rPr lang="en-GB" sz="1400" dirty="0">
                <a:effectLst/>
                <a:hlinkClick r:id="rId4"/>
              </a:rPr>
              <a:t>nder the “less but better” philosophy</a:t>
            </a:r>
            <a:endParaRPr lang="en-GB" sz="1400" dirty="0">
              <a:effectLst/>
            </a:endParaRPr>
          </a:p>
          <a:p>
            <a:endParaRPr lang="en-GB" sz="1400" dirty="0"/>
          </a:p>
          <a:p>
            <a:r>
              <a:rPr lang="en-GB" sz="1400" dirty="0">
                <a:hlinkClick r:id="rId5"/>
              </a:rPr>
              <a:t>The formulation and evaluation of culinary success factors (CSFs) that determine the palatability of food - </a:t>
            </a:r>
            <a:r>
              <a:rPr lang="en-GB" sz="1400" dirty="0" err="1">
                <a:hlinkClick r:id="rId5"/>
              </a:rPr>
              <a:t>Klosse</a:t>
            </a:r>
            <a:r>
              <a:rPr lang="en-GB" sz="1400" dirty="0">
                <a:hlinkClick r:id="rId5"/>
              </a:rPr>
              <a:t> - 2004 - Food Service Technology - Wiley Online Library</a:t>
            </a:r>
            <a:endParaRPr lang="en-IE" sz="1400" dirty="0"/>
          </a:p>
          <a:p>
            <a:endParaRPr lang="en-IE" sz="1400" dirty="0"/>
          </a:p>
          <a:p>
            <a:endParaRPr lang="en-IE" sz="1400" dirty="0"/>
          </a:p>
          <a:p>
            <a:r>
              <a:rPr lang="en-IE" sz="1400" dirty="0">
                <a:hlinkClick r:id="rId6"/>
              </a:rPr>
              <a:t>White-Paper-How-Our-Senses-Interact.pdf (leatherheadfood.com)</a:t>
            </a:r>
            <a:endParaRPr lang="en-IE" sz="1400" dirty="0"/>
          </a:p>
          <a:p>
            <a:endParaRPr lang="en-IE" sz="1400" dirty="0"/>
          </a:p>
          <a:p>
            <a:r>
              <a:rPr lang="en-GB" sz="1400" dirty="0">
                <a:hlinkClick r:id="rId7"/>
              </a:rPr>
              <a:t>Why We Eat: Food, Emotions &amp; Connection (stevegranthealth.com)</a:t>
            </a:r>
            <a:endParaRPr lang="en-IE" sz="1400" dirty="0"/>
          </a:p>
        </p:txBody>
      </p:sp>
      <p:pic>
        <p:nvPicPr>
          <p:cNvPr id="6" name="Picture 5" descr="Woman using laptop">
            <a:extLst>
              <a:ext uri="{FF2B5EF4-FFF2-40B4-BE49-F238E27FC236}">
                <a16:creationId xmlns:a16="http://schemas.microsoft.com/office/drawing/2014/main" id="{521F3816-9083-46A1-8B7E-3162D68637B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218230"/>
            <a:ext cx="6926841" cy="389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989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9924</TotalTime>
  <Words>4052</Words>
  <Application>Microsoft Office PowerPoint</Application>
  <PresentationFormat>Custom</PresentationFormat>
  <Paragraphs>599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9" baseType="lpstr">
      <vt:lpstr>Arial</vt:lpstr>
      <vt:lpstr>Avenir</vt:lpstr>
      <vt:lpstr>Avenir Book</vt:lpstr>
      <vt:lpstr>Calibri</vt:lpstr>
      <vt:lpstr>Calibri Light</vt:lpstr>
      <vt:lpstr>GuardianTextEgyptian</vt:lpstr>
      <vt:lpstr>Montserrat</vt:lpstr>
      <vt:lpstr>Open Sans</vt:lpstr>
      <vt:lpstr>Poppins</vt:lpstr>
      <vt:lpstr>PT Sans</vt:lpstr>
      <vt:lpstr>Source Sans Pro</vt:lpstr>
      <vt:lpstr>Times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Gillian Keane</dc:creator>
  <cp:lastModifiedBy>Catherine Neill</cp:lastModifiedBy>
  <cp:revision>175</cp:revision>
  <dcterms:created xsi:type="dcterms:W3CDTF">2019-11-20T14:08:21Z</dcterms:created>
  <dcterms:modified xsi:type="dcterms:W3CDTF">2021-12-01T17:39:52Z</dcterms:modified>
</cp:coreProperties>
</file>