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47"/>
  </p:notesMasterIdLst>
  <p:sldIdLst>
    <p:sldId id="275" r:id="rId2"/>
    <p:sldId id="280" r:id="rId3"/>
    <p:sldId id="309" r:id="rId4"/>
    <p:sldId id="283" r:id="rId5"/>
    <p:sldId id="279" r:id="rId6"/>
    <p:sldId id="291" r:id="rId7"/>
    <p:sldId id="292" r:id="rId8"/>
    <p:sldId id="294" r:id="rId9"/>
    <p:sldId id="293" r:id="rId10"/>
    <p:sldId id="332" r:id="rId11"/>
    <p:sldId id="297" r:id="rId12"/>
    <p:sldId id="298" r:id="rId13"/>
    <p:sldId id="300" r:id="rId14"/>
    <p:sldId id="301" r:id="rId15"/>
    <p:sldId id="302" r:id="rId16"/>
    <p:sldId id="296" r:id="rId17"/>
    <p:sldId id="295" r:id="rId18"/>
    <p:sldId id="299" r:id="rId19"/>
    <p:sldId id="285" r:id="rId20"/>
    <p:sldId id="303" r:id="rId21"/>
    <p:sldId id="307" r:id="rId22"/>
    <p:sldId id="308" r:id="rId23"/>
    <p:sldId id="306" r:id="rId24"/>
    <p:sldId id="314" r:id="rId25"/>
    <p:sldId id="310" r:id="rId26"/>
    <p:sldId id="311" r:id="rId27"/>
    <p:sldId id="312" r:id="rId28"/>
    <p:sldId id="313" r:id="rId29"/>
    <p:sldId id="305" r:id="rId30"/>
    <p:sldId id="281" r:id="rId31"/>
    <p:sldId id="315" r:id="rId32"/>
    <p:sldId id="323" r:id="rId33"/>
    <p:sldId id="320" r:id="rId34"/>
    <p:sldId id="321" r:id="rId35"/>
    <p:sldId id="317" r:id="rId36"/>
    <p:sldId id="327" r:id="rId37"/>
    <p:sldId id="322" r:id="rId38"/>
    <p:sldId id="325" r:id="rId39"/>
    <p:sldId id="324" r:id="rId40"/>
    <p:sldId id="329" r:id="rId41"/>
    <p:sldId id="330" r:id="rId42"/>
    <p:sldId id="331" r:id="rId43"/>
    <p:sldId id="328" r:id="rId44"/>
    <p:sldId id="318" r:id="rId45"/>
    <p:sldId id="290" r:id="rId4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004449"/>
    <a:srgbClr val="F5C05B"/>
    <a:srgbClr val="085156"/>
    <a:srgbClr val="D9D9D9"/>
    <a:srgbClr val="406F70"/>
    <a:srgbClr val="044449"/>
    <a:srgbClr val="CC9131"/>
    <a:srgbClr val="ECECEC"/>
    <a:srgbClr val="F2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8" autoAdjust="0"/>
    <p:restoredTop sz="94729"/>
  </p:normalViewPr>
  <p:slideViewPr>
    <p:cSldViewPr snapToGrid="0" snapToObjects="1">
      <p:cViewPr>
        <p:scale>
          <a:sx n="66" d="100"/>
          <a:sy n="66" d="100"/>
        </p:scale>
        <p:origin x="-1368" y="792"/>
      </p:cViewPr>
      <p:guideLst>
        <p:guide orient="horz" pos="3367"/>
        <p:guide pos="2381"/>
      </p:guideLst>
    </p:cSldViewPr>
  </p:slideViewPr>
  <p:notesTextViewPr>
    <p:cViewPr>
      <p:scale>
        <a:sx n="1" d="1"/>
        <a:sy n="1" d="1"/>
      </p:scale>
      <p:origin x="0" y="0"/>
    </p:cViewPr>
  </p:notesTextViewPr>
  <p:sorterViewPr>
    <p:cViewPr>
      <p:scale>
        <a:sx n="66" d="100"/>
        <a:sy n="66" d="100"/>
      </p:scale>
      <p:origin x="0" y="6618"/>
    </p:cViewPr>
  </p:sorterViewPr>
  <p:notesViewPr>
    <p:cSldViewPr snapToGrid="0" snapToObjects="1">
      <p:cViewPr varScale="1">
        <p:scale>
          <a:sx n="44" d="100"/>
          <a:sy n="44" d="100"/>
        </p:scale>
        <p:origin x="-243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1/17/2022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 xmlns:a16="http://schemas.microsoft.com/office/drawing/2014/main" id="{09734DD3-C7FE-344E-8B3B-1DBF0D48AF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9"/>
          <a:stretch/>
        </p:blipFill>
        <p:spPr>
          <a:xfrm>
            <a:off x="0" y="0"/>
            <a:ext cx="5394960" cy="10698220"/>
          </a:xfrm>
          <a:prstGeom prst="rect">
            <a:avLst/>
          </a:prstGeom>
        </p:spPr>
      </p:pic>
      <p:pic>
        <p:nvPicPr>
          <p:cNvPr id="14" name="Picture 13" descr="A close up of a logo&#10;&#10;Description automatically generated">
            <a:extLst>
              <a:ext uri="{FF2B5EF4-FFF2-40B4-BE49-F238E27FC236}">
                <a16:creationId xmlns="" xmlns:a16="http://schemas.microsoft.com/office/drawing/2014/main" id="{16AB63FE-3339-1045-9DD4-8ADC1066B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3431" y="786108"/>
            <a:ext cx="2367250" cy="2367250"/>
          </a:xfrm>
          <a:prstGeom prst="rect">
            <a:avLst/>
          </a:prstGeom>
        </p:spPr>
      </p:pic>
      <p:sp>
        <p:nvSpPr>
          <p:cNvPr id="2" name="Rectangle 1">
            <a:extLst>
              <a:ext uri="{FF2B5EF4-FFF2-40B4-BE49-F238E27FC236}">
                <a16:creationId xmlns="" xmlns:a16="http://schemas.microsoft.com/office/drawing/2014/main" id="{4E94FB30-D8AF-C149-AA22-0E4D8438D967}"/>
              </a:ext>
            </a:extLst>
          </p:cNvPr>
          <p:cNvSpPr/>
          <p:nvPr userDrawn="1"/>
        </p:nvSpPr>
        <p:spPr>
          <a:xfrm>
            <a:off x="-1" y="9657398"/>
            <a:ext cx="7559675" cy="715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DB5B4008-0D8A-F943-8A65-B9C61F944F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44449"/>
          <a:stretch/>
        </p:blipFill>
        <p:spPr bwMode="auto">
          <a:xfrm>
            <a:off x="503431" y="9798890"/>
            <a:ext cx="1558091" cy="357794"/>
          </a:xfrm>
          <a:prstGeom prst="rect">
            <a:avLst/>
          </a:prstGeom>
          <a:ln>
            <a:noFill/>
          </a:ln>
          <a:extLst>
            <a:ext uri="{53640926-AAD7-44D8-BBD7-CCE9431645EC}">
              <a14:shadowObscured xmlns:a14="http://schemas.microsoft.com/office/drawing/2010/main"/>
            </a:ext>
          </a:extLst>
        </p:spPr>
      </p:pic>
      <p:sp>
        <p:nvSpPr>
          <p:cNvPr id="26" name="Text Box 5">
            <a:extLst>
              <a:ext uri="{FF2B5EF4-FFF2-40B4-BE49-F238E27FC236}">
                <a16:creationId xmlns="" xmlns:a16="http://schemas.microsoft.com/office/drawing/2014/main" id="{FCB0538E-5CBB-BB43-B137-2354A9EB8067}"/>
              </a:ext>
            </a:extLst>
          </p:cNvPr>
          <p:cNvSpPr txBox="1"/>
          <p:nvPr userDrawn="1"/>
        </p:nvSpPr>
        <p:spPr>
          <a:xfrm>
            <a:off x="2564953" y="9788727"/>
            <a:ext cx="4904762" cy="58463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404F2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404F2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27" name="Text Placeholder 32">
            <a:extLst>
              <a:ext uri="{FF2B5EF4-FFF2-40B4-BE49-F238E27FC236}">
                <a16:creationId xmlns="" xmlns:a16="http://schemas.microsoft.com/office/drawing/2014/main" id="{80E2B60F-D858-E849-A212-A38A5F7406B0}"/>
              </a:ext>
            </a:extLst>
          </p:cNvPr>
          <p:cNvSpPr>
            <a:spLocks noGrp="1"/>
          </p:cNvSpPr>
          <p:nvPr>
            <p:ph type="body" sz="quarter" idx="11" hasCustomPrompt="1"/>
          </p:nvPr>
        </p:nvSpPr>
        <p:spPr>
          <a:xfrm>
            <a:off x="4234183" y="3598847"/>
            <a:ext cx="2951698" cy="574616"/>
          </a:xfrm>
        </p:spPr>
        <p:txBody>
          <a:bodyPr>
            <a:noAutofit/>
          </a:bodyPr>
          <a:lstStyle>
            <a:lvl1pPr marL="0" indent="0" algn="l">
              <a:lnSpc>
                <a:spcPct val="100000"/>
              </a:lnSpc>
              <a:spcBef>
                <a:spcPts val="0"/>
              </a:spcBef>
              <a:buNone/>
              <a:defRPr sz="28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8" name="Text Placeholder 32">
            <a:extLst>
              <a:ext uri="{FF2B5EF4-FFF2-40B4-BE49-F238E27FC236}">
                <a16:creationId xmlns="" xmlns:a16="http://schemas.microsoft.com/office/drawing/2014/main" id="{D6CE0DFC-E0EC-8D44-B9A0-6EB21752D9E0}"/>
              </a:ext>
            </a:extLst>
          </p:cNvPr>
          <p:cNvSpPr>
            <a:spLocks noGrp="1"/>
          </p:cNvSpPr>
          <p:nvPr>
            <p:ph type="body" sz="quarter" idx="16" hasCustomPrompt="1"/>
          </p:nvPr>
        </p:nvSpPr>
        <p:spPr>
          <a:xfrm>
            <a:off x="4234182" y="4446498"/>
            <a:ext cx="2980605" cy="751695"/>
          </a:xfrm>
        </p:spPr>
        <p:txBody>
          <a:bodyPr anchor="t">
            <a:noAutofit/>
          </a:bodyPr>
          <a:lstStyle>
            <a:lvl1pPr marL="0" indent="0" algn="l">
              <a:lnSpc>
                <a:spcPct val="100000"/>
              </a:lnSpc>
              <a:spcBef>
                <a:spcPts val="0"/>
              </a:spcBef>
              <a:buNone/>
              <a:defRPr sz="1800" b="0"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29" name="Straight Connector 28">
            <a:extLst>
              <a:ext uri="{FF2B5EF4-FFF2-40B4-BE49-F238E27FC236}">
                <a16:creationId xmlns="" xmlns:a16="http://schemas.microsoft.com/office/drawing/2014/main" id="{49D3FDE7-92A5-404B-A76E-F97997DED1D5}"/>
              </a:ext>
            </a:extLst>
          </p:cNvPr>
          <p:cNvCxnSpPr>
            <a:cxnSpLocks/>
          </p:cNvCxnSpPr>
          <p:nvPr userDrawn="1"/>
        </p:nvCxnSpPr>
        <p:spPr>
          <a:xfrm>
            <a:off x="3968077" y="4303839"/>
            <a:ext cx="99837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03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 photo / text slide">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0B471F03-4363-C048-81F1-1F2A978612F8}"/>
              </a:ext>
            </a:extLst>
          </p:cNvPr>
          <p:cNvSpPr/>
          <p:nvPr userDrawn="1"/>
        </p:nvSpPr>
        <p:spPr>
          <a:xfrm>
            <a:off x="-32821" y="3423018"/>
            <a:ext cx="7592496" cy="3066407"/>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2">
            <a:extLst>
              <a:ext uri="{FF2B5EF4-FFF2-40B4-BE49-F238E27FC236}">
                <a16:creationId xmlns="" xmlns:a16="http://schemas.microsoft.com/office/drawing/2014/main" id="{E3F9798E-90E3-1D49-AC32-6574C03C09BE}"/>
              </a:ext>
            </a:extLst>
          </p:cNvPr>
          <p:cNvSpPr>
            <a:spLocks noGrp="1"/>
          </p:cNvSpPr>
          <p:nvPr>
            <p:ph type="body" sz="quarter" idx="33" hasCustomPrompt="1"/>
          </p:nvPr>
        </p:nvSpPr>
        <p:spPr>
          <a:xfrm>
            <a:off x="781544" y="855406"/>
            <a:ext cx="2967203" cy="2251963"/>
          </a:xfrm>
        </p:spPr>
        <p:txBody>
          <a:bodyPr numCol="1" spcCol="288000" anchor="t">
            <a:noAutofit/>
          </a:bodyPr>
          <a:lstStyle>
            <a:lvl1pPr marL="0" indent="0" algn="just">
              <a:lnSpc>
                <a:spcPct val="100000"/>
              </a:lnSpc>
              <a:spcBef>
                <a:spcPts val="0"/>
              </a:spcBef>
              <a:buNone/>
              <a:defRPr sz="1050" b="0" i="0">
                <a:solidFill>
                  <a:srgbClr val="555C6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2" name="Text Placeholder 32">
            <a:extLst>
              <a:ext uri="{FF2B5EF4-FFF2-40B4-BE49-F238E27FC236}">
                <a16:creationId xmlns="" xmlns:a16="http://schemas.microsoft.com/office/drawing/2014/main" id="{CD92A087-498A-7C47-B9E0-FBC2DFD07D07}"/>
              </a:ext>
            </a:extLst>
          </p:cNvPr>
          <p:cNvSpPr>
            <a:spLocks noGrp="1"/>
          </p:cNvSpPr>
          <p:nvPr>
            <p:ph type="body" sz="quarter" idx="34" hasCustomPrompt="1"/>
          </p:nvPr>
        </p:nvSpPr>
        <p:spPr>
          <a:xfrm>
            <a:off x="685545" y="6886262"/>
            <a:ext cx="2967203" cy="3066407"/>
          </a:xfrm>
        </p:spPr>
        <p:txBody>
          <a:bodyPr numCol="1" spcCol="288000" anchor="t">
            <a:noAutofit/>
          </a:bodyPr>
          <a:lstStyle>
            <a:lvl1pPr marL="0" indent="0" algn="just">
              <a:lnSpc>
                <a:spcPct val="100000"/>
              </a:lnSpc>
              <a:spcBef>
                <a:spcPts val="0"/>
              </a:spcBef>
              <a:buNone/>
              <a:defRPr sz="1050" b="0" i="0">
                <a:solidFill>
                  <a:srgbClr val="555C6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5" name="Text Placeholder 23">
            <a:extLst>
              <a:ext uri="{FF2B5EF4-FFF2-40B4-BE49-F238E27FC236}">
                <a16:creationId xmlns="" xmlns:a16="http://schemas.microsoft.com/office/drawing/2014/main" id="{F4D01198-3BC7-534C-A00E-A24C6DC6E027}"/>
              </a:ext>
            </a:extLst>
          </p:cNvPr>
          <p:cNvSpPr>
            <a:spLocks noGrp="1"/>
          </p:cNvSpPr>
          <p:nvPr>
            <p:ph type="body" sz="quarter" idx="13" hasCustomPrompt="1"/>
          </p:nvPr>
        </p:nvSpPr>
        <p:spPr>
          <a:xfrm>
            <a:off x="802255" y="4490720"/>
            <a:ext cx="2973212" cy="776448"/>
          </a:xfrm>
        </p:spPr>
        <p:txBody>
          <a:bodyPr anchor="ctr">
            <a:normAutofit/>
          </a:bodyPr>
          <a:lstStyle>
            <a:lvl1pPr marL="0" indent="0" algn="ctr">
              <a:lnSpc>
                <a:spcPts val="1960"/>
              </a:lnSpc>
              <a:spcBef>
                <a:spcPts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6" name="Picture Placeholder 4">
            <a:extLst>
              <a:ext uri="{FF2B5EF4-FFF2-40B4-BE49-F238E27FC236}">
                <a16:creationId xmlns="" xmlns:a16="http://schemas.microsoft.com/office/drawing/2014/main" id="{335D2C13-349C-5D4C-9364-78FF9A933D2E}"/>
              </a:ext>
            </a:extLst>
          </p:cNvPr>
          <p:cNvSpPr>
            <a:spLocks noGrp="1"/>
          </p:cNvSpPr>
          <p:nvPr>
            <p:ph type="pic" sz="quarter" idx="35"/>
          </p:nvPr>
        </p:nvSpPr>
        <p:spPr>
          <a:xfrm>
            <a:off x="4187626" y="-1"/>
            <a:ext cx="3379760" cy="10691813"/>
          </a:xfrm>
          <a:solidFill>
            <a:srgbClr val="D9D9D9"/>
          </a:solidFill>
        </p:spPr>
        <p:txBody>
          <a:bodyPr>
            <a:normAutofit/>
          </a:bodyPr>
          <a:lstStyle>
            <a:lvl1pPr marL="0" indent="0">
              <a:buNone/>
              <a:defRPr sz="1400"/>
            </a:lvl1pPr>
          </a:lstStyle>
          <a:p>
            <a:endParaRPr lang="en-US" dirty="0"/>
          </a:p>
        </p:txBody>
      </p:sp>
      <p:sp>
        <p:nvSpPr>
          <p:cNvPr id="37" name="Freeform 36">
            <a:extLst>
              <a:ext uri="{FF2B5EF4-FFF2-40B4-BE49-F238E27FC236}">
                <a16:creationId xmlns="" xmlns:a16="http://schemas.microsoft.com/office/drawing/2014/main" id="{8B251E3D-5B72-6947-9348-72004C011149}"/>
              </a:ext>
            </a:extLst>
          </p:cNvPr>
          <p:cNvSpPr/>
          <p:nvPr userDrawn="1"/>
        </p:nvSpPr>
        <p:spPr>
          <a:xfrm>
            <a:off x="808264" y="3903655"/>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F5C05B"/>
          </a:solidFill>
          <a:ln w="1882" cap="flat">
            <a:noFill/>
            <a:prstDash val="solid"/>
            <a:miter/>
          </a:ln>
        </p:spPr>
        <p:txBody>
          <a:bodyPr rtlCol="0" anchor="ctr"/>
          <a:lstStyle/>
          <a:p>
            <a:endParaRPr lang="en-US" dirty="0"/>
          </a:p>
        </p:txBody>
      </p:sp>
      <p:sp>
        <p:nvSpPr>
          <p:cNvPr id="38" name="Freeform 37">
            <a:extLst>
              <a:ext uri="{FF2B5EF4-FFF2-40B4-BE49-F238E27FC236}">
                <a16:creationId xmlns="" xmlns:a16="http://schemas.microsoft.com/office/drawing/2014/main" id="{EEF63110-EAAA-1743-BBE9-9E77710B7BEF}"/>
              </a:ext>
            </a:extLst>
          </p:cNvPr>
          <p:cNvSpPr/>
          <p:nvPr userDrawn="1"/>
        </p:nvSpPr>
        <p:spPr>
          <a:xfrm rot="10800000">
            <a:off x="808264" y="5461969"/>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F5C05B"/>
          </a:solidFill>
          <a:ln w="1882" cap="flat">
            <a:noFill/>
            <a:prstDash val="solid"/>
            <a:miter/>
          </a:ln>
        </p:spPr>
        <p:txBody>
          <a:bodyPr rtlCol="0" anchor="ctr"/>
          <a:lstStyle/>
          <a:p>
            <a:endParaRPr lang="en-US" dirty="0"/>
          </a:p>
        </p:txBody>
      </p:sp>
      <p:sp>
        <p:nvSpPr>
          <p:cNvPr id="42" name="Slide Number Placeholder 5">
            <a:extLst>
              <a:ext uri="{FF2B5EF4-FFF2-40B4-BE49-F238E27FC236}">
                <a16:creationId xmlns="" xmlns:a16="http://schemas.microsoft.com/office/drawing/2014/main" id="{2C00754A-AF1F-E948-8256-4B1D8B4A9EA3}"/>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pPr/>
              <a:t>‹Nº›</a:t>
            </a:fld>
            <a:endParaRPr lang="en-US" dirty="0"/>
          </a:p>
        </p:txBody>
      </p:sp>
      <p:sp>
        <p:nvSpPr>
          <p:cNvPr id="43" name="Rectangle 42">
            <a:extLst>
              <a:ext uri="{FF2B5EF4-FFF2-40B4-BE49-F238E27FC236}">
                <a16:creationId xmlns="" xmlns:a16="http://schemas.microsoft.com/office/drawing/2014/main" id="{CE5096C3-7493-8442-B8D3-7E5EA39B4A32}"/>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chemeClr val="bg1"/>
                </a:solidFill>
              </a:rPr>
              <a:t>INNOVATION FOR THE FOOD SERVICE SECTOR</a:t>
            </a:r>
          </a:p>
        </p:txBody>
      </p:sp>
    </p:spTree>
    <p:extLst>
      <p:ext uri="{BB962C8B-B14F-4D97-AF65-F5344CB8AC3E}">
        <p14:creationId xmlns:p14="http://schemas.microsoft.com/office/powerpoint/2010/main" val="2296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 text / quote slide">
    <p:spTree>
      <p:nvGrpSpPr>
        <p:cNvPr id="1" name=""/>
        <p:cNvGrpSpPr/>
        <p:nvPr/>
      </p:nvGrpSpPr>
      <p:grpSpPr>
        <a:xfrm>
          <a:off x="0" y="0"/>
          <a:ext cx="0" cy="0"/>
          <a:chOff x="0" y="0"/>
          <a:chExt cx="0" cy="0"/>
        </a:xfrm>
      </p:grpSpPr>
      <p:sp>
        <p:nvSpPr>
          <p:cNvPr id="23" name="Freeform 22">
            <a:extLst>
              <a:ext uri="{FF2B5EF4-FFF2-40B4-BE49-F238E27FC236}">
                <a16:creationId xmlns="" xmlns:a16="http://schemas.microsoft.com/office/drawing/2014/main" id="{5AACD977-8D0F-6A47-ACAA-0F44D7D1EEC9}"/>
              </a:ext>
            </a:extLst>
          </p:cNvPr>
          <p:cNvSpPr/>
          <p:nvPr userDrawn="1"/>
        </p:nvSpPr>
        <p:spPr>
          <a:xfrm>
            <a:off x="-2810475" y="588434"/>
            <a:ext cx="10049956" cy="44417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 xmlns:a16="http://schemas.microsoft.com/office/drawing/2014/main" id="{76DFF682-A19A-AF4D-A35B-A75AC1FCA3F4}"/>
              </a:ext>
            </a:extLst>
          </p:cNvPr>
          <p:cNvSpPr/>
          <p:nvPr userDrawn="1"/>
        </p:nvSpPr>
        <p:spPr>
          <a:xfrm>
            <a:off x="5623253" y="1482003"/>
            <a:ext cx="3454602" cy="1534869"/>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 xmlns:a16="http://schemas.microsoft.com/office/drawing/2014/main" id="{BE3A496A-0754-2440-B6F7-C6EE2E84E41C}"/>
              </a:ext>
            </a:extLst>
          </p:cNvPr>
          <p:cNvSpPr>
            <a:spLocks noGrp="1"/>
          </p:cNvSpPr>
          <p:nvPr>
            <p:ph type="body" sz="quarter" idx="13" hasCustomPrompt="1"/>
          </p:nvPr>
        </p:nvSpPr>
        <p:spPr>
          <a:xfrm>
            <a:off x="932220" y="1039722"/>
            <a:ext cx="4340171" cy="2565158"/>
          </a:xfrm>
        </p:spPr>
        <p:txBody>
          <a:bodyPr anchor="ctr">
            <a:normAutofit/>
          </a:bodyPr>
          <a:lstStyle>
            <a:lvl1pPr marL="0" indent="0" algn="ctr">
              <a:lnSpc>
                <a:spcPts val="2160"/>
              </a:lnSpc>
              <a:spcBef>
                <a:spcPts val="0"/>
              </a:spcBef>
              <a:buNone/>
              <a:defRPr sz="1800" b="1" i="1" baseline="0">
                <a:solidFill>
                  <a:schemeClr val="bg1"/>
                </a:solidFill>
                <a:latin typeface="Poppins" pitchFamily="2" charset="77"/>
                <a:cs typeface="Poppins" pitchFamily="2" charset="77"/>
              </a:defRPr>
            </a:lvl1pPr>
          </a:lstStyle>
          <a:p>
            <a:pPr lvl="0"/>
            <a:r>
              <a:rPr lang="en-US" dirty="0"/>
              <a:t>Quote Slide</a:t>
            </a:r>
          </a:p>
        </p:txBody>
      </p:sp>
      <p:sp>
        <p:nvSpPr>
          <p:cNvPr id="20" name="Text Placeholder 23">
            <a:extLst>
              <a:ext uri="{FF2B5EF4-FFF2-40B4-BE49-F238E27FC236}">
                <a16:creationId xmlns="" xmlns:a16="http://schemas.microsoft.com/office/drawing/2014/main" id="{C45E3BBC-276E-D34A-B835-DBF1F4A1D367}"/>
              </a:ext>
            </a:extLst>
          </p:cNvPr>
          <p:cNvSpPr>
            <a:spLocks noGrp="1"/>
          </p:cNvSpPr>
          <p:nvPr>
            <p:ph type="body" sz="quarter" idx="15" hasCustomPrompt="1"/>
          </p:nvPr>
        </p:nvSpPr>
        <p:spPr>
          <a:xfrm>
            <a:off x="923312" y="1013701"/>
            <a:ext cx="1526766" cy="936605"/>
          </a:xfrm>
        </p:spPr>
        <p:txBody>
          <a:bodyPr anchor="t">
            <a:normAutofit/>
          </a:bodyPr>
          <a:lstStyle>
            <a:lvl1pPr marL="0" indent="0" algn="l">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21" name="Text Placeholder 23">
            <a:extLst>
              <a:ext uri="{FF2B5EF4-FFF2-40B4-BE49-F238E27FC236}">
                <a16:creationId xmlns="" xmlns:a16="http://schemas.microsoft.com/office/drawing/2014/main" id="{5F9F930A-52A3-6D44-8541-EF05E9683014}"/>
              </a:ext>
            </a:extLst>
          </p:cNvPr>
          <p:cNvSpPr>
            <a:spLocks noGrp="1"/>
          </p:cNvSpPr>
          <p:nvPr>
            <p:ph type="body" sz="quarter" idx="14" hasCustomPrompt="1"/>
          </p:nvPr>
        </p:nvSpPr>
        <p:spPr>
          <a:xfrm>
            <a:off x="4639708" y="2809317"/>
            <a:ext cx="641591" cy="1119370"/>
          </a:xfrm>
        </p:spPr>
        <p:txBody>
          <a:bodyPr anchor="t">
            <a:normAutofit/>
          </a:bodyPr>
          <a:lstStyle>
            <a:lvl1pPr marL="0" indent="0" algn="r">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22" name="Text Placeholder 32">
            <a:extLst>
              <a:ext uri="{FF2B5EF4-FFF2-40B4-BE49-F238E27FC236}">
                <a16:creationId xmlns="" xmlns:a16="http://schemas.microsoft.com/office/drawing/2014/main" id="{46C74013-DA28-7644-8FF7-72BC719B1A09}"/>
              </a:ext>
            </a:extLst>
          </p:cNvPr>
          <p:cNvSpPr>
            <a:spLocks noGrp="1"/>
          </p:cNvSpPr>
          <p:nvPr>
            <p:ph type="body" sz="quarter" idx="52" hasCustomPrompt="1"/>
          </p:nvPr>
        </p:nvSpPr>
        <p:spPr>
          <a:xfrm>
            <a:off x="921958" y="3680729"/>
            <a:ext cx="4428241" cy="575570"/>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3" name="Rectangle 2">
            <a:extLst>
              <a:ext uri="{FF2B5EF4-FFF2-40B4-BE49-F238E27FC236}">
                <a16:creationId xmlns="" xmlns:a16="http://schemas.microsoft.com/office/drawing/2014/main" id="{E1F98586-74D0-4B40-B5F7-3FB96BE9A4BF}"/>
              </a:ext>
            </a:extLst>
          </p:cNvPr>
          <p:cNvSpPr/>
          <p:nvPr userDrawn="1"/>
        </p:nvSpPr>
        <p:spPr>
          <a:xfrm>
            <a:off x="-4863830" y="384859"/>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2">
            <a:extLst>
              <a:ext uri="{FF2B5EF4-FFF2-40B4-BE49-F238E27FC236}">
                <a16:creationId xmlns="" xmlns:a16="http://schemas.microsoft.com/office/drawing/2014/main" id="{21272095-951F-6746-A177-70F8325E781C}"/>
              </a:ext>
            </a:extLst>
          </p:cNvPr>
          <p:cNvSpPr>
            <a:spLocks noGrp="1"/>
          </p:cNvSpPr>
          <p:nvPr>
            <p:ph type="body" sz="quarter" idx="30" hasCustomPrompt="1"/>
          </p:nvPr>
        </p:nvSpPr>
        <p:spPr>
          <a:xfrm>
            <a:off x="579416" y="5407894"/>
            <a:ext cx="6400839" cy="1289281"/>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sp>
        <p:nvSpPr>
          <p:cNvPr id="27" name="Text Placeholder 32">
            <a:extLst>
              <a:ext uri="{FF2B5EF4-FFF2-40B4-BE49-F238E27FC236}">
                <a16:creationId xmlns="" xmlns:a16="http://schemas.microsoft.com/office/drawing/2014/main" id="{296CDB75-2425-CF4A-8F3A-BAF482095FEC}"/>
              </a:ext>
            </a:extLst>
          </p:cNvPr>
          <p:cNvSpPr>
            <a:spLocks noGrp="1"/>
          </p:cNvSpPr>
          <p:nvPr>
            <p:ph type="body" sz="quarter" idx="32" hasCustomPrompt="1"/>
          </p:nvPr>
        </p:nvSpPr>
        <p:spPr>
          <a:xfrm>
            <a:off x="579417" y="6733829"/>
            <a:ext cx="6400839" cy="3173496"/>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8" name="Slide Number Placeholder 5">
            <a:extLst>
              <a:ext uri="{FF2B5EF4-FFF2-40B4-BE49-F238E27FC236}">
                <a16:creationId xmlns="" xmlns:a16="http://schemas.microsoft.com/office/drawing/2014/main" id="{EE5593E1-2F2A-C149-80BC-61DB8CF5038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29" name="Rectangle 28">
            <a:extLst>
              <a:ext uri="{FF2B5EF4-FFF2-40B4-BE49-F238E27FC236}">
                <a16:creationId xmlns="" xmlns:a16="http://schemas.microsoft.com/office/drawing/2014/main" id="{C320CA86-E1F4-8C4C-B32A-6720585E82AD}"/>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0" name="Picture 29" descr="A picture containing drawing&#10;&#10;Description automatically generated">
            <a:extLst>
              <a:ext uri="{FF2B5EF4-FFF2-40B4-BE49-F238E27FC236}">
                <a16:creationId xmlns="" xmlns:a16="http://schemas.microsoft.com/office/drawing/2014/main" id="{76BF5377-8885-F04E-A644-88EACB6C31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1" name="Rectangle 30">
            <a:extLst>
              <a:ext uri="{FF2B5EF4-FFF2-40B4-BE49-F238E27FC236}">
                <a16:creationId xmlns="" xmlns:a16="http://schemas.microsoft.com/office/drawing/2014/main" id="{F2DFB19C-078D-8B48-8045-2601B348763B}"/>
              </a:ext>
            </a:extLst>
          </p:cNvPr>
          <p:cNvSpPr/>
          <p:nvPr userDrawn="1"/>
        </p:nvSpPr>
        <p:spPr>
          <a:xfrm>
            <a:off x="7549017" y="-55544"/>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67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 photo /quote slide">
    <p:spTree>
      <p:nvGrpSpPr>
        <p:cNvPr id="1" name=""/>
        <p:cNvGrpSpPr/>
        <p:nvPr/>
      </p:nvGrpSpPr>
      <p:grpSpPr>
        <a:xfrm>
          <a:off x="0" y="0"/>
          <a:ext cx="0" cy="0"/>
          <a:chOff x="0" y="0"/>
          <a:chExt cx="0" cy="0"/>
        </a:xfrm>
      </p:grpSpPr>
      <p:sp>
        <p:nvSpPr>
          <p:cNvPr id="63" name="Freeform 62">
            <a:extLst>
              <a:ext uri="{FF2B5EF4-FFF2-40B4-BE49-F238E27FC236}">
                <a16:creationId xmlns="" xmlns:a16="http://schemas.microsoft.com/office/drawing/2014/main" id="{91503AC6-7988-8448-84F4-090DDDF85462}"/>
              </a:ext>
            </a:extLst>
          </p:cNvPr>
          <p:cNvSpPr/>
          <p:nvPr userDrawn="1"/>
        </p:nvSpPr>
        <p:spPr>
          <a:xfrm rot="5400000">
            <a:off x="569456" y="724181"/>
            <a:ext cx="3826827" cy="4965739"/>
          </a:xfrm>
          <a:custGeom>
            <a:avLst/>
            <a:gdLst>
              <a:gd name="connsiteX0" fmla="*/ 0 w 3826827"/>
              <a:gd name="connsiteY0" fmla="*/ 4965739 h 4965739"/>
              <a:gd name="connsiteX1" fmla="*/ 0 w 3826827"/>
              <a:gd name="connsiteY1" fmla="*/ 1961635 h 4965739"/>
              <a:gd name="connsiteX2" fmla="*/ 1 w 3826827"/>
              <a:gd name="connsiteY2" fmla="*/ 1961635 h 4965739"/>
              <a:gd name="connsiteX3" fmla="*/ 1 w 3826827"/>
              <a:gd name="connsiteY3" fmla="*/ 0 h 4965739"/>
              <a:gd name="connsiteX4" fmla="*/ 2205041 w 3826827"/>
              <a:gd name="connsiteY4" fmla="*/ 0 h 4965739"/>
              <a:gd name="connsiteX5" fmla="*/ 2205041 w 3826827"/>
              <a:gd name="connsiteY5" fmla="*/ 10879 h 4965739"/>
              <a:gd name="connsiteX6" fmla="*/ 2346226 w 3826827"/>
              <a:gd name="connsiteY6" fmla="*/ 33240 h 4965739"/>
              <a:gd name="connsiteX7" fmla="*/ 2909856 w 3826827"/>
              <a:gd name="connsiteY7" fmla="*/ 256627 h 4965739"/>
              <a:gd name="connsiteX8" fmla="*/ 2984793 w 3826827"/>
              <a:gd name="connsiteY8" fmla="*/ 304851 h 4965739"/>
              <a:gd name="connsiteX9" fmla="*/ 2984793 w 3826827"/>
              <a:gd name="connsiteY9" fmla="*/ 303765 h 4965739"/>
              <a:gd name="connsiteX10" fmla="*/ 3041893 w 3826827"/>
              <a:gd name="connsiteY10" fmla="*/ 342590 h 4965739"/>
              <a:gd name="connsiteX11" fmla="*/ 3818396 w 3826827"/>
              <a:gd name="connsiteY11" fmla="*/ 1674121 h 4965739"/>
              <a:gd name="connsiteX12" fmla="*/ 3826826 w 3826827"/>
              <a:gd name="connsiteY12" fmla="*/ 1841070 h 4965739"/>
              <a:gd name="connsiteX13" fmla="*/ 3826827 w 3826827"/>
              <a:gd name="connsiteY13" fmla="*/ 1841070 h 4965739"/>
              <a:gd name="connsiteX14" fmla="*/ 3826827 w 3826827"/>
              <a:gd name="connsiteY14" fmla="*/ 2080633 h 4965739"/>
              <a:gd name="connsiteX15" fmla="*/ 3826826 w 3826827"/>
              <a:gd name="connsiteY15" fmla="*/ 2080633 h 4965739"/>
              <a:gd name="connsiteX16" fmla="*/ 3826826 w 3826827"/>
              <a:gd name="connsiteY16" fmla="*/ 3844444 h 4965739"/>
              <a:gd name="connsiteX17" fmla="*/ 3820839 w 3826827"/>
              <a:gd name="connsiteY17" fmla="*/ 3844142 h 4965739"/>
              <a:gd name="connsiteX18" fmla="*/ 3820839 w 3826827"/>
              <a:gd name="connsiteY18" fmla="*/ 4965739 h 4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26827" h="4965739">
                <a:moveTo>
                  <a:pt x="0" y="4965739"/>
                </a:moveTo>
                <a:lnTo>
                  <a:pt x="0" y="1961635"/>
                </a:lnTo>
                <a:lnTo>
                  <a:pt x="1" y="1961635"/>
                </a:lnTo>
                <a:lnTo>
                  <a:pt x="1" y="0"/>
                </a:lnTo>
                <a:lnTo>
                  <a:pt x="2205041" y="0"/>
                </a:lnTo>
                <a:lnTo>
                  <a:pt x="2205041" y="10879"/>
                </a:lnTo>
                <a:lnTo>
                  <a:pt x="2346226" y="33240"/>
                </a:lnTo>
                <a:cubicBezTo>
                  <a:pt x="2548216" y="76951"/>
                  <a:pt x="2738031" y="153352"/>
                  <a:pt x="2909856" y="256627"/>
                </a:cubicBezTo>
                <a:lnTo>
                  <a:pt x="2984793" y="304851"/>
                </a:lnTo>
                <a:lnTo>
                  <a:pt x="2984793" y="303765"/>
                </a:lnTo>
                <a:lnTo>
                  <a:pt x="3041893" y="342590"/>
                </a:lnTo>
                <a:cubicBezTo>
                  <a:pt x="3468871" y="646229"/>
                  <a:pt x="3762629" y="1124996"/>
                  <a:pt x="3818396" y="1674121"/>
                </a:cubicBezTo>
                <a:lnTo>
                  <a:pt x="3826826" y="1841070"/>
                </a:lnTo>
                <a:lnTo>
                  <a:pt x="3826827" y="1841070"/>
                </a:lnTo>
                <a:lnTo>
                  <a:pt x="3826827" y="2080633"/>
                </a:lnTo>
                <a:lnTo>
                  <a:pt x="3826826" y="2080633"/>
                </a:lnTo>
                <a:lnTo>
                  <a:pt x="3826826" y="3844444"/>
                </a:lnTo>
                <a:lnTo>
                  <a:pt x="3820839" y="3844142"/>
                </a:lnTo>
                <a:lnTo>
                  <a:pt x="3820839" y="4965739"/>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60" name="Picture Placeholder 59">
            <a:extLst>
              <a:ext uri="{FF2B5EF4-FFF2-40B4-BE49-F238E27FC236}">
                <a16:creationId xmlns="" xmlns:a16="http://schemas.microsoft.com/office/drawing/2014/main" id="{C9AD63AD-0B4E-4A4F-9CA4-A699F0BF96C9}"/>
              </a:ext>
            </a:extLst>
          </p:cNvPr>
          <p:cNvSpPr>
            <a:spLocks noGrp="1"/>
          </p:cNvSpPr>
          <p:nvPr>
            <p:ph type="pic" sz="quarter" idx="16"/>
          </p:nvPr>
        </p:nvSpPr>
        <p:spPr>
          <a:xfrm>
            <a:off x="456874" y="586003"/>
            <a:ext cx="6333032" cy="9411247"/>
          </a:xfrm>
          <a:custGeom>
            <a:avLst/>
            <a:gdLst>
              <a:gd name="connsiteX0" fmla="*/ 0 w 6333032"/>
              <a:gd name="connsiteY0" fmla="*/ 0 h 9411247"/>
              <a:gd name="connsiteX1" fmla="*/ 6333032 w 6333032"/>
              <a:gd name="connsiteY1" fmla="*/ 0 h 9411247"/>
              <a:gd name="connsiteX2" fmla="*/ 6333032 w 6333032"/>
              <a:gd name="connsiteY2" fmla="*/ 9411247 h 9411247"/>
              <a:gd name="connsiteX3" fmla="*/ 0 w 6333032"/>
              <a:gd name="connsiteY3" fmla="*/ 9411247 h 9411247"/>
              <a:gd name="connsiteX4" fmla="*/ 0 w 6333032"/>
              <a:gd name="connsiteY4" fmla="*/ 4528473 h 9411247"/>
              <a:gd name="connsiteX5" fmla="*/ 664723 w 6333032"/>
              <a:gd name="connsiteY5" fmla="*/ 4528473 h 9411247"/>
              <a:gd name="connsiteX6" fmla="*/ 664421 w 6333032"/>
              <a:gd name="connsiteY6" fmla="*/ 4534460 h 9411247"/>
              <a:gd name="connsiteX7" fmla="*/ 2428232 w 6333032"/>
              <a:gd name="connsiteY7" fmla="*/ 4534460 h 9411247"/>
              <a:gd name="connsiteX8" fmla="*/ 2428232 w 6333032"/>
              <a:gd name="connsiteY8" fmla="*/ 4534461 h 9411247"/>
              <a:gd name="connsiteX9" fmla="*/ 2667795 w 6333032"/>
              <a:gd name="connsiteY9" fmla="*/ 4534461 h 9411247"/>
              <a:gd name="connsiteX10" fmla="*/ 2667795 w 6333032"/>
              <a:gd name="connsiteY10" fmla="*/ 4534460 h 9411247"/>
              <a:gd name="connsiteX11" fmla="*/ 2834744 w 6333032"/>
              <a:gd name="connsiteY11" fmla="*/ 4526030 h 9411247"/>
              <a:gd name="connsiteX12" fmla="*/ 4166275 w 6333032"/>
              <a:gd name="connsiteY12" fmla="*/ 3749527 h 9411247"/>
              <a:gd name="connsiteX13" fmla="*/ 4205100 w 6333032"/>
              <a:gd name="connsiteY13" fmla="*/ 3692427 h 9411247"/>
              <a:gd name="connsiteX14" fmla="*/ 4204014 w 6333032"/>
              <a:gd name="connsiteY14" fmla="*/ 3692427 h 9411247"/>
              <a:gd name="connsiteX15" fmla="*/ 4252238 w 6333032"/>
              <a:gd name="connsiteY15" fmla="*/ 3617490 h 9411247"/>
              <a:gd name="connsiteX16" fmla="*/ 4475625 w 6333032"/>
              <a:gd name="connsiteY16" fmla="*/ 3053860 h 9411247"/>
              <a:gd name="connsiteX17" fmla="*/ 4497986 w 6333032"/>
              <a:gd name="connsiteY17" fmla="*/ 2912675 h 9411247"/>
              <a:gd name="connsiteX18" fmla="*/ 4508865 w 6333032"/>
              <a:gd name="connsiteY18" fmla="*/ 2912675 h 9411247"/>
              <a:gd name="connsiteX19" fmla="*/ 4508865 w 6333032"/>
              <a:gd name="connsiteY19" fmla="*/ 707635 h 9411247"/>
              <a:gd name="connsiteX20" fmla="*/ 2547230 w 6333032"/>
              <a:gd name="connsiteY20" fmla="*/ 707635 h 9411247"/>
              <a:gd name="connsiteX21" fmla="*/ 2547230 w 6333032"/>
              <a:gd name="connsiteY21" fmla="*/ 707634 h 9411247"/>
              <a:gd name="connsiteX22" fmla="*/ 0 w 6333032"/>
              <a:gd name="connsiteY22" fmla="*/ 707634 h 941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33032" h="9411247">
                <a:moveTo>
                  <a:pt x="0" y="0"/>
                </a:moveTo>
                <a:lnTo>
                  <a:pt x="6333032" y="0"/>
                </a:lnTo>
                <a:lnTo>
                  <a:pt x="6333032" y="9411247"/>
                </a:lnTo>
                <a:lnTo>
                  <a:pt x="0" y="9411247"/>
                </a:lnTo>
                <a:lnTo>
                  <a:pt x="0" y="4528473"/>
                </a:lnTo>
                <a:lnTo>
                  <a:pt x="664723" y="4528473"/>
                </a:lnTo>
                <a:lnTo>
                  <a:pt x="664421" y="4534460"/>
                </a:lnTo>
                <a:lnTo>
                  <a:pt x="2428232" y="4534460"/>
                </a:lnTo>
                <a:lnTo>
                  <a:pt x="2428232" y="4534461"/>
                </a:lnTo>
                <a:lnTo>
                  <a:pt x="2667795" y="4534461"/>
                </a:lnTo>
                <a:lnTo>
                  <a:pt x="2667795" y="4534460"/>
                </a:lnTo>
                <a:lnTo>
                  <a:pt x="2834744" y="4526030"/>
                </a:lnTo>
                <a:cubicBezTo>
                  <a:pt x="3383869" y="4470263"/>
                  <a:pt x="3862636" y="4176505"/>
                  <a:pt x="4166275" y="3749527"/>
                </a:cubicBezTo>
                <a:lnTo>
                  <a:pt x="4205100" y="3692427"/>
                </a:lnTo>
                <a:lnTo>
                  <a:pt x="4204014" y="3692427"/>
                </a:lnTo>
                <a:lnTo>
                  <a:pt x="4252238" y="3617490"/>
                </a:lnTo>
                <a:cubicBezTo>
                  <a:pt x="4355513" y="3445665"/>
                  <a:pt x="4431914" y="3255850"/>
                  <a:pt x="4475625" y="3053860"/>
                </a:cubicBezTo>
                <a:lnTo>
                  <a:pt x="4497986" y="2912675"/>
                </a:lnTo>
                <a:lnTo>
                  <a:pt x="4508865" y="2912675"/>
                </a:lnTo>
                <a:lnTo>
                  <a:pt x="4508865" y="707635"/>
                </a:lnTo>
                <a:lnTo>
                  <a:pt x="2547230" y="707635"/>
                </a:lnTo>
                <a:lnTo>
                  <a:pt x="2547230" y="707634"/>
                </a:lnTo>
                <a:lnTo>
                  <a:pt x="0" y="707634"/>
                </a:lnTo>
                <a:close/>
              </a:path>
            </a:pathLst>
          </a:custGeom>
          <a:solidFill>
            <a:srgbClr val="D9D9D9"/>
          </a:solidFill>
        </p:spPr>
        <p:txBody>
          <a:bodyPr wrap="square">
            <a:noAutofit/>
          </a:bodyPr>
          <a:lstStyle>
            <a:lvl1pPr marL="0" indent="0">
              <a:buNone/>
              <a:defRPr sz="1000"/>
            </a:lvl1pPr>
          </a:lstStyle>
          <a:p>
            <a:endParaRPr lang="fr-CA" dirty="0"/>
          </a:p>
        </p:txBody>
      </p:sp>
      <p:sp>
        <p:nvSpPr>
          <p:cNvPr id="33" name="Text Placeholder 23">
            <a:extLst>
              <a:ext uri="{FF2B5EF4-FFF2-40B4-BE49-F238E27FC236}">
                <a16:creationId xmlns="" xmlns:a16="http://schemas.microsoft.com/office/drawing/2014/main" id="{E419EB41-5A1B-CA41-AEE4-EC2AA7F7DA78}"/>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34" name="Text Placeholder 23">
            <a:extLst>
              <a:ext uri="{FF2B5EF4-FFF2-40B4-BE49-F238E27FC236}">
                <a16:creationId xmlns="" xmlns:a16="http://schemas.microsoft.com/office/drawing/2014/main" id="{FAAC1E88-3ECB-6848-8EC2-2F52F4F29D4A}"/>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5" name="Text Placeholder 23">
            <a:extLst>
              <a:ext uri="{FF2B5EF4-FFF2-40B4-BE49-F238E27FC236}">
                <a16:creationId xmlns="" xmlns:a16="http://schemas.microsoft.com/office/drawing/2014/main" id="{9596A1BE-4075-474A-A93E-1DCCF6D95510}"/>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46" name="Slide Number Placeholder 5">
            <a:extLst>
              <a:ext uri="{FF2B5EF4-FFF2-40B4-BE49-F238E27FC236}">
                <a16:creationId xmlns="" xmlns:a16="http://schemas.microsoft.com/office/drawing/2014/main" id="{7D1617FD-BBC0-4241-9ECB-8F9B92FD2D76}"/>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47" name="Rectangle 46">
            <a:extLst>
              <a:ext uri="{FF2B5EF4-FFF2-40B4-BE49-F238E27FC236}">
                <a16:creationId xmlns="" xmlns:a16="http://schemas.microsoft.com/office/drawing/2014/main" id="{0450A6D0-6834-A842-B858-97F24C38E30C}"/>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8" name="Picture 47" descr="A picture containing drawing&#10;&#10;Description automatically generated">
            <a:extLst>
              <a:ext uri="{FF2B5EF4-FFF2-40B4-BE49-F238E27FC236}">
                <a16:creationId xmlns="" xmlns:a16="http://schemas.microsoft.com/office/drawing/2014/main" id="{C8DE5EE5-8B11-AD4E-8F2C-65F01F094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72840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photo /quote slide">
    <p:spTree>
      <p:nvGrpSpPr>
        <p:cNvPr id="1" name=""/>
        <p:cNvGrpSpPr/>
        <p:nvPr/>
      </p:nvGrpSpPr>
      <p:grpSpPr>
        <a:xfrm>
          <a:off x="0" y="0"/>
          <a:ext cx="0" cy="0"/>
          <a:chOff x="0" y="0"/>
          <a:chExt cx="0" cy="0"/>
        </a:xfrm>
      </p:grpSpPr>
      <p:sp>
        <p:nvSpPr>
          <p:cNvPr id="30" name="Picture Placeholder 57">
            <a:extLst>
              <a:ext uri="{FF2B5EF4-FFF2-40B4-BE49-F238E27FC236}">
                <a16:creationId xmlns="" xmlns:a16="http://schemas.microsoft.com/office/drawing/2014/main" id="{B142510D-AE9E-2B44-B3D2-09A21719C787}"/>
              </a:ext>
            </a:extLst>
          </p:cNvPr>
          <p:cNvSpPr>
            <a:spLocks noGrp="1"/>
          </p:cNvSpPr>
          <p:nvPr>
            <p:ph type="pic" sz="quarter" idx="16"/>
          </p:nvPr>
        </p:nvSpPr>
        <p:spPr>
          <a:xfrm>
            <a:off x="12047" y="0"/>
            <a:ext cx="7529512" cy="10691813"/>
          </a:xfrm>
          <a:custGeom>
            <a:avLst/>
            <a:gdLst>
              <a:gd name="connsiteX0" fmla="*/ 1676756 w 7529512"/>
              <a:gd name="connsiteY0" fmla="*/ 3502706 h 10691813"/>
              <a:gd name="connsiteX1" fmla="*/ 1676756 w 7529512"/>
              <a:gd name="connsiteY1" fmla="*/ 7189106 h 10691813"/>
              <a:gd name="connsiteX2" fmla="*/ 5852756 w 7529512"/>
              <a:gd name="connsiteY2" fmla="*/ 7189106 h 10691813"/>
              <a:gd name="connsiteX3" fmla="*/ 5852756 w 7529512"/>
              <a:gd name="connsiteY3" fmla="*/ 3502706 h 10691813"/>
              <a:gd name="connsiteX4" fmla="*/ 0 w 7529512"/>
              <a:gd name="connsiteY4" fmla="*/ 0 h 10691813"/>
              <a:gd name="connsiteX5" fmla="*/ 7529512 w 7529512"/>
              <a:gd name="connsiteY5" fmla="*/ 0 h 10691813"/>
              <a:gd name="connsiteX6" fmla="*/ 7529512 w 7529512"/>
              <a:gd name="connsiteY6" fmla="*/ 10691813 h 10691813"/>
              <a:gd name="connsiteX7" fmla="*/ 0 w 7529512"/>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9512" h="10691813">
                <a:moveTo>
                  <a:pt x="1676756" y="3502706"/>
                </a:moveTo>
                <a:lnTo>
                  <a:pt x="1676756" y="7189106"/>
                </a:lnTo>
                <a:lnTo>
                  <a:pt x="5852756" y="7189106"/>
                </a:lnTo>
                <a:lnTo>
                  <a:pt x="5852756" y="3502706"/>
                </a:lnTo>
                <a:close/>
                <a:moveTo>
                  <a:pt x="0" y="0"/>
                </a:moveTo>
                <a:lnTo>
                  <a:pt x="7529512" y="0"/>
                </a:lnTo>
                <a:lnTo>
                  <a:pt x="7529512" y="10691813"/>
                </a:lnTo>
                <a:lnTo>
                  <a:pt x="0" y="10691813"/>
                </a:lnTo>
                <a:close/>
              </a:path>
            </a:pathLst>
          </a:custGeom>
          <a:solidFill>
            <a:schemeClr val="bg1">
              <a:lumMod val="85000"/>
            </a:schemeClr>
          </a:solidFill>
        </p:spPr>
        <p:txBody>
          <a:bodyPr wrap="square">
            <a:noAutofit/>
          </a:bodyPr>
          <a:lstStyle>
            <a:lvl1pPr marL="0" indent="0">
              <a:buNone/>
              <a:defRPr sz="1000"/>
            </a:lvl1pPr>
          </a:lstStyle>
          <a:p>
            <a:endParaRPr lang="en-US" dirty="0"/>
          </a:p>
        </p:txBody>
      </p:sp>
      <p:sp>
        <p:nvSpPr>
          <p:cNvPr id="36" name="Rectangle 35">
            <a:extLst>
              <a:ext uri="{FF2B5EF4-FFF2-40B4-BE49-F238E27FC236}">
                <a16:creationId xmlns="" xmlns:a16="http://schemas.microsoft.com/office/drawing/2014/main" id="{877749AC-799A-0D45-BD26-507910BDE657}"/>
              </a:ext>
            </a:extLst>
          </p:cNvPr>
          <p:cNvSpPr/>
          <p:nvPr userDrawn="1"/>
        </p:nvSpPr>
        <p:spPr>
          <a:xfrm>
            <a:off x="1688803" y="3502706"/>
            <a:ext cx="4176000" cy="36864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7" name="Text Placeholder 23">
            <a:extLst>
              <a:ext uri="{FF2B5EF4-FFF2-40B4-BE49-F238E27FC236}">
                <a16:creationId xmlns="" xmlns:a16="http://schemas.microsoft.com/office/drawing/2014/main" id="{775D320A-DF68-074F-8225-FC5B3E6F7115}"/>
              </a:ext>
            </a:extLst>
          </p:cNvPr>
          <p:cNvSpPr>
            <a:spLocks noGrp="1"/>
          </p:cNvSpPr>
          <p:nvPr>
            <p:ph type="body" sz="quarter" idx="14" hasCustomPrompt="1"/>
          </p:nvPr>
        </p:nvSpPr>
        <p:spPr>
          <a:xfrm>
            <a:off x="4629735" y="5582522"/>
            <a:ext cx="732015" cy="1056986"/>
          </a:xfrm>
        </p:spPr>
        <p:txBody>
          <a:bodyPr anchor="t">
            <a:normAutofit/>
          </a:bodyPr>
          <a:lstStyle>
            <a:lvl1pPr marL="0" indent="0" algn="r">
              <a:buNone/>
              <a:defRPr sz="9600" b="1" i="0" baseline="0">
                <a:solidFill>
                  <a:srgbClr val="F5C05B"/>
                </a:solidFill>
                <a:latin typeface="Times New Roman" charset="0"/>
                <a:ea typeface="Times New Roman" charset="0"/>
                <a:cs typeface="Times New Roman" charset="0"/>
              </a:defRPr>
            </a:lvl1pPr>
          </a:lstStyle>
          <a:p>
            <a:pPr lvl="0"/>
            <a:r>
              <a:rPr lang="en-US" dirty="0"/>
              <a:t>”</a:t>
            </a:r>
          </a:p>
        </p:txBody>
      </p:sp>
      <p:sp>
        <p:nvSpPr>
          <p:cNvPr id="38" name="Text Placeholder 23">
            <a:extLst>
              <a:ext uri="{FF2B5EF4-FFF2-40B4-BE49-F238E27FC236}">
                <a16:creationId xmlns="" xmlns:a16="http://schemas.microsoft.com/office/drawing/2014/main" id="{9F97D306-6354-8942-BE0B-D8A1A521B7EB}"/>
              </a:ext>
            </a:extLst>
          </p:cNvPr>
          <p:cNvSpPr>
            <a:spLocks noGrp="1"/>
          </p:cNvSpPr>
          <p:nvPr>
            <p:ph type="body" sz="quarter" idx="15" hasCustomPrompt="1"/>
          </p:nvPr>
        </p:nvSpPr>
        <p:spPr>
          <a:xfrm>
            <a:off x="2123409" y="3611850"/>
            <a:ext cx="2003444" cy="936605"/>
          </a:xfrm>
        </p:spPr>
        <p:txBody>
          <a:bodyPr anchor="t">
            <a:normAutofit/>
          </a:bodyPr>
          <a:lstStyle>
            <a:lvl1pPr marL="0" indent="0" algn="l">
              <a:buNone/>
              <a:defRPr sz="9600" b="1" i="0" baseline="0">
                <a:solidFill>
                  <a:srgbClr val="F5C05B"/>
                </a:solidFill>
                <a:latin typeface="Times New Roman" charset="0"/>
                <a:ea typeface="Times New Roman" charset="0"/>
                <a:cs typeface="Times New Roman" charset="0"/>
              </a:defRPr>
            </a:lvl1pPr>
          </a:lstStyle>
          <a:p>
            <a:pPr lvl="0"/>
            <a:r>
              <a:rPr lang="en-US" dirty="0"/>
              <a:t>“</a:t>
            </a:r>
          </a:p>
        </p:txBody>
      </p:sp>
      <p:sp>
        <p:nvSpPr>
          <p:cNvPr id="39" name="Text Placeholder 23">
            <a:extLst>
              <a:ext uri="{FF2B5EF4-FFF2-40B4-BE49-F238E27FC236}">
                <a16:creationId xmlns="" xmlns:a16="http://schemas.microsoft.com/office/drawing/2014/main" id="{FAEA75C2-1B09-9548-9FFA-499942D7C6C7}"/>
              </a:ext>
            </a:extLst>
          </p:cNvPr>
          <p:cNvSpPr>
            <a:spLocks noGrp="1"/>
          </p:cNvSpPr>
          <p:nvPr>
            <p:ph type="body" sz="quarter" idx="13" hasCustomPrompt="1"/>
          </p:nvPr>
        </p:nvSpPr>
        <p:spPr>
          <a:xfrm>
            <a:off x="2152807" y="3838132"/>
            <a:ext cx="3120985" cy="2573272"/>
          </a:xfrm>
        </p:spPr>
        <p:txBody>
          <a:bodyPr anchor="ctr">
            <a:normAutofit/>
          </a:bodyPr>
          <a:lstStyle>
            <a:lvl1pPr marL="0" indent="0" algn="ctr">
              <a:lnSpc>
                <a:spcPts val="1620"/>
              </a:lnSpc>
              <a:spcBef>
                <a:spcPts val="0"/>
              </a:spcBef>
              <a:buNone/>
              <a:defRPr sz="14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40" name="Text Placeholder 32">
            <a:extLst>
              <a:ext uri="{FF2B5EF4-FFF2-40B4-BE49-F238E27FC236}">
                <a16:creationId xmlns="" xmlns:a16="http://schemas.microsoft.com/office/drawing/2014/main" id="{F43CD1B4-18CC-334E-842C-ED6333895170}"/>
              </a:ext>
            </a:extLst>
          </p:cNvPr>
          <p:cNvSpPr>
            <a:spLocks noGrp="1"/>
          </p:cNvSpPr>
          <p:nvPr>
            <p:ph type="body" sz="quarter" idx="47" hasCustomPrompt="1"/>
          </p:nvPr>
        </p:nvSpPr>
        <p:spPr>
          <a:xfrm>
            <a:off x="2144075" y="6619051"/>
            <a:ext cx="3210562" cy="235765"/>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a:t>
            </a:r>
            <a:endParaRPr lang="en-US" dirty="0"/>
          </a:p>
        </p:txBody>
      </p:sp>
    </p:spTree>
    <p:extLst>
      <p:ext uri="{BB962C8B-B14F-4D97-AF65-F5344CB8AC3E}">
        <p14:creationId xmlns:p14="http://schemas.microsoft.com/office/powerpoint/2010/main" val="427568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ntro Slide">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818AAD48-5BC3-8C4D-A42B-1B1502B5B5C0}"/>
              </a:ext>
            </a:extLst>
          </p:cNvPr>
          <p:cNvSpPr/>
          <p:nvPr userDrawn="1"/>
        </p:nvSpPr>
        <p:spPr>
          <a:xfrm>
            <a:off x="-29576" y="7414430"/>
            <a:ext cx="3936866" cy="2742828"/>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3" name="Freeform 42">
            <a:extLst>
              <a:ext uri="{FF2B5EF4-FFF2-40B4-BE49-F238E27FC236}">
                <a16:creationId xmlns="" xmlns:a16="http://schemas.microsoft.com/office/drawing/2014/main" id="{0AD11542-016A-6A4D-B673-987C113ED269}"/>
              </a:ext>
            </a:extLst>
          </p:cNvPr>
          <p:cNvSpPr/>
          <p:nvPr userDrawn="1"/>
        </p:nvSpPr>
        <p:spPr>
          <a:xfrm>
            <a:off x="-29576" y="3370824"/>
            <a:ext cx="3947025" cy="5121709"/>
          </a:xfrm>
          <a:custGeom>
            <a:avLst/>
            <a:gdLst>
              <a:gd name="connsiteX0" fmla="*/ 0 w 3826827"/>
              <a:gd name="connsiteY0" fmla="*/ 4965739 h 4965739"/>
              <a:gd name="connsiteX1" fmla="*/ 0 w 3826827"/>
              <a:gd name="connsiteY1" fmla="*/ 1961635 h 4965739"/>
              <a:gd name="connsiteX2" fmla="*/ 1 w 3826827"/>
              <a:gd name="connsiteY2" fmla="*/ 1961635 h 4965739"/>
              <a:gd name="connsiteX3" fmla="*/ 1 w 3826827"/>
              <a:gd name="connsiteY3" fmla="*/ 0 h 4965739"/>
              <a:gd name="connsiteX4" fmla="*/ 2205041 w 3826827"/>
              <a:gd name="connsiteY4" fmla="*/ 0 h 4965739"/>
              <a:gd name="connsiteX5" fmla="*/ 2205041 w 3826827"/>
              <a:gd name="connsiteY5" fmla="*/ 10879 h 4965739"/>
              <a:gd name="connsiteX6" fmla="*/ 2346226 w 3826827"/>
              <a:gd name="connsiteY6" fmla="*/ 33240 h 4965739"/>
              <a:gd name="connsiteX7" fmla="*/ 2909856 w 3826827"/>
              <a:gd name="connsiteY7" fmla="*/ 256627 h 4965739"/>
              <a:gd name="connsiteX8" fmla="*/ 2984793 w 3826827"/>
              <a:gd name="connsiteY8" fmla="*/ 304851 h 4965739"/>
              <a:gd name="connsiteX9" fmla="*/ 2984793 w 3826827"/>
              <a:gd name="connsiteY9" fmla="*/ 303765 h 4965739"/>
              <a:gd name="connsiteX10" fmla="*/ 3041893 w 3826827"/>
              <a:gd name="connsiteY10" fmla="*/ 342590 h 4965739"/>
              <a:gd name="connsiteX11" fmla="*/ 3818396 w 3826827"/>
              <a:gd name="connsiteY11" fmla="*/ 1674121 h 4965739"/>
              <a:gd name="connsiteX12" fmla="*/ 3826826 w 3826827"/>
              <a:gd name="connsiteY12" fmla="*/ 1841070 h 4965739"/>
              <a:gd name="connsiteX13" fmla="*/ 3826827 w 3826827"/>
              <a:gd name="connsiteY13" fmla="*/ 1841070 h 4965739"/>
              <a:gd name="connsiteX14" fmla="*/ 3826827 w 3826827"/>
              <a:gd name="connsiteY14" fmla="*/ 2080633 h 4965739"/>
              <a:gd name="connsiteX15" fmla="*/ 3826826 w 3826827"/>
              <a:gd name="connsiteY15" fmla="*/ 2080633 h 4965739"/>
              <a:gd name="connsiteX16" fmla="*/ 3826826 w 3826827"/>
              <a:gd name="connsiteY16" fmla="*/ 3844444 h 4965739"/>
              <a:gd name="connsiteX17" fmla="*/ 3820839 w 3826827"/>
              <a:gd name="connsiteY17" fmla="*/ 3844142 h 4965739"/>
              <a:gd name="connsiteX18" fmla="*/ 3820839 w 3826827"/>
              <a:gd name="connsiteY18" fmla="*/ 4965739 h 49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26827" h="4965739">
                <a:moveTo>
                  <a:pt x="0" y="4965739"/>
                </a:moveTo>
                <a:lnTo>
                  <a:pt x="0" y="1961635"/>
                </a:lnTo>
                <a:lnTo>
                  <a:pt x="1" y="1961635"/>
                </a:lnTo>
                <a:lnTo>
                  <a:pt x="1" y="0"/>
                </a:lnTo>
                <a:lnTo>
                  <a:pt x="2205041" y="0"/>
                </a:lnTo>
                <a:lnTo>
                  <a:pt x="2205041" y="10879"/>
                </a:lnTo>
                <a:lnTo>
                  <a:pt x="2346226" y="33240"/>
                </a:lnTo>
                <a:cubicBezTo>
                  <a:pt x="2548216" y="76951"/>
                  <a:pt x="2738031" y="153352"/>
                  <a:pt x="2909856" y="256627"/>
                </a:cubicBezTo>
                <a:lnTo>
                  <a:pt x="2984793" y="304851"/>
                </a:lnTo>
                <a:lnTo>
                  <a:pt x="2984793" y="303765"/>
                </a:lnTo>
                <a:lnTo>
                  <a:pt x="3041893" y="342590"/>
                </a:lnTo>
                <a:cubicBezTo>
                  <a:pt x="3468871" y="646229"/>
                  <a:pt x="3762629" y="1124996"/>
                  <a:pt x="3818396" y="1674121"/>
                </a:cubicBezTo>
                <a:lnTo>
                  <a:pt x="3826826" y="1841070"/>
                </a:lnTo>
                <a:lnTo>
                  <a:pt x="3826827" y="1841070"/>
                </a:lnTo>
                <a:lnTo>
                  <a:pt x="3826827" y="2080633"/>
                </a:lnTo>
                <a:lnTo>
                  <a:pt x="3826826" y="2080633"/>
                </a:lnTo>
                <a:lnTo>
                  <a:pt x="3826826" y="3844444"/>
                </a:lnTo>
                <a:lnTo>
                  <a:pt x="3820839" y="3844142"/>
                </a:lnTo>
                <a:lnTo>
                  <a:pt x="3820839" y="4965739"/>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13" name="Text Placeholder 32">
            <a:extLst>
              <a:ext uri="{FF2B5EF4-FFF2-40B4-BE49-F238E27FC236}">
                <a16:creationId xmlns="" xmlns:a16="http://schemas.microsoft.com/office/drawing/2014/main" id="{6DE6565D-2ECF-4449-A88A-2AAEA995BD19}"/>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14" name="Text Placeholder 32">
            <a:extLst>
              <a:ext uri="{FF2B5EF4-FFF2-40B4-BE49-F238E27FC236}">
                <a16:creationId xmlns="" xmlns:a16="http://schemas.microsoft.com/office/drawing/2014/main" id="{D2B0E504-A57E-3E41-9C71-CDC88950D5B3}"/>
              </a:ext>
            </a:extLst>
          </p:cNvPr>
          <p:cNvSpPr>
            <a:spLocks noGrp="1"/>
          </p:cNvSpPr>
          <p:nvPr>
            <p:ph type="body" sz="quarter" idx="30" hasCustomPrompt="1"/>
          </p:nvPr>
        </p:nvSpPr>
        <p:spPr>
          <a:xfrm>
            <a:off x="395997" y="643386"/>
            <a:ext cx="4437260" cy="879667"/>
          </a:xfrm>
        </p:spPr>
        <p:txBody>
          <a:bodyPr>
            <a:noAutofit/>
          </a:bodyPr>
          <a:lstStyle>
            <a:lvl1pPr marL="0" indent="0" algn="l">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WORK WITH</a:t>
            </a:r>
            <a:endParaRPr lang="en-US" dirty="0"/>
          </a:p>
        </p:txBody>
      </p:sp>
      <p:cxnSp>
        <p:nvCxnSpPr>
          <p:cNvPr id="15" name="Straight Connector 14">
            <a:extLst>
              <a:ext uri="{FF2B5EF4-FFF2-40B4-BE49-F238E27FC236}">
                <a16:creationId xmlns="" xmlns:a16="http://schemas.microsoft.com/office/drawing/2014/main" id="{45B1A716-95F1-A747-97D6-F19EE50DDC29}"/>
              </a:ext>
            </a:extLst>
          </p:cNvPr>
          <p:cNvCxnSpPr>
            <a:cxnSpLocks/>
          </p:cNvCxnSpPr>
          <p:nvPr userDrawn="1"/>
        </p:nvCxnSpPr>
        <p:spPr>
          <a:xfrm>
            <a:off x="511024" y="1118532"/>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52">
            <a:extLst>
              <a:ext uri="{FF2B5EF4-FFF2-40B4-BE49-F238E27FC236}">
                <a16:creationId xmlns="" xmlns:a16="http://schemas.microsoft.com/office/drawing/2014/main" id="{31F97DB9-4404-7643-9810-F9E9E5D0895C}"/>
              </a:ext>
            </a:extLst>
          </p:cNvPr>
          <p:cNvSpPr>
            <a:spLocks noGrp="1"/>
          </p:cNvSpPr>
          <p:nvPr>
            <p:ph type="pic" sz="quarter" idx="41"/>
          </p:nvPr>
        </p:nvSpPr>
        <p:spPr>
          <a:xfrm>
            <a:off x="4134340" y="3370824"/>
            <a:ext cx="3425335" cy="297182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21" name="Text Placeholder 32">
            <a:extLst>
              <a:ext uri="{FF2B5EF4-FFF2-40B4-BE49-F238E27FC236}">
                <a16:creationId xmlns="" xmlns:a16="http://schemas.microsoft.com/office/drawing/2014/main" id="{011717F9-0328-DE4C-B05A-D8040532A3C8}"/>
              </a:ext>
            </a:extLst>
          </p:cNvPr>
          <p:cNvSpPr>
            <a:spLocks noGrp="1"/>
          </p:cNvSpPr>
          <p:nvPr>
            <p:ph type="body" sz="quarter" idx="47" hasCustomPrompt="1"/>
          </p:nvPr>
        </p:nvSpPr>
        <p:spPr>
          <a:xfrm>
            <a:off x="511024" y="4598302"/>
            <a:ext cx="2864232" cy="451257"/>
          </a:xfrm>
        </p:spPr>
        <p:txBody>
          <a:bodyPr>
            <a:noAutofit/>
          </a:bodyPr>
          <a:lstStyle>
            <a:lvl1pPr marL="0" indent="0" algn="l">
              <a:buNone/>
              <a:defRPr sz="1600" b="1" i="0">
                <a:solidFill>
                  <a:srgbClr val="F5C05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They Say About Us</a:t>
            </a:r>
            <a:endParaRPr lang="en-US" dirty="0"/>
          </a:p>
        </p:txBody>
      </p:sp>
      <p:sp>
        <p:nvSpPr>
          <p:cNvPr id="22" name="Text Placeholder 32">
            <a:extLst>
              <a:ext uri="{FF2B5EF4-FFF2-40B4-BE49-F238E27FC236}">
                <a16:creationId xmlns="" xmlns:a16="http://schemas.microsoft.com/office/drawing/2014/main" id="{D4FCC6C3-08FF-0E4C-BE3D-638F76E14CFF}"/>
              </a:ext>
            </a:extLst>
          </p:cNvPr>
          <p:cNvSpPr>
            <a:spLocks noGrp="1"/>
          </p:cNvSpPr>
          <p:nvPr>
            <p:ph type="body" sz="quarter" idx="48" hasCustomPrompt="1"/>
          </p:nvPr>
        </p:nvSpPr>
        <p:spPr>
          <a:xfrm>
            <a:off x="497671" y="5466341"/>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23" name="Text Placeholder 32">
            <a:extLst>
              <a:ext uri="{FF2B5EF4-FFF2-40B4-BE49-F238E27FC236}">
                <a16:creationId xmlns="" xmlns:a16="http://schemas.microsoft.com/office/drawing/2014/main" id="{36C84F33-0074-3845-8586-35530F4E9B2A}"/>
              </a:ext>
            </a:extLst>
          </p:cNvPr>
          <p:cNvSpPr>
            <a:spLocks noGrp="1"/>
          </p:cNvSpPr>
          <p:nvPr>
            <p:ph type="body" sz="quarter" idx="49" hasCustomPrompt="1"/>
          </p:nvPr>
        </p:nvSpPr>
        <p:spPr>
          <a:xfrm>
            <a:off x="492988" y="6793326"/>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cxnSp>
        <p:nvCxnSpPr>
          <p:cNvPr id="24" name="Straight Connector 23">
            <a:extLst>
              <a:ext uri="{FF2B5EF4-FFF2-40B4-BE49-F238E27FC236}">
                <a16:creationId xmlns="" xmlns:a16="http://schemas.microsoft.com/office/drawing/2014/main" id="{6ED9C454-C46D-BA4B-BA57-B4D9D90EEE67}"/>
              </a:ext>
            </a:extLst>
          </p:cNvPr>
          <p:cNvCxnSpPr>
            <a:cxnSpLocks/>
          </p:cNvCxnSpPr>
          <p:nvPr userDrawn="1"/>
        </p:nvCxnSpPr>
        <p:spPr>
          <a:xfrm>
            <a:off x="587304" y="7315174"/>
            <a:ext cx="3006436"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25" name="Text Placeholder 32">
            <a:extLst>
              <a:ext uri="{FF2B5EF4-FFF2-40B4-BE49-F238E27FC236}">
                <a16:creationId xmlns="" xmlns:a16="http://schemas.microsoft.com/office/drawing/2014/main" id="{1391E906-29D1-7042-AA6A-9FE2F019F7F7}"/>
              </a:ext>
            </a:extLst>
          </p:cNvPr>
          <p:cNvSpPr>
            <a:spLocks noGrp="1"/>
          </p:cNvSpPr>
          <p:nvPr>
            <p:ph type="body" sz="quarter" idx="50" hasCustomPrompt="1"/>
          </p:nvPr>
        </p:nvSpPr>
        <p:spPr>
          <a:xfrm>
            <a:off x="530709" y="7730429"/>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27" name="Text Placeholder 32">
            <a:extLst>
              <a:ext uri="{FF2B5EF4-FFF2-40B4-BE49-F238E27FC236}">
                <a16:creationId xmlns="" xmlns:a16="http://schemas.microsoft.com/office/drawing/2014/main" id="{98DA8050-EF1D-804B-B9F3-5387B2B97F45}"/>
              </a:ext>
            </a:extLst>
          </p:cNvPr>
          <p:cNvSpPr>
            <a:spLocks noGrp="1"/>
          </p:cNvSpPr>
          <p:nvPr>
            <p:ph type="body" sz="quarter" idx="51" hasCustomPrompt="1"/>
          </p:nvPr>
        </p:nvSpPr>
        <p:spPr>
          <a:xfrm>
            <a:off x="526026" y="9057414"/>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28" name="Text Placeholder 23">
            <a:extLst>
              <a:ext uri="{FF2B5EF4-FFF2-40B4-BE49-F238E27FC236}">
                <a16:creationId xmlns="" xmlns:a16="http://schemas.microsoft.com/office/drawing/2014/main" id="{BF8CBD42-D41F-B344-A181-105A222E1493}"/>
              </a:ext>
            </a:extLst>
          </p:cNvPr>
          <p:cNvSpPr>
            <a:spLocks noGrp="1"/>
          </p:cNvSpPr>
          <p:nvPr>
            <p:ph type="body" sz="quarter" idx="14" hasCustomPrompt="1"/>
          </p:nvPr>
        </p:nvSpPr>
        <p:spPr>
          <a:xfrm>
            <a:off x="6499626" y="8464660"/>
            <a:ext cx="785328" cy="1056986"/>
          </a:xfrm>
        </p:spPr>
        <p:txBody>
          <a:bodyPr anchor="t">
            <a:normAutofit/>
          </a:bodyPr>
          <a:lstStyle>
            <a:lvl1pPr marL="0" indent="0" algn="r">
              <a:buNone/>
              <a:defRPr sz="9600" b="1" i="0" baseline="0">
                <a:solidFill>
                  <a:srgbClr val="F5C05B"/>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29" name="Text Placeholder 23">
            <a:extLst>
              <a:ext uri="{FF2B5EF4-FFF2-40B4-BE49-F238E27FC236}">
                <a16:creationId xmlns="" xmlns:a16="http://schemas.microsoft.com/office/drawing/2014/main" id="{6255E387-39A0-F744-9C71-AA482B71D658}"/>
              </a:ext>
            </a:extLst>
          </p:cNvPr>
          <p:cNvSpPr>
            <a:spLocks noGrp="1"/>
          </p:cNvSpPr>
          <p:nvPr>
            <p:ph type="body" sz="quarter" idx="13" hasCustomPrompt="1"/>
          </p:nvPr>
        </p:nvSpPr>
        <p:spPr>
          <a:xfrm>
            <a:off x="4211718" y="6690807"/>
            <a:ext cx="3023471" cy="2742828"/>
          </a:xfrm>
        </p:spPr>
        <p:txBody>
          <a:bodyPr anchor="ctr">
            <a:normAutofit/>
          </a:bodyPr>
          <a:lstStyle>
            <a:lvl1pPr marL="0" indent="0" algn="ctr">
              <a:lnSpc>
                <a:spcPts val="1960"/>
              </a:lnSpc>
              <a:spcBef>
                <a:spcPts val="0"/>
              </a:spcBef>
              <a:buNone/>
              <a:defRPr sz="1400" b="1" i="1" baseline="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0" name="Text Placeholder 23">
            <a:extLst>
              <a:ext uri="{FF2B5EF4-FFF2-40B4-BE49-F238E27FC236}">
                <a16:creationId xmlns="" xmlns:a16="http://schemas.microsoft.com/office/drawing/2014/main" id="{70423839-443A-924E-BD39-6654D0E3F476}"/>
              </a:ext>
            </a:extLst>
          </p:cNvPr>
          <p:cNvSpPr>
            <a:spLocks noGrp="1"/>
          </p:cNvSpPr>
          <p:nvPr>
            <p:ph type="body" sz="quarter" idx="15" hasCustomPrompt="1"/>
          </p:nvPr>
        </p:nvSpPr>
        <p:spPr>
          <a:xfrm>
            <a:off x="4242912" y="6705150"/>
            <a:ext cx="2003444" cy="936605"/>
          </a:xfrm>
        </p:spPr>
        <p:txBody>
          <a:bodyPr anchor="t">
            <a:normAutofit/>
          </a:bodyPr>
          <a:lstStyle>
            <a:lvl1pPr marL="0" indent="0" algn="l">
              <a:buNone/>
              <a:defRPr sz="9600" b="1" i="0" baseline="0">
                <a:solidFill>
                  <a:srgbClr val="F5C05B"/>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31" name="Text Placeholder 32">
            <a:extLst>
              <a:ext uri="{FF2B5EF4-FFF2-40B4-BE49-F238E27FC236}">
                <a16:creationId xmlns="" xmlns:a16="http://schemas.microsoft.com/office/drawing/2014/main" id="{25A31FC9-38BE-5740-952D-A693BBD158E0}"/>
              </a:ext>
            </a:extLst>
          </p:cNvPr>
          <p:cNvSpPr>
            <a:spLocks noGrp="1"/>
          </p:cNvSpPr>
          <p:nvPr>
            <p:ph type="body" sz="quarter" idx="52" hasCustomPrompt="1"/>
          </p:nvPr>
        </p:nvSpPr>
        <p:spPr>
          <a:xfrm>
            <a:off x="4211718" y="9296210"/>
            <a:ext cx="3098165" cy="238796"/>
          </a:xfrm>
        </p:spPr>
        <p:txBody>
          <a:bodyPr numCol="1" spcCol="288000" anchor="t">
            <a:noAutofit/>
          </a:bodyPr>
          <a:lstStyle>
            <a:lvl1pPr marL="0" indent="0" algn="ctr">
              <a:lnSpc>
                <a:spcPct val="100000"/>
              </a:lnSpc>
              <a:spcBef>
                <a:spcPts val="0"/>
              </a:spcBef>
              <a:buNone/>
              <a:defRPr sz="1050" b="1"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0" name="Slide Number Placeholder 5">
            <a:extLst>
              <a:ext uri="{FF2B5EF4-FFF2-40B4-BE49-F238E27FC236}">
                <a16:creationId xmlns="" xmlns:a16="http://schemas.microsoft.com/office/drawing/2014/main" id="{01A22CF6-824D-AA45-838D-39FD1997C56C}"/>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41" name="Rectangle 40">
            <a:extLst>
              <a:ext uri="{FF2B5EF4-FFF2-40B4-BE49-F238E27FC236}">
                <a16:creationId xmlns="" xmlns:a16="http://schemas.microsoft.com/office/drawing/2014/main" id="{0C5FA8F5-4589-564B-A986-308D46D1F025}"/>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2" name="Picture 41" descr="A picture containing drawing&#10;&#10;Description automatically generated">
            <a:extLst>
              <a:ext uri="{FF2B5EF4-FFF2-40B4-BE49-F238E27FC236}">
                <a16:creationId xmlns="" xmlns:a16="http://schemas.microsoft.com/office/drawing/2014/main" id="{6C3AA48F-1026-1E4B-9F63-AEE0C3BDA8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385611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p:spTree>
      <p:nvGrpSpPr>
        <p:cNvPr id="1" name=""/>
        <p:cNvGrpSpPr/>
        <p:nvPr/>
      </p:nvGrpSpPr>
      <p:grpSpPr>
        <a:xfrm>
          <a:off x="0" y="0"/>
          <a:ext cx="0" cy="0"/>
          <a:chOff x="0" y="0"/>
          <a:chExt cx="0" cy="0"/>
        </a:xfrm>
      </p:grpSpPr>
      <p:sp>
        <p:nvSpPr>
          <p:cNvPr id="48" name="Freeform 47">
            <a:extLst>
              <a:ext uri="{FF2B5EF4-FFF2-40B4-BE49-F238E27FC236}">
                <a16:creationId xmlns="" xmlns:a16="http://schemas.microsoft.com/office/drawing/2014/main" id="{2C75DACA-1D7A-DE46-ADDB-A05EC170AE11}"/>
              </a:ext>
            </a:extLst>
          </p:cNvPr>
          <p:cNvSpPr/>
          <p:nvPr userDrawn="1"/>
        </p:nvSpPr>
        <p:spPr>
          <a:xfrm rot="5400000">
            <a:off x="-441176" y="461958"/>
            <a:ext cx="2904207" cy="2021855"/>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 xmlns:a16="http://schemas.microsoft.com/office/drawing/2014/main" id="{DA159B38-D2A6-6249-85DE-5D29E4433630}"/>
              </a:ext>
            </a:extLst>
          </p:cNvPr>
          <p:cNvSpPr/>
          <p:nvPr userDrawn="1"/>
        </p:nvSpPr>
        <p:spPr>
          <a:xfrm>
            <a:off x="5299" y="1632534"/>
            <a:ext cx="2021855" cy="9038496"/>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50" name="Freeform 49">
            <a:extLst>
              <a:ext uri="{FF2B5EF4-FFF2-40B4-BE49-F238E27FC236}">
                <a16:creationId xmlns="" xmlns:a16="http://schemas.microsoft.com/office/drawing/2014/main" id="{34796F12-E5DF-6646-875B-5BEA011E4AC1}"/>
              </a:ext>
            </a:extLst>
          </p:cNvPr>
          <p:cNvSpPr/>
          <p:nvPr userDrawn="1"/>
        </p:nvSpPr>
        <p:spPr>
          <a:xfrm>
            <a:off x="-676813" y="7089908"/>
            <a:ext cx="7315369" cy="323316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 xmlns:a16="http://schemas.microsoft.com/office/drawing/2014/main" id="{082B3BCD-F6A8-EC48-A9C6-1DE5F42F0F12}"/>
              </a:ext>
            </a:extLst>
          </p:cNvPr>
          <p:cNvSpPr/>
          <p:nvPr userDrawn="1"/>
        </p:nvSpPr>
        <p:spPr>
          <a:xfrm>
            <a:off x="4106457" y="8710815"/>
            <a:ext cx="2514607" cy="1117232"/>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2">
            <a:extLst>
              <a:ext uri="{FF2B5EF4-FFF2-40B4-BE49-F238E27FC236}">
                <a16:creationId xmlns="" xmlns:a16="http://schemas.microsoft.com/office/drawing/2014/main" id="{05A608B3-4F41-1943-966D-84105FBE6773}"/>
              </a:ext>
            </a:extLst>
          </p:cNvPr>
          <p:cNvSpPr>
            <a:spLocks noGrp="1"/>
          </p:cNvSpPr>
          <p:nvPr>
            <p:ph type="body" sz="quarter" idx="47" hasCustomPrompt="1"/>
          </p:nvPr>
        </p:nvSpPr>
        <p:spPr>
          <a:xfrm rot="16200000">
            <a:off x="-1430758" y="2599295"/>
            <a:ext cx="4746695" cy="1070954"/>
          </a:xfrm>
        </p:spPr>
        <p:txBody>
          <a:bodyPr anchor="ctr">
            <a:noAutofit/>
          </a:bodyPr>
          <a:lstStyle>
            <a:lvl1pPr marL="0" indent="0" algn="r">
              <a:buNone/>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PHONE PREVIEW</a:t>
            </a:r>
            <a:endParaRPr lang="en-US" dirty="0"/>
          </a:p>
        </p:txBody>
      </p:sp>
      <p:pic>
        <p:nvPicPr>
          <p:cNvPr id="35" name="Picture 34">
            <a:extLst>
              <a:ext uri="{FF2B5EF4-FFF2-40B4-BE49-F238E27FC236}">
                <a16:creationId xmlns="" xmlns:a16="http://schemas.microsoft.com/office/drawing/2014/main" id="{2FAEDCA6-8E60-D444-93DE-B7DFE392D9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38025" y="6254810"/>
            <a:ext cx="3885694" cy="4437003"/>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6" name="Picture Placeholder 9">
            <a:extLst>
              <a:ext uri="{FF2B5EF4-FFF2-40B4-BE49-F238E27FC236}">
                <a16:creationId xmlns="" xmlns:a16="http://schemas.microsoft.com/office/drawing/2014/main" id="{E13FADEE-5143-304F-BD95-97BB153386D5}"/>
              </a:ext>
            </a:extLst>
          </p:cNvPr>
          <p:cNvSpPr>
            <a:spLocks noGrp="1"/>
          </p:cNvSpPr>
          <p:nvPr>
            <p:ph type="pic" sz="quarter" idx="13"/>
          </p:nvPr>
        </p:nvSpPr>
        <p:spPr>
          <a:xfrm>
            <a:off x="1478067" y="7499244"/>
            <a:ext cx="3064876" cy="3192572"/>
          </a:xfrm>
          <a:solidFill>
            <a:schemeClr val="bg1">
              <a:lumMod val="75000"/>
            </a:schemeClr>
          </a:solidFill>
        </p:spPr>
        <p:txBody>
          <a:bodyPr>
            <a:normAutofit/>
          </a:bodyPr>
          <a:lstStyle>
            <a:lvl1pPr marL="0" indent="0">
              <a:buNone/>
              <a:defRPr sz="1000"/>
            </a:lvl1pPr>
          </a:lstStyle>
          <a:p>
            <a:endParaRPr lang="fr-CA" dirty="0"/>
          </a:p>
        </p:txBody>
      </p:sp>
      <p:sp>
        <p:nvSpPr>
          <p:cNvPr id="37" name="Text Placeholder 32">
            <a:extLst>
              <a:ext uri="{FF2B5EF4-FFF2-40B4-BE49-F238E27FC236}">
                <a16:creationId xmlns="" xmlns:a16="http://schemas.microsoft.com/office/drawing/2014/main" id="{DD840C0A-4004-0E42-8722-73AB22575307}"/>
              </a:ext>
            </a:extLst>
          </p:cNvPr>
          <p:cNvSpPr>
            <a:spLocks noGrp="1"/>
          </p:cNvSpPr>
          <p:nvPr>
            <p:ph type="body" sz="quarter" idx="32" hasCustomPrompt="1"/>
          </p:nvPr>
        </p:nvSpPr>
        <p:spPr>
          <a:xfrm>
            <a:off x="2595277" y="3586697"/>
            <a:ext cx="4404847" cy="2434501"/>
          </a:xfrm>
        </p:spPr>
        <p:txBody>
          <a:bodyPr numCol="1"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 xmlns:a16="http://schemas.microsoft.com/office/drawing/2014/main" id="{41B2E888-03F2-5A4A-8B49-DFBC43BE8A28}"/>
              </a:ext>
            </a:extLst>
          </p:cNvPr>
          <p:cNvSpPr>
            <a:spLocks noGrp="1"/>
          </p:cNvSpPr>
          <p:nvPr>
            <p:ph type="body" sz="quarter" idx="30" hasCustomPrompt="1"/>
          </p:nvPr>
        </p:nvSpPr>
        <p:spPr>
          <a:xfrm>
            <a:off x="2595277" y="580840"/>
            <a:ext cx="4438395" cy="1051694"/>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39" name="Straight Connector 38">
            <a:extLst>
              <a:ext uri="{FF2B5EF4-FFF2-40B4-BE49-F238E27FC236}">
                <a16:creationId xmlns="" xmlns:a16="http://schemas.microsoft.com/office/drawing/2014/main" id="{F3F3AAED-8832-9E44-8F7D-57C0F65254BC}"/>
              </a:ext>
            </a:extLst>
          </p:cNvPr>
          <p:cNvCxnSpPr>
            <a:cxnSpLocks/>
          </p:cNvCxnSpPr>
          <p:nvPr userDrawn="1"/>
        </p:nvCxnSpPr>
        <p:spPr>
          <a:xfrm>
            <a:off x="2367342" y="1847328"/>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 xmlns:a16="http://schemas.microsoft.com/office/drawing/2014/main" id="{31B32F4A-E61C-DA44-8458-734D448A2732}"/>
              </a:ext>
            </a:extLst>
          </p:cNvPr>
          <p:cNvSpPr>
            <a:spLocks noGrp="1"/>
          </p:cNvSpPr>
          <p:nvPr>
            <p:ph type="body" sz="quarter" idx="46" hasCustomPrompt="1"/>
          </p:nvPr>
        </p:nvSpPr>
        <p:spPr>
          <a:xfrm>
            <a:off x="2595276" y="2087436"/>
            <a:ext cx="4438395" cy="11840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44" name="Slide Number Placeholder 5">
            <a:extLst>
              <a:ext uri="{FF2B5EF4-FFF2-40B4-BE49-F238E27FC236}">
                <a16:creationId xmlns="" xmlns:a16="http://schemas.microsoft.com/office/drawing/2014/main" id="{9D106240-FEC7-724A-9E20-A3E56EE1166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45" name="Rectangle 44">
            <a:extLst>
              <a:ext uri="{FF2B5EF4-FFF2-40B4-BE49-F238E27FC236}">
                <a16:creationId xmlns="" xmlns:a16="http://schemas.microsoft.com/office/drawing/2014/main" id="{F4EC36E9-403D-4945-AA28-A4DB3934B73F}"/>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6" name="Picture 45" descr="A picture containing drawing&#10;&#10;Description automatically generated">
            <a:extLst>
              <a:ext uri="{FF2B5EF4-FFF2-40B4-BE49-F238E27FC236}">
                <a16:creationId xmlns="" xmlns:a16="http://schemas.microsoft.com/office/drawing/2014/main" id="{BF23A1BA-8BD6-734F-B8BD-4CAF487E14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53" name="Rectangle 52">
            <a:extLst>
              <a:ext uri="{FF2B5EF4-FFF2-40B4-BE49-F238E27FC236}">
                <a16:creationId xmlns="" xmlns:a16="http://schemas.microsoft.com/office/drawing/2014/main" id="{AEFCEE8A-C255-F749-90B9-FA9C4A544EBE}"/>
              </a:ext>
            </a:extLst>
          </p:cNvPr>
          <p:cNvSpPr/>
          <p:nvPr userDrawn="1"/>
        </p:nvSpPr>
        <p:spPr>
          <a:xfrm>
            <a:off x="-6360040" y="198581"/>
            <a:ext cx="6335861"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Tree>
    <p:extLst>
      <p:ext uri="{BB962C8B-B14F-4D97-AF65-F5344CB8AC3E}">
        <p14:creationId xmlns:p14="http://schemas.microsoft.com/office/powerpoint/2010/main" val="27730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3" name="Freeform 32">
            <a:extLst>
              <a:ext uri="{FF2B5EF4-FFF2-40B4-BE49-F238E27FC236}">
                <a16:creationId xmlns="" xmlns:a16="http://schemas.microsoft.com/office/drawing/2014/main" id="{A553B20C-9CC7-E146-AB22-1F719A6B4C37}"/>
              </a:ext>
            </a:extLst>
          </p:cNvPr>
          <p:cNvSpPr/>
          <p:nvPr userDrawn="1"/>
        </p:nvSpPr>
        <p:spPr>
          <a:xfrm>
            <a:off x="-5514808" y="7113165"/>
            <a:ext cx="7315369" cy="323316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 xmlns:a16="http://schemas.microsoft.com/office/drawing/2014/main" id="{DE462C75-F363-1D42-AC90-947804226240}"/>
              </a:ext>
            </a:extLst>
          </p:cNvPr>
          <p:cNvSpPr/>
          <p:nvPr userDrawn="1"/>
        </p:nvSpPr>
        <p:spPr>
          <a:xfrm>
            <a:off x="222117" y="6674851"/>
            <a:ext cx="2514607" cy="1117232"/>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 xmlns:a16="http://schemas.microsoft.com/office/drawing/2014/main" id="{FE2A1A57-F6F5-E44D-8590-F2CBAAC4A3A2}"/>
              </a:ext>
            </a:extLst>
          </p:cNvPr>
          <p:cNvSpPr/>
          <p:nvPr userDrawn="1"/>
        </p:nvSpPr>
        <p:spPr>
          <a:xfrm>
            <a:off x="6517361" y="9337902"/>
            <a:ext cx="1353905" cy="6585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750"/>
          </a:p>
        </p:txBody>
      </p:sp>
      <p:grpSp>
        <p:nvGrpSpPr>
          <p:cNvPr id="16" name="Graphic 2">
            <a:extLst>
              <a:ext uri="{FF2B5EF4-FFF2-40B4-BE49-F238E27FC236}">
                <a16:creationId xmlns="" xmlns:a16="http://schemas.microsoft.com/office/drawing/2014/main" id="{02E17DDC-3E97-1240-B745-407C2F643FFE}"/>
              </a:ext>
            </a:extLst>
          </p:cNvPr>
          <p:cNvGrpSpPr/>
          <p:nvPr userDrawn="1"/>
        </p:nvGrpSpPr>
        <p:grpSpPr>
          <a:xfrm rot="10800000" flipH="1">
            <a:off x="1153821" y="-1"/>
            <a:ext cx="5496359" cy="1927640"/>
            <a:chOff x="4341691" y="6150422"/>
            <a:chExt cx="1587779" cy="552324"/>
          </a:xfrm>
          <a:solidFill>
            <a:srgbClr val="FFFFFF"/>
          </a:solidFill>
        </p:grpSpPr>
        <p:sp>
          <p:nvSpPr>
            <p:cNvPr id="17" name="Graphic 2">
              <a:extLst>
                <a:ext uri="{FF2B5EF4-FFF2-40B4-BE49-F238E27FC236}">
                  <a16:creationId xmlns="" xmlns:a16="http://schemas.microsoft.com/office/drawing/2014/main" id="{D48D4343-1490-A544-B4FC-0D1A1795A943}"/>
                </a:ext>
              </a:extLst>
            </p:cNvPr>
            <p:cNvSpPr/>
            <p:nvPr/>
          </p:nvSpPr>
          <p:spPr>
            <a:xfrm>
              <a:off x="4599786" y="6331015"/>
              <a:ext cx="1071829" cy="371732"/>
            </a:xfrm>
            <a:custGeom>
              <a:avLst/>
              <a:gdLst>
                <a:gd name="connsiteX0" fmla="*/ 543881 w 1071829"/>
                <a:gd name="connsiteY0" fmla="*/ 2221 h 371732"/>
                <a:gd name="connsiteX1" fmla="*/ 540858 w 1071829"/>
                <a:gd name="connsiteY1" fmla="*/ 949 h 371732"/>
                <a:gd name="connsiteX2" fmla="*/ 538674 w 1071829"/>
                <a:gd name="connsiteY2" fmla="*/ 109 h 371732"/>
                <a:gd name="connsiteX3" fmla="*/ 535891 w 1071829"/>
                <a:gd name="connsiteY3" fmla="*/ 37 h 371732"/>
                <a:gd name="connsiteX4" fmla="*/ 533179 w 1071829"/>
                <a:gd name="connsiteY4" fmla="*/ 109 h 371732"/>
                <a:gd name="connsiteX5" fmla="*/ 530948 w 1071829"/>
                <a:gd name="connsiteY5" fmla="*/ 997 h 371732"/>
                <a:gd name="connsiteX6" fmla="*/ 527996 w 1071829"/>
                <a:gd name="connsiteY6" fmla="*/ 2245 h 371732"/>
                <a:gd name="connsiteX7" fmla="*/ 527636 w 1071829"/>
                <a:gd name="connsiteY7" fmla="*/ 2388 h 371732"/>
                <a:gd name="connsiteX8" fmla="*/ 0 w 1071829"/>
                <a:gd name="connsiteY8" fmla="*/ 371732 h 371732"/>
                <a:gd name="connsiteX9" fmla="*/ 4895 w 1071829"/>
                <a:gd name="connsiteY9" fmla="*/ 371732 h 371732"/>
                <a:gd name="connsiteX10" fmla="*/ 50342 w 1071829"/>
                <a:gd name="connsiteY10" fmla="*/ 371732 h 371732"/>
                <a:gd name="connsiteX11" fmla="*/ 535891 w 1071829"/>
                <a:gd name="connsiteY11" fmla="*/ 31807 h 371732"/>
                <a:gd name="connsiteX12" fmla="*/ 1021559 w 1071829"/>
                <a:gd name="connsiteY12" fmla="*/ 371732 h 371732"/>
                <a:gd name="connsiteX13" fmla="*/ 1071829 w 1071829"/>
                <a:gd name="connsiteY13" fmla="*/ 371732 h 371732"/>
                <a:gd name="connsiteX14" fmla="*/ 544217 w 1071829"/>
                <a:gd name="connsiteY14" fmla="*/ 2388 h 371732"/>
                <a:gd name="connsiteX15" fmla="*/ 543881 w 1071829"/>
                <a:gd name="connsiteY15" fmla="*/ 2221 h 3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829" h="371732">
                  <a:moveTo>
                    <a:pt x="543881" y="2221"/>
                  </a:moveTo>
                  <a:cubicBezTo>
                    <a:pt x="542969" y="1597"/>
                    <a:pt x="541866" y="1357"/>
                    <a:pt x="540858" y="949"/>
                  </a:cubicBezTo>
                  <a:cubicBezTo>
                    <a:pt x="540138" y="661"/>
                    <a:pt x="539442" y="229"/>
                    <a:pt x="538674" y="109"/>
                  </a:cubicBezTo>
                  <a:cubicBezTo>
                    <a:pt x="537786" y="-83"/>
                    <a:pt x="536850" y="37"/>
                    <a:pt x="535891" y="37"/>
                  </a:cubicBezTo>
                  <a:cubicBezTo>
                    <a:pt x="534979" y="37"/>
                    <a:pt x="534067" y="-83"/>
                    <a:pt x="533179" y="109"/>
                  </a:cubicBezTo>
                  <a:cubicBezTo>
                    <a:pt x="532411" y="229"/>
                    <a:pt x="531692" y="685"/>
                    <a:pt x="530948" y="997"/>
                  </a:cubicBezTo>
                  <a:cubicBezTo>
                    <a:pt x="529892" y="1357"/>
                    <a:pt x="528860" y="1621"/>
                    <a:pt x="527996" y="2245"/>
                  </a:cubicBezTo>
                  <a:cubicBezTo>
                    <a:pt x="527852" y="2365"/>
                    <a:pt x="527732" y="2365"/>
                    <a:pt x="527636" y="2388"/>
                  </a:cubicBezTo>
                  <a:lnTo>
                    <a:pt x="0" y="371732"/>
                  </a:lnTo>
                  <a:lnTo>
                    <a:pt x="4895" y="371732"/>
                  </a:lnTo>
                  <a:lnTo>
                    <a:pt x="50342" y="371732"/>
                  </a:lnTo>
                  <a:lnTo>
                    <a:pt x="535891" y="31807"/>
                  </a:lnTo>
                  <a:lnTo>
                    <a:pt x="1021559" y="371732"/>
                  </a:lnTo>
                  <a:lnTo>
                    <a:pt x="1071829" y="371732"/>
                  </a:lnTo>
                  <a:lnTo>
                    <a:pt x="544217" y="2388"/>
                  </a:lnTo>
                  <a:cubicBezTo>
                    <a:pt x="544097" y="2341"/>
                    <a:pt x="543953" y="2341"/>
                    <a:pt x="543881" y="2221"/>
                  </a:cubicBezTo>
                </a:path>
              </a:pathLst>
            </a:custGeom>
            <a:solidFill>
              <a:srgbClr val="FFFFFF"/>
            </a:solidFill>
            <a:ln w="2400" cap="flat">
              <a:noFill/>
              <a:prstDash val="solid"/>
              <a:miter/>
            </a:ln>
          </p:spPr>
          <p:txBody>
            <a:bodyPr rtlCol="0" anchor="ctr"/>
            <a:lstStyle/>
            <a:p>
              <a:endParaRPr lang="en-US" sz="1750"/>
            </a:p>
          </p:txBody>
        </p:sp>
        <p:sp>
          <p:nvSpPr>
            <p:cNvPr id="18" name="Graphic 2">
              <a:extLst>
                <a:ext uri="{FF2B5EF4-FFF2-40B4-BE49-F238E27FC236}">
                  <a16:creationId xmlns="" xmlns:a16="http://schemas.microsoft.com/office/drawing/2014/main" id="{96253A98-6F2A-7249-9DBE-CE363FAFF7A5}"/>
                </a:ext>
              </a:extLst>
            </p:cNvPr>
            <p:cNvSpPr/>
            <p:nvPr/>
          </p:nvSpPr>
          <p:spPr>
            <a:xfrm>
              <a:off x="4341691" y="6150422"/>
              <a:ext cx="1587779" cy="552300"/>
            </a:xfrm>
            <a:custGeom>
              <a:avLst/>
              <a:gdLst>
                <a:gd name="connsiteX0" fmla="*/ 801976 w 1587779"/>
                <a:gd name="connsiteY0" fmla="*/ 2269 h 552300"/>
                <a:gd name="connsiteX1" fmla="*/ 798953 w 1587779"/>
                <a:gd name="connsiteY1" fmla="*/ 997 h 552300"/>
                <a:gd name="connsiteX2" fmla="*/ 796769 w 1587779"/>
                <a:gd name="connsiteY2" fmla="*/ 109 h 552300"/>
                <a:gd name="connsiteX3" fmla="*/ 793986 w 1587779"/>
                <a:gd name="connsiteY3" fmla="*/ 37 h 552300"/>
                <a:gd name="connsiteX4" fmla="*/ 791274 w 1587779"/>
                <a:gd name="connsiteY4" fmla="*/ 109 h 552300"/>
                <a:gd name="connsiteX5" fmla="*/ 789043 w 1587779"/>
                <a:gd name="connsiteY5" fmla="*/ 997 h 552300"/>
                <a:gd name="connsiteX6" fmla="*/ 786091 w 1587779"/>
                <a:gd name="connsiteY6" fmla="*/ 2269 h 552300"/>
                <a:gd name="connsiteX7" fmla="*/ 785731 w 1587779"/>
                <a:gd name="connsiteY7" fmla="*/ 2412 h 552300"/>
                <a:gd name="connsiteX8" fmla="*/ 0 w 1587779"/>
                <a:gd name="connsiteY8" fmla="*/ 552301 h 552300"/>
                <a:gd name="connsiteX9" fmla="*/ 9526 w 1587779"/>
                <a:gd name="connsiteY9" fmla="*/ 552301 h 552300"/>
                <a:gd name="connsiteX10" fmla="*/ 50294 w 1587779"/>
                <a:gd name="connsiteY10" fmla="*/ 552301 h 552300"/>
                <a:gd name="connsiteX11" fmla="*/ 793962 w 1587779"/>
                <a:gd name="connsiteY11" fmla="*/ 31879 h 552300"/>
                <a:gd name="connsiteX12" fmla="*/ 1537557 w 1587779"/>
                <a:gd name="connsiteY12" fmla="*/ 552301 h 552300"/>
                <a:gd name="connsiteX13" fmla="*/ 1587780 w 1587779"/>
                <a:gd name="connsiteY13" fmla="*/ 552301 h 552300"/>
                <a:gd name="connsiteX14" fmla="*/ 802288 w 1587779"/>
                <a:gd name="connsiteY14" fmla="*/ 2412 h 552300"/>
                <a:gd name="connsiteX15" fmla="*/ 801976 w 1587779"/>
                <a:gd name="connsiteY15" fmla="*/ 2269 h 5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7779" h="552300">
                  <a:moveTo>
                    <a:pt x="801976" y="2269"/>
                  </a:moveTo>
                  <a:cubicBezTo>
                    <a:pt x="801064" y="1693"/>
                    <a:pt x="799961" y="1357"/>
                    <a:pt x="798953" y="997"/>
                  </a:cubicBezTo>
                  <a:cubicBezTo>
                    <a:pt x="798233" y="709"/>
                    <a:pt x="797537" y="277"/>
                    <a:pt x="796769" y="109"/>
                  </a:cubicBezTo>
                  <a:cubicBezTo>
                    <a:pt x="795881" y="-83"/>
                    <a:pt x="794945" y="37"/>
                    <a:pt x="793986" y="37"/>
                  </a:cubicBezTo>
                  <a:cubicBezTo>
                    <a:pt x="793074" y="37"/>
                    <a:pt x="792162" y="-83"/>
                    <a:pt x="791274" y="109"/>
                  </a:cubicBezTo>
                  <a:cubicBezTo>
                    <a:pt x="790506" y="253"/>
                    <a:pt x="789787" y="733"/>
                    <a:pt x="789043" y="997"/>
                  </a:cubicBezTo>
                  <a:cubicBezTo>
                    <a:pt x="787987" y="1357"/>
                    <a:pt x="786955" y="1693"/>
                    <a:pt x="786091" y="2269"/>
                  </a:cubicBezTo>
                  <a:cubicBezTo>
                    <a:pt x="785947" y="2341"/>
                    <a:pt x="785827" y="2341"/>
                    <a:pt x="785731" y="2412"/>
                  </a:cubicBezTo>
                  <a:lnTo>
                    <a:pt x="0" y="552301"/>
                  </a:lnTo>
                  <a:lnTo>
                    <a:pt x="9526" y="552301"/>
                  </a:lnTo>
                  <a:lnTo>
                    <a:pt x="50294" y="552301"/>
                  </a:lnTo>
                  <a:lnTo>
                    <a:pt x="793962" y="31879"/>
                  </a:lnTo>
                  <a:lnTo>
                    <a:pt x="1537557" y="552301"/>
                  </a:lnTo>
                  <a:lnTo>
                    <a:pt x="1587780" y="552301"/>
                  </a:lnTo>
                  <a:lnTo>
                    <a:pt x="802288" y="2412"/>
                  </a:lnTo>
                  <a:cubicBezTo>
                    <a:pt x="802192" y="2341"/>
                    <a:pt x="802048" y="2341"/>
                    <a:pt x="801976" y="2269"/>
                  </a:cubicBezTo>
                </a:path>
              </a:pathLst>
            </a:custGeom>
            <a:solidFill>
              <a:srgbClr val="FFFFFF"/>
            </a:solidFill>
            <a:ln w="2400" cap="flat">
              <a:noFill/>
              <a:prstDash val="solid"/>
              <a:miter/>
            </a:ln>
          </p:spPr>
          <p:txBody>
            <a:bodyPr rtlCol="0" anchor="ctr"/>
            <a:lstStyle/>
            <a:p>
              <a:endParaRPr lang="en-US" sz="1750"/>
            </a:p>
          </p:txBody>
        </p:sp>
        <p:sp>
          <p:nvSpPr>
            <p:cNvPr id="19" name="Graphic 2">
              <a:extLst>
                <a:ext uri="{FF2B5EF4-FFF2-40B4-BE49-F238E27FC236}">
                  <a16:creationId xmlns="" xmlns:a16="http://schemas.microsoft.com/office/drawing/2014/main" id="{542486A3-1152-D24F-A9AF-33F91DF219E1}"/>
                </a:ext>
              </a:extLst>
            </p:cNvPr>
            <p:cNvSpPr/>
            <p:nvPr/>
          </p:nvSpPr>
          <p:spPr>
            <a:xfrm>
              <a:off x="4863473" y="6515629"/>
              <a:ext cx="544457" cy="187118"/>
            </a:xfrm>
            <a:custGeom>
              <a:avLst/>
              <a:gdLst>
                <a:gd name="connsiteX0" fmla="*/ 280531 w 544457"/>
                <a:gd name="connsiteY0" fmla="*/ 2375 h 187118"/>
                <a:gd name="connsiteX1" fmla="*/ 280195 w 544457"/>
                <a:gd name="connsiteY1" fmla="*/ 2230 h 187118"/>
                <a:gd name="connsiteX2" fmla="*/ 277196 w 544457"/>
                <a:gd name="connsiteY2" fmla="*/ 959 h 187118"/>
                <a:gd name="connsiteX3" fmla="*/ 275012 w 544457"/>
                <a:gd name="connsiteY3" fmla="*/ 119 h 187118"/>
                <a:gd name="connsiteX4" fmla="*/ 272205 w 544457"/>
                <a:gd name="connsiteY4" fmla="*/ 47 h 187118"/>
                <a:gd name="connsiteX5" fmla="*/ 269493 w 544457"/>
                <a:gd name="connsiteY5" fmla="*/ 119 h 187118"/>
                <a:gd name="connsiteX6" fmla="*/ 267261 w 544457"/>
                <a:gd name="connsiteY6" fmla="*/ 959 h 187118"/>
                <a:gd name="connsiteX7" fmla="*/ 264310 w 544457"/>
                <a:gd name="connsiteY7" fmla="*/ 2230 h 187118"/>
                <a:gd name="connsiteX8" fmla="*/ 263950 w 544457"/>
                <a:gd name="connsiteY8" fmla="*/ 2375 h 187118"/>
                <a:gd name="connsiteX9" fmla="*/ 0 w 544457"/>
                <a:gd name="connsiteY9" fmla="*/ 187118 h 187118"/>
                <a:gd name="connsiteX10" fmla="*/ 50295 w 544457"/>
                <a:gd name="connsiteY10" fmla="*/ 187118 h 187118"/>
                <a:gd name="connsiteX11" fmla="*/ 272205 w 544457"/>
                <a:gd name="connsiteY11" fmla="*/ 31793 h 187118"/>
                <a:gd name="connsiteX12" fmla="*/ 494187 w 544457"/>
                <a:gd name="connsiteY12" fmla="*/ 187118 h 187118"/>
                <a:gd name="connsiteX13" fmla="*/ 544457 w 544457"/>
                <a:gd name="connsiteY13" fmla="*/ 187118 h 187118"/>
                <a:gd name="connsiteX14" fmla="*/ 280531 w 544457"/>
                <a:gd name="connsiteY14" fmla="*/ 2375 h 1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57" h="187118">
                  <a:moveTo>
                    <a:pt x="280531" y="2375"/>
                  </a:moveTo>
                  <a:cubicBezTo>
                    <a:pt x="280411" y="2303"/>
                    <a:pt x="280315" y="2303"/>
                    <a:pt x="280195" y="2230"/>
                  </a:cubicBezTo>
                  <a:cubicBezTo>
                    <a:pt x="279283" y="1607"/>
                    <a:pt x="278228" y="1319"/>
                    <a:pt x="277196" y="959"/>
                  </a:cubicBezTo>
                  <a:cubicBezTo>
                    <a:pt x="276428" y="671"/>
                    <a:pt x="275780" y="239"/>
                    <a:pt x="275012" y="119"/>
                  </a:cubicBezTo>
                  <a:cubicBezTo>
                    <a:pt x="274100" y="-97"/>
                    <a:pt x="273141" y="47"/>
                    <a:pt x="272205" y="47"/>
                  </a:cubicBezTo>
                  <a:cubicBezTo>
                    <a:pt x="271341" y="47"/>
                    <a:pt x="270405" y="-97"/>
                    <a:pt x="269493" y="119"/>
                  </a:cubicBezTo>
                  <a:cubicBezTo>
                    <a:pt x="268725" y="239"/>
                    <a:pt x="268005" y="671"/>
                    <a:pt x="267261" y="959"/>
                  </a:cubicBezTo>
                  <a:cubicBezTo>
                    <a:pt x="266206" y="1319"/>
                    <a:pt x="265222" y="1607"/>
                    <a:pt x="264310" y="2230"/>
                  </a:cubicBezTo>
                  <a:cubicBezTo>
                    <a:pt x="264166" y="2279"/>
                    <a:pt x="264046" y="2303"/>
                    <a:pt x="263950" y="2375"/>
                  </a:cubicBezTo>
                  <a:lnTo>
                    <a:pt x="0" y="187118"/>
                  </a:lnTo>
                  <a:lnTo>
                    <a:pt x="50295" y="187118"/>
                  </a:lnTo>
                  <a:lnTo>
                    <a:pt x="272205" y="31793"/>
                  </a:lnTo>
                  <a:lnTo>
                    <a:pt x="494187" y="187118"/>
                  </a:lnTo>
                  <a:lnTo>
                    <a:pt x="544457" y="187118"/>
                  </a:lnTo>
                  <a:lnTo>
                    <a:pt x="280531" y="2375"/>
                  </a:lnTo>
                  <a:close/>
                </a:path>
              </a:pathLst>
            </a:custGeom>
            <a:solidFill>
              <a:srgbClr val="FFFFFF"/>
            </a:solidFill>
            <a:ln w="2400" cap="flat">
              <a:noFill/>
              <a:prstDash val="solid"/>
              <a:miter/>
            </a:ln>
          </p:spPr>
          <p:txBody>
            <a:bodyPr rtlCol="0" anchor="ctr"/>
            <a:lstStyle/>
            <a:p>
              <a:endParaRPr lang="en-US" sz="1750"/>
            </a:p>
          </p:txBody>
        </p:sp>
      </p:grpSp>
      <p:pic>
        <p:nvPicPr>
          <p:cNvPr id="20" name="Picture 19">
            <a:extLst>
              <a:ext uri="{FF2B5EF4-FFF2-40B4-BE49-F238E27FC236}">
                <a16:creationId xmlns="" xmlns:a16="http://schemas.microsoft.com/office/drawing/2014/main" id="{A101C698-9EAA-E44B-A970-7F3082DADD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2042797" y="5029984"/>
            <a:ext cx="4607383" cy="5661829"/>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21" name="Picture Placeholder 14">
            <a:extLst>
              <a:ext uri="{FF2B5EF4-FFF2-40B4-BE49-F238E27FC236}">
                <a16:creationId xmlns="" xmlns:a16="http://schemas.microsoft.com/office/drawing/2014/main" id="{62124643-0DC3-2D4F-AB91-7E548002A284}"/>
              </a:ext>
            </a:extLst>
          </p:cNvPr>
          <p:cNvSpPr>
            <a:spLocks noGrp="1"/>
          </p:cNvSpPr>
          <p:nvPr>
            <p:ph type="pic" sz="quarter" idx="13"/>
          </p:nvPr>
        </p:nvSpPr>
        <p:spPr>
          <a:xfrm>
            <a:off x="2296678" y="5502756"/>
            <a:ext cx="3973385" cy="5168053"/>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marL="0" indent="0" algn="ctr">
              <a:buNone/>
              <a:defRPr lang="fr-CA" sz="1000"/>
            </a:lvl1pPr>
          </a:lstStyle>
          <a:p>
            <a:endParaRPr lang="fr-CA" dirty="0"/>
          </a:p>
        </p:txBody>
      </p:sp>
      <p:sp>
        <p:nvSpPr>
          <p:cNvPr id="22" name="Rectangle 21">
            <a:extLst>
              <a:ext uri="{FF2B5EF4-FFF2-40B4-BE49-F238E27FC236}">
                <a16:creationId xmlns="" xmlns:a16="http://schemas.microsoft.com/office/drawing/2014/main" id="{874C214D-3429-1349-AF3D-A826EE0A83DC}"/>
              </a:ext>
            </a:extLst>
          </p:cNvPr>
          <p:cNvSpPr/>
          <p:nvPr userDrawn="1"/>
        </p:nvSpPr>
        <p:spPr bwMode="auto">
          <a:xfrm>
            <a:off x="3032934" y="9426290"/>
            <a:ext cx="2473903" cy="527935"/>
          </a:xfrm>
          <a:prstGeom prst="rect">
            <a:avLst/>
          </a:prstGeom>
          <a:solidFill>
            <a:srgbClr val="085156"/>
          </a:solidFill>
          <a:ln w="12700" cap="flat">
            <a:noFill/>
            <a:prstDash val="solid"/>
            <a:miter lim="800000"/>
            <a:headEnd/>
            <a:tailEnd/>
          </a:ln>
        </p:spPr>
        <p:txBody>
          <a:bodyPr vert="horz" wrap="square" lIns="141398" tIns="70698" rIns="141398" bIns="70698" numCol="1" rtlCol="0" anchor="t" anchorCtr="0" compatLnSpc="1">
            <a:prstTxWarp prst="textNoShape">
              <a:avLst/>
            </a:prstTxWarp>
          </a:bodyPr>
          <a:lstStyle/>
          <a:p>
            <a:pPr algn="ctr"/>
            <a:endParaRPr lang="fr-CA" sz="4175" dirty="0"/>
          </a:p>
        </p:txBody>
      </p:sp>
      <p:sp>
        <p:nvSpPr>
          <p:cNvPr id="23" name="Text Placeholder 32">
            <a:extLst>
              <a:ext uri="{FF2B5EF4-FFF2-40B4-BE49-F238E27FC236}">
                <a16:creationId xmlns="" xmlns:a16="http://schemas.microsoft.com/office/drawing/2014/main" id="{792AC0DF-D568-B746-8DF3-717DF9F99A86}"/>
              </a:ext>
            </a:extLst>
          </p:cNvPr>
          <p:cNvSpPr>
            <a:spLocks noGrp="1"/>
          </p:cNvSpPr>
          <p:nvPr>
            <p:ph type="body" sz="quarter" idx="19" hasCustomPrompt="1"/>
          </p:nvPr>
        </p:nvSpPr>
        <p:spPr>
          <a:xfrm>
            <a:off x="2296678" y="9519760"/>
            <a:ext cx="3973385" cy="434465"/>
          </a:xfrm>
        </p:spPr>
        <p:txBody>
          <a:bodyPr anchor="t">
            <a:noAutofit/>
          </a:bodyPr>
          <a:lstStyle>
            <a:lvl1pPr marL="0" indent="0" algn="ctr">
              <a:lnSpc>
                <a:spcPct val="100000"/>
              </a:lnSpc>
              <a:spcBef>
                <a:spcPts val="0"/>
              </a:spcBef>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7460" indent="0">
              <a:buNone/>
              <a:defRPr sz="3111">
                <a:solidFill>
                  <a:srgbClr val="011E3B"/>
                </a:solidFill>
                <a:latin typeface="Montserrat" pitchFamily="2" charset="77"/>
              </a:defRPr>
            </a:lvl2pPr>
            <a:lvl3pPr marL="734919" indent="0">
              <a:buNone/>
              <a:defRPr sz="3111">
                <a:solidFill>
                  <a:srgbClr val="011E3B"/>
                </a:solidFill>
                <a:latin typeface="Montserrat" pitchFamily="2" charset="77"/>
              </a:defRPr>
            </a:lvl3pPr>
            <a:lvl4pPr marL="1102379" indent="0">
              <a:buNone/>
              <a:defRPr sz="3111">
                <a:solidFill>
                  <a:srgbClr val="011E3B"/>
                </a:solidFill>
                <a:latin typeface="Montserrat" pitchFamily="2" charset="77"/>
              </a:defRPr>
            </a:lvl4pPr>
            <a:lvl5pPr marL="1469839" indent="0">
              <a:buNone/>
              <a:defRPr sz="3111">
                <a:solidFill>
                  <a:srgbClr val="011E3B"/>
                </a:solidFill>
                <a:latin typeface="Montserrat" pitchFamily="2" charset="77"/>
              </a:defRPr>
            </a:lvl5pPr>
          </a:lstStyle>
          <a:p>
            <a:pPr lvl="0"/>
            <a:r>
              <a:rPr lang="en-GB" dirty="0"/>
              <a:t>LEARN MORE</a:t>
            </a:r>
            <a:endParaRPr lang="en-US" dirty="0"/>
          </a:p>
        </p:txBody>
      </p:sp>
      <p:sp>
        <p:nvSpPr>
          <p:cNvPr id="24" name="Rectangle 23">
            <a:extLst>
              <a:ext uri="{FF2B5EF4-FFF2-40B4-BE49-F238E27FC236}">
                <a16:creationId xmlns="" xmlns:a16="http://schemas.microsoft.com/office/drawing/2014/main" id="{8764BC1B-F763-B24A-A5AD-E09E5BA6A057}"/>
              </a:ext>
            </a:extLst>
          </p:cNvPr>
          <p:cNvSpPr/>
          <p:nvPr userDrawn="1"/>
        </p:nvSpPr>
        <p:spPr>
          <a:xfrm>
            <a:off x="-6353700" y="-96878"/>
            <a:ext cx="6335861"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5" name="Rectangle 24">
            <a:extLst>
              <a:ext uri="{FF2B5EF4-FFF2-40B4-BE49-F238E27FC236}">
                <a16:creationId xmlns="" xmlns:a16="http://schemas.microsoft.com/office/drawing/2014/main" id="{DD620A72-B42D-B145-8E33-89FB2885A98C}"/>
              </a:ext>
            </a:extLst>
          </p:cNvPr>
          <p:cNvSpPr/>
          <p:nvPr userDrawn="1"/>
        </p:nvSpPr>
        <p:spPr>
          <a:xfrm>
            <a:off x="-1511541" y="10670809"/>
            <a:ext cx="10236282" cy="20852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6" name="Text Placeholder 32">
            <a:extLst>
              <a:ext uri="{FF2B5EF4-FFF2-40B4-BE49-F238E27FC236}">
                <a16:creationId xmlns="" xmlns:a16="http://schemas.microsoft.com/office/drawing/2014/main" id="{3FB8BC50-DC0F-3342-BC8F-9100AE3070E3}"/>
              </a:ext>
            </a:extLst>
          </p:cNvPr>
          <p:cNvSpPr>
            <a:spLocks noGrp="1"/>
          </p:cNvSpPr>
          <p:nvPr>
            <p:ph type="body" sz="quarter" idx="32" hasCustomPrompt="1"/>
          </p:nvPr>
        </p:nvSpPr>
        <p:spPr>
          <a:xfrm>
            <a:off x="3626378" y="791212"/>
            <a:ext cx="3455353" cy="3732592"/>
          </a:xfrm>
        </p:spPr>
        <p:txBody>
          <a:bodyPr numCol="1"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7" name="Text Placeholder 32">
            <a:extLst>
              <a:ext uri="{FF2B5EF4-FFF2-40B4-BE49-F238E27FC236}">
                <a16:creationId xmlns="" xmlns:a16="http://schemas.microsoft.com/office/drawing/2014/main" id="{2CB6CA19-720D-1649-A694-C35866B6E8CF}"/>
              </a:ext>
            </a:extLst>
          </p:cNvPr>
          <p:cNvSpPr>
            <a:spLocks noGrp="1"/>
          </p:cNvSpPr>
          <p:nvPr>
            <p:ph type="body" sz="quarter" idx="30" hasCustomPrompt="1"/>
          </p:nvPr>
        </p:nvSpPr>
        <p:spPr>
          <a:xfrm>
            <a:off x="407511" y="776133"/>
            <a:ext cx="2552544" cy="1289281"/>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28" name="Straight Connector 27">
            <a:extLst>
              <a:ext uri="{FF2B5EF4-FFF2-40B4-BE49-F238E27FC236}">
                <a16:creationId xmlns="" xmlns:a16="http://schemas.microsoft.com/office/drawing/2014/main" id="{C9A9C328-A4BF-864E-8C49-DF5184F07E62}"/>
              </a:ext>
            </a:extLst>
          </p:cNvPr>
          <p:cNvCxnSpPr>
            <a:cxnSpLocks/>
          </p:cNvCxnSpPr>
          <p:nvPr userDrawn="1"/>
        </p:nvCxnSpPr>
        <p:spPr>
          <a:xfrm>
            <a:off x="522538" y="1925836"/>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29" name="Text Placeholder 32">
            <a:extLst>
              <a:ext uri="{FF2B5EF4-FFF2-40B4-BE49-F238E27FC236}">
                <a16:creationId xmlns="" xmlns:a16="http://schemas.microsoft.com/office/drawing/2014/main" id="{FFB77BA9-3D4F-1A4C-A64C-88DD2B959D46}"/>
              </a:ext>
            </a:extLst>
          </p:cNvPr>
          <p:cNvSpPr>
            <a:spLocks noGrp="1"/>
          </p:cNvSpPr>
          <p:nvPr>
            <p:ph type="body" sz="quarter" idx="46" hasCustomPrompt="1"/>
          </p:nvPr>
        </p:nvSpPr>
        <p:spPr>
          <a:xfrm>
            <a:off x="446692" y="2337797"/>
            <a:ext cx="2513363" cy="221194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5" name="Slide Number Placeholder 5">
            <a:extLst>
              <a:ext uri="{FF2B5EF4-FFF2-40B4-BE49-F238E27FC236}">
                <a16:creationId xmlns="" xmlns:a16="http://schemas.microsoft.com/office/drawing/2014/main" id="{CF75A255-F9D6-B04B-9CD4-37E6A485826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36" name="Rectangle 35">
            <a:extLst>
              <a:ext uri="{FF2B5EF4-FFF2-40B4-BE49-F238E27FC236}">
                <a16:creationId xmlns="" xmlns:a16="http://schemas.microsoft.com/office/drawing/2014/main" id="{E01BA3C7-A037-3048-9F0D-F4997418023F}"/>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7" name="Picture 36" descr="A picture containing drawing&#10;&#10;Description automatically generated">
            <a:extLst>
              <a:ext uri="{FF2B5EF4-FFF2-40B4-BE49-F238E27FC236}">
                <a16:creationId xmlns="" xmlns:a16="http://schemas.microsoft.com/office/drawing/2014/main" id="{14E4DE85-8F23-5A4C-A70C-9C9584D094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20162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60" name="Rectangle 359">
            <a:extLst>
              <a:ext uri="{FF2B5EF4-FFF2-40B4-BE49-F238E27FC236}">
                <a16:creationId xmlns="" xmlns:a16="http://schemas.microsoft.com/office/drawing/2014/main" id="{3B19DFBE-96E3-AC49-B0CD-CB7434C35EDD}"/>
              </a:ext>
            </a:extLst>
          </p:cNvPr>
          <p:cNvSpPr/>
          <p:nvPr userDrawn="1"/>
        </p:nvSpPr>
        <p:spPr>
          <a:xfrm>
            <a:off x="4337335" y="8336481"/>
            <a:ext cx="2900346" cy="353943"/>
          </a:xfrm>
          <a:prstGeom prst="rect">
            <a:avLst/>
          </a:prstGeom>
        </p:spPr>
        <p:txBody>
          <a:bodyPr wrap="none">
            <a:spAutoFit/>
          </a:bodyPr>
          <a:lstStyle/>
          <a:p>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www.</a:t>
            </a:r>
            <a:r>
              <a:rPr lang="en-IE" sz="1700" b="1"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foodinnovation</a:t>
            </a:r>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.how</a:t>
            </a:r>
            <a:endParaRPr lang="en-US" sz="1700" dirty="0">
              <a:solidFill>
                <a:srgbClr val="0851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1" name="Freeform 360">
            <a:extLst>
              <a:ext uri="{FF2B5EF4-FFF2-40B4-BE49-F238E27FC236}">
                <a16:creationId xmlns="" xmlns:a16="http://schemas.microsoft.com/office/drawing/2014/main" id="{582DC88E-5638-3846-8B82-9354CD5E2CC6}"/>
              </a:ext>
            </a:extLst>
          </p:cNvPr>
          <p:cNvSpPr/>
          <p:nvPr userDrawn="1"/>
        </p:nvSpPr>
        <p:spPr>
          <a:xfrm>
            <a:off x="-3267205" y="4536925"/>
            <a:ext cx="10049956" cy="44417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a:extLst>
              <a:ext uri="{FF2B5EF4-FFF2-40B4-BE49-F238E27FC236}">
                <a16:creationId xmlns="" xmlns:a16="http://schemas.microsoft.com/office/drawing/2014/main" id="{32B770C7-0B4B-3A42-A870-BD41C7EFB7AF}"/>
              </a:ext>
            </a:extLst>
          </p:cNvPr>
          <p:cNvSpPr/>
          <p:nvPr userDrawn="1"/>
        </p:nvSpPr>
        <p:spPr>
          <a:xfrm>
            <a:off x="3779837" y="7211246"/>
            <a:ext cx="4816471" cy="2139943"/>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 xmlns:a16="http://schemas.microsoft.com/office/drawing/2014/main" id="{349A2502-12BA-DB4B-813B-CE2660B34695}"/>
              </a:ext>
            </a:extLst>
          </p:cNvPr>
          <p:cNvSpPr/>
          <p:nvPr userDrawn="1"/>
        </p:nvSpPr>
        <p:spPr>
          <a:xfrm>
            <a:off x="-4863830" y="-55544"/>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 name="Picture 367">
            <a:extLst>
              <a:ext uri="{FF2B5EF4-FFF2-40B4-BE49-F238E27FC236}">
                <a16:creationId xmlns="" xmlns:a16="http://schemas.microsoft.com/office/drawing/2014/main" id="{3FFED891-DDBD-9C47-967F-55FEBD7CC8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988279" y="9951580"/>
            <a:ext cx="1151051" cy="264323"/>
          </a:xfrm>
          <a:prstGeom prst="rect">
            <a:avLst/>
          </a:prstGeom>
          <a:ln>
            <a:noFill/>
          </a:ln>
          <a:extLst>
            <a:ext uri="{53640926-AAD7-44D8-BBD7-CCE9431645EC}">
              <a14:shadowObscured xmlns:a14="http://schemas.microsoft.com/office/drawing/2010/main"/>
            </a:ext>
          </a:extLst>
        </p:spPr>
      </p:pic>
      <p:sp>
        <p:nvSpPr>
          <p:cNvPr id="369" name="Rectangle 368">
            <a:extLst>
              <a:ext uri="{FF2B5EF4-FFF2-40B4-BE49-F238E27FC236}">
                <a16:creationId xmlns="" xmlns:a16="http://schemas.microsoft.com/office/drawing/2014/main" id="{2A1F6E15-0DF6-BC41-B8C5-291996951E88}"/>
              </a:ext>
            </a:extLst>
          </p:cNvPr>
          <p:cNvSpPr/>
          <p:nvPr userDrawn="1"/>
        </p:nvSpPr>
        <p:spPr>
          <a:xfrm>
            <a:off x="7559675" y="475910"/>
            <a:ext cx="4863830" cy="108028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 Placeholder 32">
            <a:extLst>
              <a:ext uri="{FF2B5EF4-FFF2-40B4-BE49-F238E27FC236}">
                <a16:creationId xmlns="" xmlns:a16="http://schemas.microsoft.com/office/drawing/2014/main" id="{4A808208-E871-4D45-95A5-58B05E6F4C4B}"/>
              </a:ext>
            </a:extLst>
          </p:cNvPr>
          <p:cNvSpPr>
            <a:spLocks noGrp="1"/>
          </p:cNvSpPr>
          <p:nvPr>
            <p:ph type="body" sz="quarter" idx="46" hasCustomPrompt="1"/>
          </p:nvPr>
        </p:nvSpPr>
        <p:spPr>
          <a:xfrm>
            <a:off x="711649" y="1928928"/>
            <a:ext cx="5735646"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71" name="Text Placeholder 32">
            <a:extLst>
              <a:ext uri="{FF2B5EF4-FFF2-40B4-BE49-F238E27FC236}">
                <a16:creationId xmlns="" xmlns:a16="http://schemas.microsoft.com/office/drawing/2014/main" id="{DE0D5DCB-9621-094C-B743-C293F244FCEF}"/>
              </a:ext>
            </a:extLst>
          </p:cNvPr>
          <p:cNvSpPr>
            <a:spLocks noGrp="1"/>
          </p:cNvSpPr>
          <p:nvPr>
            <p:ph type="body" sz="quarter" idx="30" hasCustomPrompt="1"/>
          </p:nvPr>
        </p:nvSpPr>
        <p:spPr>
          <a:xfrm>
            <a:off x="693612" y="1152737"/>
            <a:ext cx="5759055" cy="879667"/>
          </a:xfrm>
        </p:spPr>
        <p:txBody>
          <a:bodyPr>
            <a:noAutofit/>
          </a:bodyPr>
          <a:lstStyle>
            <a:lvl1pPr marL="0" indent="0" algn="l">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cxnSp>
        <p:nvCxnSpPr>
          <p:cNvPr id="372" name="Straight Connector 371">
            <a:extLst>
              <a:ext uri="{FF2B5EF4-FFF2-40B4-BE49-F238E27FC236}">
                <a16:creationId xmlns="" xmlns:a16="http://schemas.microsoft.com/office/drawing/2014/main" id="{511241DF-A5F6-C54E-91C6-C44EEE74FD0A}"/>
              </a:ext>
            </a:extLst>
          </p:cNvPr>
          <p:cNvCxnSpPr>
            <a:cxnSpLocks/>
          </p:cNvCxnSpPr>
          <p:nvPr userDrawn="1"/>
        </p:nvCxnSpPr>
        <p:spPr>
          <a:xfrm>
            <a:off x="808640" y="1627883"/>
            <a:ext cx="69074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32" name="object 62">
            <a:extLst>
              <a:ext uri="{FF2B5EF4-FFF2-40B4-BE49-F238E27FC236}">
                <a16:creationId xmlns="" xmlns:a16="http://schemas.microsoft.com/office/drawing/2014/main" id="{3075ECB5-0EAC-074F-B756-ECFA2A47B163}"/>
              </a:ext>
            </a:extLst>
          </p:cNvPr>
          <p:cNvSpPr txBox="1"/>
          <p:nvPr userDrawn="1"/>
        </p:nvSpPr>
        <p:spPr>
          <a:xfrm>
            <a:off x="446006" y="9323506"/>
            <a:ext cx="7556500" cy="197490"/>
          </a:xfrm>
          <a:prstGeom prst="rect">
            <a:avLst/>
          </a:prstGeom>
        </p:spPr>
        <p:txBody>
          <a:bodyPr vert="horz" wrap="square" lIns="0" tIns="12700" rIns="0" bIns="0" rtlCol="0">
            <a:spAutoFit/>
          </a:bodyPr>
          <a:lstStyle/>
          <a:p>
            <a:pPr marL="12700" algn="l">
              <a:lnSpc>
                <a:spcPct val="100000"/>
              </a:lnSpc>
              <a:spcBef>
                <a:spcPts val="100"/>
              </a:spcBef>
            </a:pPr>
            <a:r>
              <a:rPr sz="1200" b="1" dirty="0">
                <a:solidFill>
                  <a:srgbClr val="F5C05B"/>
                </a:solidFill>
                <a:latin typeface="Calibri" panose="020F0502020204030204" pitchFamily="34" charset="0"/>
                <a:cs typeface="Calibri" panose="020F0502020204030204" pitchFamily="34" charset="0"/>
              </a:rPr>
              <a:t>Our Partners</a:t>
            </a:r>
          </a:p>
        </p:txBody>
      </p:sp>
      <p:pic>
        <p:nvPicPr>
          <p:cNvPr id="5" name="Picture 4">
            <a:extLst>
              <a:ext uri="{FF2B5EF4-FFF2-40B4-BE49-F238E27FC236}">
                <a16:creationId xmlns="" xmlns:a16="http://schemas.microsoft.com/office/drawing/2014/main" id="{746A8F00-D062-9B40-AA8C-F6BDF0D036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6276" y="9583348"/>
            <a:ext cx="3847980" cy="431800"/>
          </a:xfrm>
          <a:prstGeom prst="rect">
            <a:avLst/>
          </a:prstGeom>
        </p:spPr>
      </p:pic>
      <p:pic>
        <p:nvPicPr>
          <p:cNvPr id="36" name="Picture 35">
            <a:extLst>
              <a:ext uri="{FF2B5EF4-FFF2-40B4-BE49-F238E27FC236}">
                <a16:creationId xmlns="" xmlns:a16="http://schemas.microsoft.com/office/drawing/2014/main" id="{20A59F01-1F0F-6C4D-9528-D8C9E7B82EE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1994" y="9951580"/>
            <a:ext cx="3061343" cy="431800"/>
          </a:xfrm>
          <a:prstGeom prst="rect">
            <a:avLst/>
          </a:prstGeom>
        </p:spPr>
      </p:pic>
    </p:spTree>
    <p:extLst>
      <p:ext uri="{BB962C8B-B14F-4D97-AF65-F5344CB8AC3E}">
        <p14:creationId xmlns:p14="http://schemas.microsoft.com/office/powerpoint/2010/main" val="334461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Cover Slide">
    <p:spTree>
      <p:nvGrpSpPr>
        <p:cNvPr id="1" name=""/>
        <p:cNvGrpSpPr/>
        <p:nvPr/>
      </p:nvGrpSpPr>
      <p:grpSpPr>
        <a:xfrm>
          <a:off x="0" y="0"/>
          <a:ext cx="0" cy="0"/>
          <a:chOff x="0" y="0"/>
          <a:chExt cx="0" cy="0"/>
        </a:xfrm>
      </p:grpSpPr>
      <p:sp>
        <p:nvSpPr>
          <p:cNvPr id="390" name="Freeform 389">
            <a:extLst>
              <a:ext uri="{FF2B5EF4-FFF2-40B4-BE49-F238E27FC236}">
                <a16:creationId xmlns="" xmlns:a16="http://schemas.microsoft.com/office/drawing/2014/main" id="{CC593168-72B3-5042-B604-2066E72183E5}"/>
              </a:ext>
            </a:extLst>
          </p:cNvPr>
          <p:cNvSpPr/>
          <p:nvPr userDrawn="1"/>
        </p:nvSpPr>
        <p:spPr>
          <a:xfrm rot="16200000">
            <a:off x="-896448" y="874424"/>
            <a:ext cx="5756226" cy="4007378"/>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1" name="Rectangle 390">
            <a:extLst>
              <a:ext uri="{FF2B5EF4-FFF2-40B4-BE49-F238E27FC236}">
                <a16:creationId xmlns="" xmlns:a16="http://schemas.microsoft.com/office/drawing/2014/main" id="{4193B805-B3A0-8B4E-80C5-2B18ECD7B15A}"/>
              </a:ext>
            </a:extLst>
          </p:cNvPr>
          <p:cNvSpPr/>
          <p:nvPr userDrawn="1"/>
        </p:nvSpPr>
        <p:spPr>
          <a:xfrm rot="16200000">
            <a:off x="-1978397" y="4728061"/>
            <a:ext cx="7927867" cy="39996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03" name="Freeform 402">
            <a:extLst>
              <a:ext uri="{FF2B5EF4-FFF2-40B4-BE49-F238E27FC236}">
                <a16:creationId xmlns="" xmlns:a16="http://schemas.microsoft.com/office/drawing/2014/main" id="{5D84C288-FDEB-4E49-B64E-4BF6E3D8BD86}"/>
              </a:ext>
            </a:extLst>
          </p:cNvPr>
          <p:cNvSpPr/>
          <p:nvPr userDrawn="1"/>
        </p:nvSpPr>
        <p:spPr>
          <a:xfrm>
            <a:off x="2098678" y="2332102"/>
            <a:ext cx="7230658" cy="319572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w="19050">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aphic 76">
            <a:extLst>
              <a:ext uri="{FF2B5EF4-FFF2-40B4-BE49-F238E27FC236}">
                <a16:creationId xmlns="" xmlns:a16="http://schemas.microsoft.com/office/drawing/2014/main" id="{147C43F5-B0E4-2C42-B6A1-570D99B74FD6}"/>
              </a:ext>
            </a:extLst>
          </p:cNvPr>
          <p:cNvGrpSpPr/>
          <p:nvPr userDrawn="1"/>
        </p:nvGrpSpPr>
        <p:grpSpPr>
          <a:xfrm>
            <a:off x="4454825" y="9744619"/>
            <a:ext cx="2526982" cy="234917"/>
            <a:chOff x="6923246" y="4898421"/>
            <a:chExt cx="1763327" cy="163925"/>
          </a:xfrm>
        </p:grpSpPr>
        <p:grpSp>
          <p:nvGrpSpPr>
            <p:cNvPr id="75" name="Graphic 76">
              <a:extLst>
                <a:ext uri="{FF2B5EF4-FFF2-40B4-BE49-F238E27FC236}">
                  <a16:creationId xmlns="" xmlns:a16="http://schemas.microsoft.com/office/drawing/2014/main" id="{869E2A03-233C-4046-A0D7-6BE06DBB6534}"/>
                </a:ext>
              </a:extLst>
            </p:cNvPr>
            <p:cNvGrpSpPr/>
            <p:nvPr/>
          </p:nvGrpSpPr>
          <p:grpSpPr>
            <a:xfrm>
              <a:off x="7942326" y="4900231"/>
              <a:ext cx="744247" cy="162115"/>
              <a:chOff x="7942326" y="4900231"/>
              <a:chExt cx="744247" cy="162115"/>
            </a:xfrm>
          </p:grpSpPr>
          <p:sp>
            <p:nvSpPr>
              <p:cNvPr id="280" name="Freeform 279">
                <a:extLst>
                  <a:ext uri="{FF2B5EF4-FFF2-40B4-BE49-F238E27FC236}">
                    <a16:creationId xmlns="" xmlns:a16="http://schemas.microsoft.com/office/drawing/2014/main" id="{2AFA6FB1-C025-5B41-B9F6-8E26D7767376}"/>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 xmlns:a16="http://schemas.microsoft.com/office/drawing/2014/main" id="{A76B9462-73FB-804A-AA74-CEA12B8D61AA}"/>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282" name="Freeform 281">
                <a:extLst>
                  <a:ext uri="{FF2B5EF4-FFF2-40B4-BE49-F238E27FC236}">
                    <a16:creationId xmlns="" xmlns:a16="http://schemas.microsoft.com/office/drawing/2014/main" id="{CB8B0986-9754-A046-BCDA-ACB35A516377}"/>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283" name="Freeform 282">
                <a:extLst>
                  <a:ext uri="{FF2B5EF4-FFF2-40B4-BE49-F238E27FC236}">
                    <a16:creationId xmlns="" xmlns:a16="http://schemas.microsoft.com/office/drawing/2014/main" id="{B53AD22C-EB78-A443-B7A5-98F52360A5C8}"/>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284" name="Freeform 283">
                <a:extLst>
                  <a:ext uri="{FF2B5EF4-FFF2-40B4-BE49-F238E27FC236}">
                    <a16:creationId xmlns="" xmlns:a16="http://schemas.microsoft.com/office/drawing/2014/main" id="{F2FAD03B-C2C8-4C4A-81B5-083B58E6A2B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285" name="Freeform 284">
                <a:extLst>
                  <a:ext uri="{FF2B5EF4-FFF2-40B4-BE49-F238E27FC236}">
                    <a16:creationId xmlns="" xmlns:a16="http://schemas.microsoft.com/office/drawing/2014/main" id="{FC34F4FE-4F05-AA4D-8177-0F54E16564C5}"/>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86" name="Freeform 285">
                <a:extLst>
                  <a:ext uri="{FF2B5EF4-FFF2-40B4-BE49-F238E27FC236}">
                    <a16:creationId xmlns="" xmlns:a16="http://schemas.microsoft.com/office/drawing/2014/main" id="{9F278083-9CD0-1C41-8423-D2968E1E31A4}"/>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287" name="Freeform 286">
                <a:extLst>
                  <a:ext uri="{FF2B5EF4-FFF2-40B4-BE49-F238E27FC236}">
                    <a16:creationId xmlns="" xmlns:a16="http://schemas.microsoft.com/office/drawing/2014/main" id="{6763FC4A-9B5C-8249-B6F2-51FD8F66B45F}"/>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288" name="Freeform 287">
                <a:extLst>
                  <a:ext uri="{FF2B5EF4-FFF2-40B4-BE49-F238E27FC236}">
                    <a16:creationId xmlns="" xmlns:a16="http://schemas.microsoft.com/office/drawing/2014/main" id="{D94CD481-00B8-F64B-94C7-4FDF139D0F31}"/>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289" name="Freeform 288">
                <a:extLst>
                  <a:ext uri="{FF2B5EF4-FFF2-40B4-BE49-F238E27FC236}">
                    <a16:creationId xmlns="" xmlns:a16="http://schemas.microsoft.com/office/drawing/2014/main" id="{FE07ACAF-DA15-F64C-95BE-C9B05255FED8}"/>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90" name="Freeform 289">
                <a:extLst>
                  <a:ext uri="{FF2B5EF4-FFF2-40B4-BE49-F238E27FC236}">
                    <a16:creationId xmlns="" xmlns:a16="http://schemas.microsoft.com/office/drawing/2014/main" id="{0E1B1070-14A1-E647-A56C-9CC320BB9DCF}"/>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1" name="Freeform 290">
                <a:extLst>
                  <a:ext uri="{FF2B5EF4-FFF2-40B4-BE49-F238E27FC236}">
                    <a16:creationId xmlns="" xmlns:a16="http://schemas.microsoft.com/office/drawing/2014/main" id="{0F56376C-31ED-8045-8EDE-69F7DE8455C7}"/>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292" name="Freeform 291">
                <a:extLst>
                  <a:ext uri="{FF2B5EF4-FFF2-40B4-BE49-F238E27FC236}">
                    <a16:creationId xmlns="" xmlns:a16="http://schemas.microsoft.com/office/drawing/2014/main" id="{E1C67CBA-DB65-734E-938B-686BE89EE427}"/>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293" name="Freeform 292">
                <a:extLst>
                  <a:ext uri="{FF2B5EF4-FFF2-40B4-BE49-F238E27FC236}">
                    <a16:creationId xmlns="" xmlns:a16="http://schemas.microsoft.com/office/drawing/2014/main" id="{F1B9B75B-8803-8D4A-8623-3FDCB46DF42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294" name="Freeform 293">
                <a:extLst>
                  <a:ext uri="{FF2B5EF4-FFF2-40B4-BE49-F238E27FC236}">
                    <a16:creationId xmlns="" xmlns:a16="http://schemas.microsoft.com/office/drawing/2014/main" id="{1CC7C86E-01C0-8B48-A0A0-E43D9F7A3BC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295" name="Freeform 294">
                <a:extLst>
                  <a:ext uri="{FF2B5EF4-FFF2-40B4-BE49-F238E27FC236}">
                    <a16:creationId xmlns="" xmlns:a16="http://schemas.microsoft.com/office/drawing/2014/main" id="{9E5766AB-3F47-D049-8640-EA2C286EF5A5}"/>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296" name="Freeform 295">
                <a:extLst>
                  <a:ext uri="{FF2B5EF4-FFF2-40B4-BE49-F238E27FC236}">
                    <a16:creationId xmlns="" xmlns:a16="http://schemas.microsoft.com/office/drawing/2014/main" id="{D13AE513-B3BC-5C44-BEB1-CCCBD78A1913}"/>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297" name="Freeform 296">
                <a:extLst>
                  <a:ext uri="{FF2B5EF4-FFF2-40B4-BE49-F238E27FC236}">
                    <a16:creationId xmlns="" xmlns:a16="http://schemas.microsoft.com/office/drawing/2014/main" id="{B74A3601-60B3-E14D-B737-16B41811017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298" name="Freeform 297">
                <a:extLst>
                  <a:ext uri="{FF2B5EF4-FFF2-40B4-BE49-F238E27FC236}">
                    <a16:creationId xmlns="" xmlns:a16="http://schemas.microsoft.com/office/drawing/2014/main" id="{83992039-6040-AB45-8DB5-D1375438651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9" name="Freeform 298">
                <a:extLst>
                  <a:ext uri="{FF2B5EF4-FFF2-40B4-BE49-F238E27FC236}">
                    <a16:creationId xmlns="" xmlns:a16="http://schemas.microsoft.com/office/drawing/2014/main" id="{330C20C2-8A0A-1343-8522-C3F87553C22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300" name="Freeform 299">
                <a:extLst>
                  <a:ext uri="{FF2B5EF4-FFF2-40B4-BE49-F238E27FC236}">
                    <a16:creationId xmlns="" xmlns:a16="http://schemas.microsoft.com/office/drawing/2014/main" id="{C71002FB-805E-F344-9E47-4EB698ADE2BC}"/>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301" name="Freeform 300">
                <a:extLst>
                  <a:ext uri="{FF2B5EF4-FFF2-40B4-BE49-F238E27FC236}">
                    <a16:creationId xmlns="" xmlns:a16="http://schemas.microsoft.com/office/drawing/2014/main" id="{8238FDBA-8381-A945-A6CE-B7E9C0B4EE5A}"/>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302" name="Freeform 301">
                <a:extLst>
                  <a:ext uri="{FF2B5EF4-FFF2-40B4-BE49-F238E27FC236}">
                    <a16:creationId xmlns="" xmlns:a16="http://schemas.microsoft.com/office/drawing/2014/main" id="{9F6FA60C-145E-B640-8AFB-9599CBFE7C6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303" name="Freeform 302">
                <a:extLst>
                  <a:ext uri="{FF2B5EF4-FFF2-40B4-BE49-F238E27FC236}">
                    <a16:creationId xmlns="" xmlns:a16="http://schemas.microsoft.com/office/drawing/2014/main" id="{BAF25A15-FBF6-7043-9A71-CFFEC48CC50F}"/>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304" name="Freeform 303">
                <a:extLst>
                  <a:ext uri="{FF2B5EF4-FFF2-40B4-BE49-F238E27FC236}">
                    <a16:creationId xmlns="" xmlns:a16="http://schemas.microsoft.com/office/drawing/2014/main" id="{ED061085-2278-3F4A-8354-29CC7F83C7D7}"/>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305" name="Graphic 76">
                <a:extLst>
                  <a:ext uri="{FF2B5EF4-FFF2-40B4-BE49-F238E27FC236}">
                    <a16:creationId xmlns="" xmlns:a16="http://schemas.microsoft.com/office/drawing/2014/main" id="{83750823-C341-D043-B53A-FFED004521CA}"/>
                  </a:ext>
                </a:extLst>
              </p:cNvPr>
              <p:cNvGrpSpPr/>
              <p:nvPr/>
            </p:nvGrpSpPr>
            <p:grpSpPr>
              <a:xfrm>
                <a:off x="8206877" y="4909375"/>
                <a:ext cx="365840" cy="45338"/>
                <a:chOff x="8206877" y="4909375"/>
                <a:chExt cx="365840" cy="45338"/>
              </a:xfrm>
              <a:solidFill>
                <a:srgbClr val="23509E"/>
              </a:solidFill>
            </p:grpSpPr>
            <p:sp>
              <p:nvSpPr>
                <p:cNvPr id="343" name="Freeform 342">
                  <a:extLst>
                    <a:ext uri="{FF2B5EF4-FFF2-40B4-BE49-F238E27FC236}">
                      <a16:creationId xmlns="" xmlns:a16="http://schemas.microsoft.com/office/drawing/2014/main" id="{7698BD15-1003-8946-A9D6-B2933510FE5D}"/>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344" name="Freeform 343">
                  <a:extLst>
                    <a:ext uri="{FF2B5EF4-FFF2-40B4-BE49-F238E27FC236}">
                      <a16:creationId xmlns="" xmlns:a16="http://schemas.microsoft.com/office/drawing/2014/main" id="{CB3A3D99-46DA-484F-9760-E4889470DDA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45" name="Freeform 344">
                  <a:extLst>
                    <a:ext uri="{FF2B5EF4-FFF2-40B4-BE49-F238E27FC236}">
                      <a16:creationId xmlns="" xmlns:a16="http://schemas.microsoft.com/office/drawing/2014/main" id="{4C261CAD-DADB-044D-8C95-98AA6F58CA55}"/>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346" name="Freeform 345">
                  <a:extLst>
                    <a:ext uri="{FF2B5EF4-FFF2-40B4-BE49-F238E27FC236}">
                      <a16:creationId xmlns="" xmlns:a16="http://schemas.microsoft.com/office/drawing/2014/main" id="{E2F8255C-2283-B341-B4D3-DA794DD4EB4E}"/>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47" name="Freeform 346">
                  <a:extLst>
                    <a:ext uri="{FF2B5EF4-FFF2-40B4-BE49-F238E27FC236}">
                      <a16:creationId xmlns="" xmlns:a16="http://schemas.microsoft.com/office/drawing/2014/main" id="{C3D3AA33-517B-3A41-AE49-B04C10B08A4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48" name="Freeform 347">
                  <a:extLst>
                    <a:ext uri="{FF2B5EF4-FFF2-40B4-BE49-F238E27FC236}">
                      <a16:creationId xmlns="" xmlns:a16="http://schemas.microsoft.com/office/drawing/2014/main" id="{E7E4C06C-A68A-9840-911D-7A89335EC553}"/>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49" name="Freeform 348">
                  <a:extLst>
                    <a:ext uri="{FF2B5EF4-FFF2-40B4-BE49-F238E27FC236}">
                      <a16:creationId xmlns="" xmlns:a16="http://schemas.microsoft.com/office/drawing/2014/main" id="{2791397D-612D-E14C-88D0-2A7E25661BB9}"/>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350" name="Freeform 349">
                  <a:extLst>
                    <a:ext uri="{FF2B5EF4-FFF2-40B4-BE49-F238E27FC236}">
                      <a16:creationId xmlns="" xmlns:a16="http://schemas.microsoft.com/office/drawing/2014/main" id="{9C8F8E35-3E3B-F541-BCF3-3C69D9BC1BAF}"/>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351" name="Freeform 350">
                  <a:extLst>
                    <a:ext uri="{FF2B5EF4-FFF2-40B4-BE49-F238E27FC236}">
                      <a16:creationId xmlns="" xmlns:a16="http://schemas.microsoft.com/office/drawing/2014/main" id="{349F6E1C-E340-854B-A71F-90BED961FCCB}"/>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352" name="Freeform 351">
                  <a:extLst>
                    <a:ext uri="{FF2B5EF4-FFF2-40B4-BE49-F238E27FC236}">
                      <a16:creationId xmlns="" xmlns:a16="http://schemas.microsoft.com/office/drawing/2014/main" id="{73B6667B-42E7-CC43-8F2D-8DDDFE8BBFD1}"/>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353" name="Freeform 352">
                  <a:extLst>
                    <a:ext uri="{FF2B5EF4-FFF2-40B4-BE49-F238E27FC236}">
                      <a16:creationId xmlns="" xmlns:a16="http://schemas.microsoft.com/office/drawing/2014/main" id="{1EEA987E-B7A1-5B4E-82ED-059BF3E1CB64}"/>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354" name="Freeform 353">
                  <a:extLst>
                    <a:ext uri="{FF2B5EF4-FFF2-40B4-BE49-F238E27FC236}">
                      <a16:creationId xmlns="" xmlns:a16="http://schemas.microsoft.com/office/drawing/2014/main" id="{49479D05-8108-BF4D-9AA6-DBD71C5530EC}"/>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55" name="Freeform 354">
                  <a:extLst>
                    <a:ext uri="{FF2B5EF4-FFF2-40B4-BE49-F238E27FC236}">
                      <a16:creationId xmlns="" xmlns:a16="http://schemas.microsoft.com/office/drawing/2014/main" id="{E467BCED-975D-9641-894E-45A83E350E1D}"/>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56" name="Freeform 355">
                  <a:extLst>
                    <a:ext uri="{FF2B5EF4-FFF2-40B4-BE49-F238E27FC236}">
                      <a16:creationId xmlns="" xmlns:a16="http://schemas.microsoft.com/office/drawing/2014/main" id="{2FA76107-DEE6-8441-854A-4ACF7BD8F77D}"/>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6" name="Graphic 76">
                <a:extLst>
                  <a:ext uri="{FF2B5EF4-FFF2-40B4-BE49-F238E27FC236}">
                    <a16:creationId xmlns="" xmlns:a16="http://schemas.microsoft.com/office/drawing/2014/main" id="{599874D7-FC47-7743-B102-AB5541B5F820}"/>
                  </a:ext>
                </a:extLst>
              </p:cNvPr>
              <p:cNvGrpSpPr/>
              <p:nvPr/>
            </p:nvGrpSpPr>
            <p:grpSpPr>
              <a:xfrm>
                <a:off x="8208210" y="4964049"/>
                <a:ext cx="478363" cy="44672"/>
                <a:chOff x="8208210" y="4964049"/>
                <a:chExt cx="478363" cy="44672"/>
              </a:xfrm>
              <a:solidFill>
                <a:srgbClr val="23509E"/>
              </a:solidFill>
            </p:grpSpPr>
            <p:sp>
              <p:nvSpPr>
                <p:cNvPr id="326" name="Freeform 325">
                  <a:extLst>
                    <a:ext uri="{FF2B5EF4-FFF2-40B4-BE49-F238E27FC236}">
                      <a16:creationId xmlns="" xmlns:a16="http://schemas.microsoft.com/office/drawing/2014/main" id="{6EA75377-097B-9347-B1FA-F80868344A2B}"/>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27" name="Freeform 326">
                  <a:extLst>
                    <a:ext uri="{FF2B5EF4-FFF2-40B4-BE49-F238E27FC236}">
                      <a16:creationId xmlns="" xmlns:a16="http://schemas.microsoft.com/office/drawing/2014/main" id="{D86166EE-64F0-FC48-9486-6DF2D8E266D3}"/>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28" name="Freeform 327">
                  <a:extLst>
                    <a:ext uri="{FF2B5EF4-FFF2-40B4-BE49-F238E27FC236}">
                      <a16:creationId xmlns="" xmlns:a16="http://schemas.microsoft.com/office/drawing/2014/main" id="{7F66FD2D-814C-AC42-A727-065DA8C6DAE5}"/>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9" name="Freeform 328">
                  <a:extLst>
                    <a:ext uri="{FF2B5EF4-FFF2-40B4-BE49-F238E27FC236}">
                      <a16:creationId xmlns="" xmlns:a16="http://schemas.microsoft.com/office/drawing/2014/main" id="{236DFB24-F7DA-E044-853E-77524BAD2C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330" name="Freeform 329">
                  <a:extLst>
                    <a:ext uri="{FF2B5EF4-FFF2-40B4-BE49-F238E27FC236}">
                      <a16:creationId xmlns="" xmlns:a16="http://schemas.microsoft.com/office/drawing/2014/main" id="{F038814D-05BA-454A-8708-0EEA57595F54}"/>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1" name="Freeform 330">
                  <a:extLst>
                    <a:ext uri="{FF2B5EF4-FFF2-40B4-BE49-F238E27FC236}">
                      <a16:creationId xmlns="" xmlns:a16="http://schemas.microsoft.com/office/drawing/2014/main" id="{E9F70E44-4697-1841-966F-35202F89720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32" name="Freeform 331">
                  <a:extLst>
                    <a:ext uri="{FF2B5EF4-FFF2-40B4-BE49-F238E27FC236}">
                      <a16:creationId xmlns="" xmlns:a16="http://schemas.microsoft.com/office/drawing/2014/main" id="{474BC752-AA1A-0947-B22A-C9B2F8C34329}"/>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333" name="Freeform 332">
                  <a:extLst>
                    <a:ext uri="{FF2B5EF4-FFF2-40B4-BE49-F238E27FC236}">
                      <a16:creationId xmlns="" xmlns:a16="http://schemas.microsoft.com/office/drawing/2014/main" id="{A37C47C7-EF8C-5145-85F8-76F3E437038F}"/>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334" name="Freeform 333">
                  <a:extLst>
                    <a:ext uri="{FF2B5EF4-FFF2-40B4-BE49-F238E27FC236}">
                      <a16:creationId xmlns="" xmlns:a16="http://schemas.microsoft.com/office/drawing/2014/main" id="{A991168C-E24F-4941-BDF5-8BE3C357D8EF}"/>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335" name="Freeform 334">
                  <a:extLst>
                    <a:ext uri="{FF2B5EF4-FFF2-40B4-BE49-F238E27FC236}">
                      <a16:creationId xmlns="" xmlns:a16="http://schemas.microsoft.com/office/drawing/2014/main" id="{9AD02D1F-A6DF-9E49-BAD3-8F84A911BFF0}"/>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6" name="Freeform 335">
                  <a:extLst>
                    <a:ext uri="{FF2B5EF4-FFF2-40B4-BE49-F238E27FC236}">
                      <a16:creationId xmlns="" xmlns:a16="http://schemas.microsoft.com/office/drawing/2014/main" id="{DF684849-7001-A343-A23C-10D0BA89683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37" name="Freeform 336">
                  <a:extLst>
                    <a:ext uri="{FF2B5EF4-FFF2-40B4-BE49-F238E27FC236}">
                      <a16:creationId xmlns="" xmlns:a16="http://schemas.microsoft.com/office/drawing/2014/main" id="{51269C04-0516-7948-9ECB-AC2D3BC6024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338" name="Freeform 337">
                  <a:extLst>
                    <a:ext uri="{FF2B5EF4-FFF2-40B4-BE49-F238E27FC236}">
                      <a16:creationId xmlns="" xmlns:a16="http://schemas.microsoft.com/office/drawing/2014/main" id="{2BEB92F0-5688-5F47-8840-042AD1690A13}"/>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9" name="Freeform 338">
                  <a:extLst>
                    <a:ext uri="{FF2B5EF4-FFF2-40B4-BE49-F238E27FC236}">
                      <a16:creationId xmlns="" xmlns:a16="http://schemas.microsoft.com/office/drawing/2014/main" id="{DA058CE6-25C4-CA49-83BE-E414A8CDFCFD}"/>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40" name="Freeform 339">
                  <a:extLst>
                    <a:ext uri="{FF2B5EF4-FFF2-40B4-BE49-F238E27FC236}">
                      <a16:creationId xmlns="" xmlns:a16="http://schemas.microsoft.com/office/drawing/2014/main" id="{2D05C13F-FD4C-DE42-8B59-46B38DA2E33B}"/>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1" name="Freeform 340">
                  <a:extLst>
                    <a:ext uri="{FF2B5EF4-FFF2-40B4-BE49-F238E27FC236}">
                      <a16:creationId xmlns="" xmlns:a16="http://schemas.microsoft.com/office/drawing/2014/main" id="{1C547B8D-C636-3648-9B32-6928003E9A0E}"/>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2" name="Freeform 341">
                  <a:extLst>
                    <a:ext uri="{FF2B5EF4-FFF2-40B4-BE49-F238E27FC236}">
                      <a16:creationId xmlns="" xmlns:a16="http://schemas.microsoft.com/office/drawing/2014/main" id="{DB8EF6EC-4367-6640-BC73-CEC25777CB8F}"/>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7" name="Graphic 76">
                <a:extLst>
                  <a:ext uri="{FF2B5EF4-FFF2-40B4-BE49-F238E27FC236}">
                    <a16:creationId xmlns="" xmlns:a16="http://schemas.microsoft.com/office/drawing/2014/main" id="{C68419F0-5E42-D944-8329-C740372B0941}"/>
                  </a:ext>
                </a:extLst>
              </p:cNvPr>
              <p:cNvGrpSpPr/>
              <p:nvPr/>
            </p:nvGrpSpPr>
            <p:grpSpPr>
              <a:xfrm>
                <a:off x="8206020" y="5017579"/>
                <a:ext cx="478077" cy="44767"/>
                <a:chOff x="8206020" y="5017579"/>
                <a:chExt cx="478077" cy="44767"/>
              </a:xfrm>
              <a:solidFill>
                <a:srgbClr val="23509E"/>
              </a:solidFill>
            </p:grpSpPr>
            <p:sp>
              <p:nvSpPr>
                <p:cNvPr id="308" name="Freeform 307">
                  <a:extLst>
                    <a:ext uri="{FF2B5EF4-FFF2-40B4-BE49-F238E27FC236}">
                      <a16:creationId xmlns="" xmlns:a16="http://schemas.microsoft.com/office/drawing/2014/main" id="{99B80E21-7B61-AF44-ABE4-24623FBAA033}"/>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09" name="Freeform 308">
                  <a:extLst>
                    <a:ext uri="{FF2B5EF4-FFF2-40B4-BE49-F238E27FC236}">
                      <a16:creationId xmlns="" xmlns:a16="http://schemas.microsoft.com/office/drawing/2014/main" id="{AFA3EC76-34D7-7F49-9EC9-8DEAEEDF5561}"/>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10" name="Freeform 309">
                  <a:extLst>
                    <a:ext uri="{FF2B5EF4-FFF2-40B4-BE49-F238E27FC236}">
                      <a16:creationId xmlns="" xmlns:a16="http://schemas.microsoft.com/office/drawing/2014/main" id="{E20FC84C-7770-494F-953C-ED6DCEBFE5B6}"/>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11" name="Freeform 310">
                  <a:extLst>
                    <a:ext uri="{FF2B5EF4-FFF2-40B4-BE49-F238E27FC236}">
                      <a16:creationId xmlns="" xmlns:a16="http://schemas.microsoft.com/office/drawing/2014/main" id="{434B14F3-8A60-EC44-A1A5-6173A3426DF2}"/>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2" name="Freeform 311">
                  <a:extLst>
                    <a:ext uri="{FF2B5EF4-FFF2-40B4-BE49-F238E27FC236}">
                      <a16:creationId xmlns="" xmlns:a16="http://schemas.microsoft.com/office/drawing/2014/main" id="{031F0BD6-002B-2D44-AD5A-21BDD4C100DB}"/>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313" name="Freeform 312">
                  <a:extLst>
                    <a:ext uri="{FF2B5EF4-FFF2-40B4-BE49-F238E27FC236}">
                      <a16:creationId xmlns="" xmlns:a16="http://schemas.microsoft.com/office/drawing/2014/main" id="{EC768488-B82D-8F4B-9893-04DA522E943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4" name="Freeform 313">
                  <a:extLst>
                    <a:ext uri="{FF2B5EF4-FFF2-40B4-BE49-F238E27FC236}">
                      <a16:creationId xmlns="" xmlns:a16="http://schemas.microsoft.com/office/drawing/2014/main" id="{5266D938-70C6-B54E-9179-3BA1F90C4730}"/>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15" name="Freeform 314">
                  <a:extLst>
                    <a:ext uri="{FF2B5EF4-FFF2-40B4-BE49-F238E27FC236}">
                      <a16:creationId xmlns="" xmlns:a16="http://schemas.microsoft.com/office/drawing/2014/main" id="{3B88F67B-CA2D-2545-BFD3-160995534F01}"/>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16" name="Freeform 315">
                  <a:extLst>
                    <a:ext uri="{FF2B5EF4-FFF2-40B4-BE49-F238E27FC236}">
                      <a16:creationId xmlns="" xmlns:a16="http://schemas.microsoft.com/office/drawing/2014/main" id="{4A804AE4-38EB-654E-87A6-BEA7B28FFCFB}"/>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17" name="Freeform 316">
                  <a:extLst>
                    <a:ext uri="{FF2B5EF4-FFF2-40B4-BE49-F238E27FC236}">
                      <a16:creationId xmlns="" xmlns:a16="http://schemas.microsoft.com/office/drawing/2014/main" id="{097A9865-CB2F-784C-9545-6F9DC8C290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318" name="Freeform 317">
                  <a:extLst>
                    <a:ext uri="{FF2B5EF4-FFF2-40B4-BE49-F238E27FC236}">
                      <a16:creationId xmlns="" xmlns:a16="http://schemas.microsoft.com/office/drawing/2014/main" id="{0E036356-728D-0647-9597-955831F466C5}"/>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319" name="Freeform 318">
                  <a:extLst>
                    <a:ext uri="{FF2B5EF4-FFF2-40B4-BE49-F238E27FC236}">
                      <a16:creationId xmlns="" xmlns:a16="http://schemas.microsoft.com/office/drawing/2014/main" id="{D3E4AE80-6CD4-9B45-914E-60D84FBC90D9}"/>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0" name="Freeform 319">
                  <a:extLst>
                    <a:ext uri="{FF2B5EF4-FFF2-40B4-BE49-F238E27FC236}">
                      <a16:creationId xmlns="" xmlns:a16="http://schemas.microsoft.com/office/drawing/2014/main" id="{E7B40B33-1B49-DF4C-8C8F-E1E37710C36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1" name="Freeform 320">
                  <a:extLst>
                    <a:ext uri="{FF2B5EF4-FFF2-40B4-BE49-F238E27FC236}">
                      <a16:creationId xmlns="" xmlns:a16="http://schemas.microsoft.com/office/drawing/2014/main" id="{AE16F2A8-9827-EE4E-8F98-D3F75DA0A048}"/>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322" name="Freeform 321">
                  <a:extLst>
                    <a:ext uri="{FF2B5EF4-FFF2-40B4-BE49-F238E27FC236}">
                      <a16:creationId xmlns="" xmlns:a16="http://schemas.microsoft.com/office/drawing/2014/main" id="{74141126-4132-0E42-8EC9-22C150AB0E12}"/>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3" name="Freeform 322">
                  <a:extLst>
                    <a:ext uri="{FF2B5EF4-FFF2-40B4-BE49-F238E27FC236}">
                      <a16:creationId xmlns="" xmlns:a16="http://schemas.microsoft.com/office/drawing/2014/main" id="{C051D132-1884-7848-A1FC-8BDB3D585EC4}"/>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324" name="Freeform 323">
                  <a:extLst>
                    <a:ext uri="{FF2B5EF4-FFF2-40B4-BE49-F238E27FC236}">
                      <a16:creationId xmlns="" xmlns:a16="http://schemas.microsoft.com/office/drawing/2014/main" id="{FCBCA927-633B-734B-8D95-66B5DF1F9595}"/>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25" name="Freeform 324">
                  <a:extLst>
                    <a:ext uri="{FF2B5EF4-FFF2-40B4-BE49-F238E27FC236}">
                      <a16:creationId xmlns="" xmlns:a16="http://schemas.microsoft.com/office/drawing/2014/main" id="{E83AE06D-1AE7-6543-AAF9-BC8E19C138A5}"/>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76" name="Graphic 76">
              <a:extLst>
                <a:ext uri="{FF2B5EF4-FFF2-40B4-BE49-F238E27FC236}">
                  <a16:creationId xmlns="" xmlns:a16="http://schemas.microsoft.com/office/drawing/2014/main" id="{FE950005-205D-5941-8344-DEB9A85A7351}"/>
                </a:ext>
              </a:extLst>
            </p:cNvPr>
            <p:cNvGrpSpPr/>
            <p:nvPr/>
          </p:nvGrpSpPr>
          <p:grpSpPr>
            <a:xfrm>
              <a:off x="6923246" y="4898421"/>
              <a:ext cx="951775" cy="153542"/>
              <a:chOff x="6923246" y="4898421"/>
              <a:chExt cx="951775" cy="153542"/>
            </a:xfrm>
            <a:solidFill>
              <a:srgbClr val="231F20"/>
            </a:solidFill>
          </p:grpSpPr>
          <p:sp>
            <p:nvSpPr>
              <p:cNvPr id="77" name="Freeform 76">
                <a:extLst>
                  <a:ext uri="{FF2B5EF4-FFF2-40B4-BE49-F238E27FC236}">
                    <a16:creationId xmlns="" xmlns:a16="http://schemas.microsoft.com/office/drawing/2014/main" id="{703D993D-1487-A14B-B797-E0245D459953}"/>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78" name="Freeform 77">
                <a:extLst>
                  <a:ext uri="{FF2B5EF4-FFF2-40B4-BE49-F238E27FC236}">
                    <a16:creationId xmlns="" xmlns:a16="http://schemas.microsoft.com/office/drawing/2014/main" id="{5F477D08-56A4-064D-AE69-94983DC191A6}"/>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9" name="Freeform 78">
                <a:extLst>
                  <a:ext uri="{FF2B5EF4-FFF2-40B4-BE49-F238E27FC236}">
                    <a16:creationId xmlns="" xmlns:a16="http://schemas.microsoft.com/office/drawing/2014/main" id="{0E80C7DB-F2EB-F24D-B3E2-0E7414EC96FB}"/>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80" name="Freeform 79">
                <a:extLst>
                  <a:ext uri="{FF2B5EF4-FFF2-40B4-BE49-F238E27FC236}">
                    <a16:creationId xmlns="" xmlns:a16="http://schemas.microsoft.com/office/drawing/2014/main" id="{7D19B967-E49C-C546-A47C-7A02798CB34E}"/>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81" name="Freeform 80">
                <a:extLst>
                  <a:ext uri="{FF2B5EF4-FFF2-40B4-BE49-F238E27FC236}">
                    <a16:creationId xmlns="" xmlns:a16="http://schemas.microsoft.com/office/drawing/2014/main" id="{6FA78DED-3C60-FF41-A3EE-15EEBBD65A3D}"/>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82" name="Freeform 81">
                <a:extLst>
                  <a:ext uri="{FF2B5EF4-FFF2-40B4-BE49-F238E27FC236}">
                    <a16:creationId xmlns="" xmlns:a16="http://schemas.microsoft.com/office/drawing/2014/main" id="{358487B0-6D30-5E40-996C-DDC076D0B3C4}"/>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83" name="Freeform 82">
                <a:extLst>
                  <a:ext uri="{FF2B5EF4-FFF2-40B4-BE49-F238E27FC236}">
                    <a16:creationId xmlns="" xmlns:a16="http://schemas.microsoft.com/office/drawing/2014/main" id="{117DD0AD-344A-DF4D-9770-CADD4C327376}"/>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84" name="Freeform 83">
                <a:extLst>
                  <a:ext uri="{FF2B5EF4-FFF2-40B4-BE49-F238E27FC236}">
                    <a16:creationId xmlns="" xmlns:a16="http://schemas.microsoft.com/office/drawing/2014/main" id="{E8B7946A-5239-064D-AC58-A55C12A5DDC3}"/>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85" name="Freeform 84">
                <a:extLst>
                  <a:ext uri="{FF2B5EF4-FFF2-40B4-BE49-F238E27FC236}">
                    <a16:creationId xmlns="" xmlns:a16="http://schemas.microsoft.com/office/drawing/2014/main" id="{A2464927-80DE-5D47-8FBD-D3B44C410199}"/>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86" name="Freeform 85">
                <a:extLst>
                  <a:ext uri="{FF2B5EF4-FFF2-40B4-BE49-F238E27FC236}">
                    <a16:creationId xmlns="" xmlns:a16="http://schemas.microsoft.com/office/drawing/2014/main" id="{B3F6586A-B2DA-B045-BBB8-0F10328C6A18}"/>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87" name="Freeform 86">
                <a:extLst>
                  <a:ext uri="{FF2B5EF4-FFF2-40B4-BE49-F238E27FC236}">
                    <a16:creationId xmlns="" xmlns:a16="http://schemas.microsoft.com/office/drawing/2014/main" id="{E0395CEE-F017-A145-94E6-2F2B7EE87E83}"/>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88" name="Freeform 87">
                <a:extLst>
                  <a:ext uri="{FF2B5EF4-FFF2-40B4-BE49-F238E27FC236}">
                    <a16:creationId xmlns="" xmlns:a16="http://schemas.microsoft.com/office/drawing/2014/main" id="{F8B8B186-64A6-E04E-B3C5-2795B2D0A498}"/>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89" name="Freeform 88">
                <a:extLst>
                  <a:ext uri="{FF2B5EF4-FFF2-40B4-BE49-F238E27FC236}">
                    <a16:creationId xmlns="" xmlns:a16="http://schemas.microsoft.com/office/drawing/2014/main" id="{7757E278-69BF-6A4A-B09A-92EEA6F47A01}"/>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90" name="Freeform 89">
                <a:extLst>
                  <a:ext uri="{FF2B5EF4-FFF2-40B4-BE49-F238E27FC236}">
                    <a16:creationId xmlns="" xmlns:a16="http://schemas.microsoft.com/office/drawing/2014/main" id="{38FD7F6D-3C4B-BC47-99C1-E8C63B0CAE90}"/>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91" name="Freeform 90">
                <a:extLst>
                  <a:ext uri="{FF2B5EF4-FFF2-40B4-BE49-F238E27FC236}">
                    <a16:creationId xmlns="" xmlns:a16="http://schemas.microsoft.com/office/drawing/2014/main" id="{D646CA12-3126-434D-AB9F-EA7A77ED5537}"/>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92" name="Freeform 91">
                <a:extLst>
                  <a:ext uri="{FF2B5EF4-FFF2-40B4-BE49-F238E27FC236}">
                    <a16:creationId xmlns="" xmlns:a16="http://schemas.microsoft.com/office/drawing/2014/main" id="{65AB8A32-3B95-DB4F-AF3D-4A548C8E889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93" name="Freeform 92">
                <a:extLst>
                  <a:ext uri="{FF2B5EF4-FFF2-40B4-BE49-F238E27FC236}">
                    <a16:creationId xmlns="" xmlns:a16="http://schemas.microsoft.com/office/drawing/2014/main" id="{89AC2A61-73E2-BD4C-936B-652EA1C95FD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94" name="Freeform 93">
                <a:extLst>
                  <a:ext uri="{FF2B5EF4-FFF2-40B4-BE49-F238E27FC236}">
                    <a16:creationId xmlns="" xmlns:a16="http://schemas.microsoft.com/office/drawing/2014/main" id="{1E4223CE-DA3E-5945-A229-C549381538A3}"/>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5" name="Freeform 94">
                <a:extLst>
                  <a:ext uri="{FF2B5EF4-FFF2-40B4-BE49-F238E27FC236}">
                    <a16:creationId xmlns="" xmlns:a16="http://schemas.microsoft.com/office/drawing/2014/main" id="{BC570F55-324B-B348-869D-6AACD1EE0AF5}"/>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96" name="Freeform 95">
                <a:extLst>
                  <a:ext uri="{FF2B5EF4-FFF2-40B4-BE49-F238E27FC236}">
                    <a16:creationId xmlns="" xmlns:a16="http://schemas.microsoft.com/office/drawing/2014/main" id="{CC62BEC3-44A4-7C42-8A4B-12CE4B5DF030}"/>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97" name="Freeform 96">
                <a:extLst>
                  <a:ext uri="{FF2B5EF4-FFF2-40B4-BE49-F238E27FC236}">
                    <a16:creationId xmlns="" xmlns:a16="http://schemas.microsoft.com/office/drawing/2014/main" id="{12441D8B-7C4A-8646-95BC-939296824DAD}"/>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8" name="Freeform 97">
                <a:extLst>
                  <a:ext uri="{FF2B5EF4-FFF2-40B4-BE49-F238E27FC236}">
                    <a16:creationId xmlns="" xmlns:a16="http://schemas.microsoft.com/office/drawing/2014/main" id="{27AD0971-D66D-6143-92A1-FB0A41E1D843}"/>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99" name="Freeform 98">
                <a:extLst>
                  <a:ext uri="{FF2B5EF4-FFF2-40B4-BE49-F238E27FC236}">
                    <a16:creationId xmlns="" xmlns:a16="http://schemas.microsoft.com/office/drawing/2014/main" id="{F61CFF4B-EC1B-BF4A-8763-87A436452031}"/>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100" name="Freeform 99">
                <a:extLst>
                  <a:ext uri="{FF2B5EF4-FFF2-40B4-BE49-F238E27FC236}">
                    <a16:creationId xmlns="" xmlns:a16="http://schemas.microsoft.com/office/drawing/2014/main" id="{425840CD-572E-3444-8CDD-6E45B72F597B}"/>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101" name="Freeform 100">
                <a:extLst>
                  <a:ext uri="{FF2B5EF4-FFF2-40B4-BE49-F238E27FC236}">
                    <a16:creationId xmlns="" xmlns:a16="http://schemas.microsoft.com/office/drawing/2014/main" id="{81047D02-CEA5-C84A-9FC8-3014883F33A2}"/>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02" name="Freeform 101">
                <a:extLst>
                  <a:ext uri="{FF2B5EF4-FFF2-40B4-BE49-F238E27FC236}">
                    <a16:creationId xmlns="" xmlns:a16="http://schemas.microsoft.com/office/drawing/2014/main" id="{586920AD-6364-BA40-BE1D-D89B08C35325}"/>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03" name="Freeform 102">
                <a:extLst>
                  <a:ext uri="{FF2B5EF4-FFF2-40B4-BE49-F238E27FC236}">
                    <a16:creationId xmlns="" xmlns:a16="http://schemas.microsoft.com/office/drawing/2014/main" id="{DAC3F699-3494-2740-8DF2-52D4B56393FB}"/>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04" name="Freeform 103">
                <a:extLst>
                  <a:ext uri="{FF2B5EF4-FFF2-40B4-BE49-F238E27FC236}">
                    <a16:creationId xmlns="" xmlns:a16="http://schemas.microsoft.com/office/drawing/2014/main" id="{F201582D-2287-944B-9241-372F45710479}"/>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05" name="Freeform 104">
                <a:extLst>
                  <a:ext uri="{FF2B5EF4-FFF2-40B4-BE49-F238E27FC236}">
                    <a16:creationId xmlns="" xmlns:a16="http://schemas.microsoft.com/office/drawing/2014/main" id="{0FE29BD0-9B91-834B-9C05-95491393A5F1}"/>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06" name="Freeform 105">
                <a:extLst>
                  <a:ext uri="{FF2B5EF4-FFF2-40B4-BE49-F238E27FC236}">
                    <a16:creationId xmlns="" xmlns:a16="http://schemas.microsoft.com/office/drawing/2014/main" id="{A0AB4CE9-9959-8241-9D19-EDA8D6C22DAC}"/>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07" name="Freeform 106">
                <a:extLst>
                  <a:ext uri="{FF2B5EF4-FFF2-40B4-BE49-F238E27FC236}">
                    <a16:creationId xmlns="" xmlns:a16="http://schemas.microsoft.com/office/drawing/2014/main" id="{6369E322-17BB-DB4D-BEE6-A93BD151C29D}"/>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8" name="Freeform 107">
                <a:extLst>
                  <a:ext uri="{FF2B5EF4-FFF2-40B4-BE49-F238E27FC236}">
                    <a16:creationId xmlns="" xmlns:a16="http://schemas.microsoft.com/office/drawing/2014/main" id="{22B3665B-3CB8-8346-89E0-050FDABBC05F}"/>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9" name="Freeform 108">
                <a:extLst>
                  <a:ext uri="{FF2B5EF4-FFF2-40B4-BE49-F238E27FC236}">
                    <a16:creationId xmlns="" xmlns:a16="http://schemas.microsoft.com/office/drawing/2014/main" id="{612CB02E-C989-F34E-93D9-91442FC97AE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0" name="Freeform 109">
                <a:extLst>
                  <a:ext uri="{FF2B5EF4-FFF2-40B4-BE49-F238E27FC236}">
                    <a16:creationId xmlns="" xmlns:a16="http://schemas.microsoft.com/office/drawing/2014/main" id="{17B7377B-E1EE-044C-8E6C-73BBFC98E2A2}"/>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1" name="Freeform 110">
                <a:extLst>
                  <a:ext uri="{FF2B5EF4-FFF2-40B4-BE49-F238E27FC236}">
                    <a16:creationId xmlns="" xmlns:a16="http://schemas.microsoft.com/office/drawing/2014/main" id="{1DF300B4-3688-E04A-873B-20A96136CBDB}"/>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2" name="Freeform 111">
                <a:extLst>
                  <a:ext uri="{FF2B5EF4-FFF2-40B4-BE49-F238E27FC236}">
                    <a16:creationId xmlns="" xmlns:a16="http://schemas.microsoft.com/office/drawing/2014/main" id="{445D7DAA-63D3-8448-8936-D6F2A4F28D4D}"/>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13" name="Freeform 112">
                <a:extLst>
                  <a:ext uri="{FF2B5EF4-FFF2-40B4-BE49-F238E27FC236}">
                    <a16:creationId xmlns="" xmlns:a16="http://schemas.microsoft.com/office/drawing/2014/main" id="{9F580BBE-3228-FF4E-A6A5-C71358D17D6F}"/>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4" name="Freeform 113">
                <a:extLst>
                  <a:ext uri="{FF2B5EF4-FFF2-40B4-BE49-F238E27FC236}">
                    <a16:creationId xmlns="" xmlns:a16="http://schemas.microsoft.com/office/drawing/2014/main" id="{C1D8E742-C1C1-D146-A7B1-BA0A6CAF6DB1}"/>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5" name="Freeform 114">
                <a:extLst>
                  <a:ext uri="{FF2B5EF4-FFF2-40B4-BE49-F238E27FC236}">
                    <a16:creationId xmlns="" xmlns:a16="http://schemas.microsoft.com/office/drawing/2014/main" id="{2865324B-6EFC-9F4F-A1D0-6DBAD94B88EF}"/>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16" name="Freeform 115">
                <a:extLst>
                  <a:ext uri="{FF2B5EF4-FFF2-40B4-BE49-F238E27FC236}">
                    <a16:creationId xmlns="" xmlns:a16="http://schemas.microsoft.com/office/drawing/2014/main" id="{122BF0D3-0B57-D34D-A9CA-D0AA8CCCF116}"/>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7" name="Freeform 116">
                <a:extLst>
                  <a:ext uri="{FF2B5EF4-FFF2-40B4-BE49-F238E27FC236}">
                    <a16:creationId xmlns="" xmlns:a16="http://schemas.microsoft.com/office/drawing/2014/main" id="{CBEA79AF-9CC8-0246-9E66-223EB511DD2E}"/>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18" name="Freeform 117">
                <a:extLst>
                  <a:ext uri="{FF2B5EF4-FFF2-40B4-BE49-F238E27FC236}">
                    <a16:creationId xmlns="" xmlns:a16="http://schemas.microsoft.com/office/drawing/2014/main" id="{F2C394F9-A7BB-FC43-9B74-A57290983F7C}"/>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19" name="Freeform 118">
                <a:extLst>
                  <a:ext uri="{FF2B5EF4-FFF2-40B4-BE49-F238E27FC236}">
                    <a16:creationId xmlns="" xmlns:a16="http://schemas.microsoft.com/office/drawing/2014/main" id="{A4C74958-6E77-BE4D-B6EA-89B9D1811A68}"/>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20" name="Freeform 119">
                <a:extLst>
                  <a:ext uri="{FF2B5EF4-FFF2-40B4-BE49-F238E27FC236}">
                    <a16:creationId xmlns="" xmlns:a16="http://schemas.microsoft.com/office/drawing/2014/main" id="{05063EA5-2E27-A947-9C44-3FBCA1627E38}"/>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21" name="Freeform 120">
                <a:extLst>
                  <a:ext uri="{FF2B5EF4-FFF2-40B4-BE49-F238E27FC236}">
                    <a16:creationId xmlns="" xmlns:a16="http://schemas.microsoft.com/office/drawing/2014/main" id="{AFF19BA6-ADBF-AC4D-94C8-4E6D2FC844B0}"/>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22" name="Freeform 121">
                <a:extLst>
                  <a:ext uri="{FF2B5EF4-FFF2-40B4-BE49-F238E27FC236}">
                    <a16:creationId xmlns="" xmlns:a16="http://schemas.microsoft.com/office/drawing/2014/main" id="{4F4DE1C4-0AD3-604D-81A9-04E999A540C4}"/>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23" name="Freeform 122">
                <a:extLst>
                  <a:ext uri="{FF2B5EF4-FFF2-40B4-BE49-F238E27FC236}">
                    <a16:creationId xmlns="" xmlns:a16="http://schemas.microsoft.com/office/drawing/2014/main" id="{CD81F224-502A-184D-9642-DEE8FC42D3E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124" name="Freeform 123">
                <a:extLst>
                  <a:ext uri="{FF2B5EF4-FFF2-40B4-BE49-F238E27FC236}">
                    <a16:creationId xmlns="" xmlns:a16="http://schemas.microsoft.com/office/drawing/2014/main" id="{160D7614-94F5-DA48-A6D4-EFCB5C0022AA}"/>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25" name="Freeform 124">
                <a:extLst>
                  <a:ext uri="{FF2B5EF4-FFF2-40B4-BE49-F238E27FC236}">
                    <a16:creationId xmlns="" xmlns:a16="http://schemas.microsoft.com/office/drawing/2014/main" id="{5CA3817F-E964-0E46-AF62-3098A0C8B5E0}"/>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26" name="Freeform 125">
                <a:extLst>
                  <a:ext uri="{FF2B5EF4-FFF2-40B4-BE49-F238E27FC236}">
                    <a16:creationId xmlns="" xmlns:a16="http://schemas.microsoft.com/office/drawing/2014/main" id="{1EB1D1D6-18C1-0A4E-B67B-721A562F2323}"/>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27" name="Freeform 126">
                <a:extLst>
                  <a:ext uri="{FF2B5EF4-FFF2-40B4-BE49-F238E27FC236}">
                    <a16:creationId xmlns="" xmlns:a16="http://schemas.microsoft.com/office/drawing/2014/main" id="{D4B76945-A336-3446-9342-10F82CFAA6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28" name="Freeform 127">
                <a:extLst>
                  <a:ext uri="{FF2B5EF4-FFF2-40B4-BE49-F238E27FC236}">
                    <a16:creationId xmlns="" xmlns:a16="http://schemas.microsoft.com/office/drawing/2014/main" id="{4FCDDDFD-078C-174C-B240-3667F925CFC0}"/>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29" name="Freeform 128">
                <a:extLst>
                  <a:ext uri="{FF2B5EF4-FFF2-40B4-BE49-F238E27FC236}">
                    <a16:creationId xmlns="" xmlns:a16="http://schemas.microsoft.com/office/drawing/2014/main" id="{77AA7250-C378-AB41-A0C8-4310A5038D69}"/>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130" name="Freeform 129">
                <a:extLst>
                  <a:ext uri="{FF2B5EF4-FFF2-40B4-BE49-F238E27FC236}">
                    <a16:creationId xmlns="" xmlns:a16="http://schemas.microsoft.com/office/drawing/2014/main" id="{16F1C0E1-9162-B644-BE20-18ECA18B3C62}"/>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131" name="Freeform 130">
                <a:extLst>
                  <a:ext uri="{FF2B5EF4-FFF2-40B4-BE49-F238E27FC236}">
                    <a16:creationId xmlns="" xmlns:a16="http://schemas.microsoft.com/office/drawing/2014/main" id="{849C80EE-C469-8D40-A2BE-715458981C39}"/>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2" name="Freeform 131">
                <a:extLst>
                  <a:ext uri="{FF2B5EF4-FFF2-40B4-BE49-F238E27FC236}">
                    <a16:creationId xmlns="" xmlns:a16="http://schemas.microsoft.com/office/drawing/2014/main" id="{CF6F8704-3C40-0541-9641-6A5810298EE2}"/>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3" name="Freeform 132">
                <a:extLst>
                  <a:ext uri="{FF2B5EF4-FFF2-40B4-BE49-F238E27FC236}">
                    <a16:creationId xmlns="" xmlns:a16="http://schemas.microsoft.com/office/drawing/2014/main" id="{A1238B6A-34D6-4849-9EB5-756CB4095220}"/>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4" name="Freeform 133">
                <a:extLst>
                  <a:ext uri="{FF2B5EF4-FFF2-40B4-BE49-F238E27FC236}">
                    <a16:creationId xmlns="" xmlns:a16="http://schemas.microsoft.com/office/drawing/2014/main" id="{BC6A3573-E599-7041-A524-1040E5671A17}"/>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5" name="Freeform 134">
                <a:extLst>
                  <a:ext uri="{FF2B5EF4-FFF2-40B4-BE49-F238E27FC236}">
                    <a16:creationId xmlns="" xmlns:a16="http://schemas.microsoft.com/office/drawing/2014/main" id="{2E0CF18D-07EF-A345-9699-ADE1FA3C3EFE}"/>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36" name="Freeform 135">
                <a:extLst>
                  <a:ext uri="{FF2B5EF4-FFF2-40B4-BE49-F238E27FC236}">
                    <a16:creationId xmlns="" xmlns:a16="http://schemas.microsoft.com/office/drawing/2014/main" id="{D0C12D2B-4EA7-5643-940E-8015B0132C75}"/>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37" name="Freeform 136">
                <a:extLst>
                  <a:ext uri="{FF2B5EF4-FFF2-40B4-BE49-F238E27FC236}">
                    <a16:creationId xmlns="" xmlns:a16="http://schemas.microsoft.com/office/drawing/2014/main" id="{AB295C67-5ACB-664D-956F-6903DCD566A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138" name="Freeform 137">
                <a:extLst>
                  <a:ext uri="{FF2B5EF4-FFF2-40B4-BE49-F238E27FC236}">
                    <a16:creationId xmlns="" xmlns:a16="http://schemas.microsoft.com/office/drawing/2014/main" id="{99AA1539-07E3-1F49-912C-5C94D83A6E38}"/>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139" name="Freeform 138">
                <a:extLst>
                  <a:ext uri="{FF2B5EF4-FFF2-40B4-BE49-F238E27FC236}">
                    <a16:creationId xmlns="" xmlns:a16="http://schemas.microsoft.com/office/drawing/2014/main" id="{29AF7A99-318A-D94B-8DBE-C9DB060482E2}"/>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40" name="Freeform 139">
                <a:extLst>
                  <a:ext uri="{FF2B5EF4-FFF2-40B4-BE49-F238E27FC236}">
                    <a16:creationId xmlns="" xmlns:a16="http://schemas.microsoft.com/office/drawing/2014/main" id="{52BA7E61-F90D-BC45-98F4-C4BE9B822CAF}"/>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1" name="Freeform 140">
                <a:extLst>
                  <a:ext uri="{FF2B5EF4-FFF2-40B4-BE49-F238E27FC236}">
                    <a16:creationId xmlns="" xmlns:a16="http://schemas.microsoft.com/office/drawing/2014/main" id="{0C050042-2F63-004E-AE9F-5DF1CBBE6DD0}"/>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42" name="Freeform 141">
                <a:extLst>
                  <a:ext uri="{FF2B5EF4-FFF2-40B4-BE49-F238E27FC236}">
                    <a16:creationId xmlns="" xmlns:a16="http://schemas.microsoft.com/office/drawing/2014/main" id="{D4B3674D-9896-C945-A9B6-E94B2ED8DB90}"/>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143" name="Freeform 142">
                <a:extLst>
                  <a:ext uri="{FF2B5EF4-FFF2-40B4-BE49-F238E27FC236}">
                    <a16:creationId xmlns="" xmlns:a16="http://schemas.microsoft.com/office/drawing/2014/main" id="{1F4A35D6-4B30-4D46-8523-6BE640FFF2C9}"/>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44" name="Freeform 143">
                <a:extLst>
                  <a:ext uri="{FF2B5EF4-FFF2-40B4-BE49-F238E27FC236}">
                    <a16:creationId xmlns="" xmlns:a16="http://schemas.microsoft.com/office/drawing/2014/main" id="{D3C09D39-56E8-C849-827B-74024AC63B0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145" name="Freeform 144">
                <a:extLst>
                  <a:ext uri="{FF2B5EF4-FFF2-40B4-BE49-F238E27FC236}">
                    <a16:creationId xmlns="" xmlns:a16="http://schemas.microsoft.com/office/drawing/2014/main" id="{692C25F6-1BCE-1240-BAB7-872FB33C6FA3}"/>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46" name="Freeform 145">
                <a:extLst>
                  <a:ext uri="{FF2B5EF4-FFF2-40B4-BE49-F238E27FC236}">
                    <a16:creationId xmlns="" xmlns:a16="http://schemas.microsoft.com/office/drawing/2014/main" id="{7D75E367-8C5D-D340-9F34-D2B03E2B8341}"/>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7" name="Freeform 146">
                <a:extLst>
                  <a:ext uri="{FF2B5EF4-FFF2-40B4-BE49-F238E27FC236}">
                    <a16:creationId xmlns="" xmlns:a16="http://schemas.microsoft.com/office/drawing/2014/main" id="{112EF149-292F-4742-9DA6-306B3386A06D}"/>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148" name="Freeform 147">
                <a:extLst>
                  <a:ext uri="{FF2B5EF4-FFF2-40B4-BE49-F238E27FC236}">
                    <a16:creationId xmlns="" xmlns:a16="http://schemas.microsoft.com/office/drawing/2014/main" id="{C571F995-40AD-4046-BDEE-A1F7DE38794C}"/>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49" name="Freeform 148">
                <a:extLst>
                  <a:ext uri="{FF2B5EF4-FFF2-40B4-BE49-F238E27FC236}">
                    <a16:creationId xmlns="" xmlns:a16="http://schemas.microsoft.com/office/drawing/2014/main" id="{11CAA26F-F646-6247-86C2-9F8E821CB206}"/>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50" name="Freeform 149">
                <a:extLst>
                  <a:ext uri="{FF2B5EF4-FFF2-40B4-BE49-F238E27FC236}">
                    <a16:creationId xmlns="" xmlns:a16="http://schemas.microsoft.com/office/drawing/2014/main" id="{4519FD28-C904-3D4A-82B9-F7782F7395F4}"/>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51" name="Freeform 150">
                <a:extLst>
                  <a:ext uri="{FF2B5EF4-FFF2-40B4-BE49-F238E27FC236}">
                    <a16:creationId xmlns="" xmlns:a16="http://schemas.microsoft.com/office/drawing/2014/main" id="{A15DA980-06DF-5F42-AE08-F84E10BA04E6}"/>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52" name="Freeform 151">
                <a:extLst>
                  <a:ext uri="{FF2B5EF4-FFF2-40B4-BE49-F238E27FC236}">
                    <a16:creationId xmlns="" xmlns:a16="http://schemas.microsoft.com/office/drawing/2014/main" id="{AB8E2080-7FD3-464C-9BCC-EA6CD4F9D12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53" name="Freeform 152">
                <a:extLst>
                  <a:ext uri="{FF2B5EF4-FFF2-40B4-BE49-F238E27FC236}">
                    <a16:creationId xmlns="" xmlns:a16="http://schemas.microsoft.com/office/drawing/2014/main" id="{FEA353D7-9726-0F46-A788-C620CABA5A0A}"/>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54" name="Freeform 153">
                <a:extLst>
                  <a:ext uri="{FF2B5EF4-FFF2-40B4-BE49-F238E27FC236}">
                    <a16:creationId xmlns="" xmlns:a16="http://schemas.microsoft.com/office/drawing/2014/main" id="{6D17C2F8-5964-404F-BB03-787B145413C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55" name="Freeform 154">
                <a:extLst>
                  <a:ext uri="{FF2B5EF4-FFF2-40B4-BE49-F238E27FC236}">
                    <a16:creationId xmlns="" xmlns:a16="http://schemas.microsoft.com/office/drawing/2014/main" id="{220B3535-C7B0-C74C-86BE-C98FDDD2DD53}"/>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56" name="Freeform 155">
                <a:extLst>
                  <a:ext uri="{FF2B5EF4-FFF2-40B4-BE49-F238E27FC236}">
                    <a16:creationId xmlns="" xmlns:a16="http://schemas.microsoft.com/office/drawing/2014/main" id="{9E94EDF9-489D-C04E-A0A5-19CB667BF62A}"/>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57" name="Freeform 156">
                <a:extLst>
                  <a:ext uri="{FF2B5EF4-FFF2-40B4-BE49-F238E27FC236}">
                    <a16:creationId xmlns="" xmlns:a16="http://schemas.microsoft.com/office/drawing/2014/main" id="{F53C4240-8D7E-7E4E-8581-58F774879E7C}"/>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158" name="Freeform 157">
                <a:extLst>
                  <a:ext uri="{FF2B5EF4-FFF2-40B4-BE49-F238E27FC236}">
                    <a16:creationId xmlns="" xmlns:a16="http://schemas.microsoft.com/office/drawing/2014/main" id="{E2D7D6F6-3B4E-3540-9127-9846061C4496}"/>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159" name="Freeform 158">
                <a:extLst>
                  <a:ext uri="{FF2B5EF4-FFF2-40B4-BE49-F238E27FC236}">
                    <a16:creationId xmlns="" xmlns:a16="http://schemas.microsoft.com/office/drawing/2014/main" id="{8A306BE2-577F-974A-8630-376CAD8AEF6A}"/>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0" name="Freeform 159">
                <a:extLst>
                  <a:ext uri="{FF2B5EF4-FFF2-40B4-BE49-F238E27FC236}">
                    <a16:creationId xmlns="" xmlns:a16="http://schemas.microsoft.com/office/drawing/2014/main" id="{B4B2CA68-209A-A94F-BAB6-4444E38450BE}"/>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1" name="Freeform 160">
                <a:extLst>
                  <a:ext uri="{FF2B5EF4-FFF2-40B4-BE49-F238E27FC236}">
                    <a16:creationId xmlns="" xmlns:a16="http://schemas.microsoft.com/office/drawing/2014/main" id="{8654D31B-FB5B-C441-B05B-D52ADB8898EC}"/>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2" name="Freeform 161">
                <a:extLst>
                  <a:ext uri="{FF2B5EF4-FFF2-40B4-BE49-F238E27FC236}">
                    <a16:creationId xmlns="" xmlns:a16="http://schemas.microsoft.com/office/drawing/2014/main" id="{463285CF-27EE-734F-91ED-2AE26BA88FAD}"/>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63" name="Freeform 162">
                <a:extLst>
                  <a:ext uri="{FF2B5EF4-FFF2-40B4-BE49-F238E27FC236}">
                    <a16:creationId xmlns="" xmlns:a16="http://schemas.microsoft.com/office/drawing/2014/main" id="{10C5BDD9-AA7A-4648-9505-DA8F47AE1D2F}"/>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4" name="Freeform 163">
                <a:extLst>
                  <a:ext uri="{FF2B5EF4-FFF2-40B4-BE49-F238E27FC236}">
                    <a16:creationId xmlns="" xmlns:a16="http://schemas.microsoft.com/office/drawing/2014/main" id="{4D624D36-1655-F045-ADD8-E4B27CD8F54D}"/>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165" name="Freeform 164">
                <a:extLst>
                  <a:ext uri="{FF2B5EF4-FFF2-40B4-BE49-F238E27FC236}">
                    <a16:creationId xmlns="" xmlns:a16="http://schemas.microsoft.com/office/drawing/2014/main" id="{CAEE1861-DAEF-B849-B728-CE81C3391AE6}"/>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66" name="Freeform 165">
                <a:extLst>
                  <a:ext uri="{FF2B5EF4-FFF2-40B4-BE49-F238E27FC236}">
                    <a16:creationId xmlns="" xmlns:a16="http://schemas.microsoft.com/office/drawing/2014/main" id="{43681B7A-1FEE-B740-A51B-5F01C3FA9983}"/>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7" name="Freeform 166">
                <a:extLst>
                  <a:ext uri="{FF2B5EF4-FFF2-40B4-BE49-F238E27FC236}">
                    <a16:creationId xmlns="" xmlns:a16="http://schemas.microsoft.com/office/drawing/2014/main" id="{4F75582B-2B7E-2745-AF31-A7A2A6CC2039}"/>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68" name="Freeform 167">
                <a:extLst>
                  <a:ext uri="{FF2B5EF4-FFF2-40B4-BE49-F238E27FC236}">
                    <a16:creationId xmlns="" xmlns:a16="http://schemas.microsoft.com/office/drawing/2014/main" id="{A03338D6-46B3-A54D-8FA2-0E270C867ECF}"/>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9" name="Freeform 168">
                <a:extLst>
                  <a:ext uri="{FF2B5EF4-FFF2-40B4-BE49-F238E27FC236}">
                    <a16:creationId xmlns="" xmlns:a16="http://schemas.microsoft.com/office/drawing/2014/main" id="{1E377E18-A6C3-3246-8619-6405E3BDFD51}"/>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70" name="Freeform 169">
                <a:extLst>
                  <a:ext uri="{FF2B5EF4-FFF2-40B4-BE49-F238E27FC236}">
                    <a16:creationId xmlns="" xmlns:a16="http://schemas.microsoft.com/office/drawing/2014/main" id="{0A8DC607-8006-5744-8D6E-1A3D3C407B02}"/>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71" name="Freeform 170">
                <a:extLst>
                  <a:ext uri="{FF2B5EF4-FFF2-40B4-BE49-F238E27FC236}">
                    <a16:creationId xmlns="" xmlns:a16="http://schemas.microsoft.com/office/drawing/2014/main" id="{01F6F08B-BF6F-D648-9B18-73BE1A6F0D37}"/>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72" name="Freeform 171">
                <a:extLst>
                  <a:ext uri="{FF2B5EF4-FFF2-40B4-BE49-F238E27FC236}">
                    <a16:creationId xmlns="" xmlns:a16="http://schemas.microsoft.com/office/drawing/2014/main" id="{76A6A20D-5387-0E43-B6E5-A9DF018DD0A8}"/>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173" name="Freeform 172">
                <a:extLst>
                  <a:ext uri="{FF2B5EF4-FFF2-40B4-BE49-F238E27FC236}">
                    <a16:creationId xmlns="" xmlns:a16="http://schemas.microsoft.com/office/drawing/2014/main" id="{0498D380-E96F-8145-AAFE-80C33170427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74" name="Freeform 173">
                <a:extLst>
                  <a:ext uri="{FF2B5EF4-FFF2-40B4-BE49-F238E27FC236}">
                    <a16:creationId xmlns="" xmlns:a16="http://schemas.microsoft.com/office/drawing/2014/main" id="{4EBC44A7-3218-504A-A1FF-21CB8593ECD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175" name="Freeform 174">
                <a:extLst>
                  <a:ext uri="{FF2B5EF4-FFF2-40B4-BE49-F238E27FC236}">
                    <a16:creationId xmlns="" xmlns:a16="http://schemas.microsoft.com/office/drawing/2014/main" id="{1E4E7626-0A88-F244-A4FE-2A201E3D7E23}"/>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76" name="Freeform 175">
                <a:extLst>
                  <a:ext uri="{FF2B5EF4-FFF2-40B4-BE49-F238E27FC236}">
                    <a16:creationId xmlns="" xmlns:a16="http://schemas.microsoft.com/office/drawing/2014/main" id="{633A5C87-FEA1-1747-848E-22BC75631AC9}"/>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77" name="Freeform 176">
                <a:extLst>
                  <a:ext uri="{FF2B5EF4-FFF2-40B4-BE49-F238E27FC236}">
                    <a16:creationId xmlns="" xmlns:a16="http://schemas.microsoft.com/office/drawing/2014/main" id="{08AD48D5-E243-654E-B222-E84AE9289C4B}"/>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78" name="Freeform 177">
                <a:extLst>
                  <a:ext uri="{FF2B5EF4-FFF2-40B4-BE49-F238E27FC236}">
                    <a16:creationId xmlns="" xmlns:a16="http://schemas.microsoft.com/office/drawing/2014/main" id="{2B52A859-0F31-4344-9D8B-7314E65C0E16}"/>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179" name="Freeform 178">
                <a:extLst>
                  <a:ext uri="{FF2B5EF4-FFF2-40B4-BE49-F238E27FC236}">
                    <a16:creationId xmlns="" xmlns:a16="http://schemas.microsoft.com/office/drawing/2014/main" id="{C37BB2A1-C60B-114C-A237-ACBC1A846DD8}"/>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80" name="Freeform 179">
                <a:extLst>
                  <a:ext uri="{FF2B5EF4-FFF2-40B4-BE49-F238E27FC236}">
                    <a16:creationId xmlns="" xmlns:a16="http://schemas.microsoft.com/office/drawing/2014/main" id="{B7D137B1-142B-3D42-8529-5DCF98F386DD}"/>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1" name="Freeform 180">
                <a:extLst>
                  <a:ext uri="{FF2B5EF4-FFF2-40B4-BE49-F238E27FC236}">
                    <a16:creationId xmlns="" xmlns:a16="http://schemas.microsoft.com/office/drawing/2014/main" id="{565ED77E-119F-A248-B66C-43869AF06321}"/>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82" name="Freeform 181">
                <a:extLst>
                  <a:ext uri="{FF2B5EF4-FFF2-40B4-BE49-F238E27FC236}">
                    <a16:creationId xmlns="" xmlns:a16="http://schemas.microsoft.com/office/drawing/2014/main" id="{5870D1B7-6F9F-1C4C-8A20-A795A4BD348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83" name="Freeform 182">
                <a:extLst>
                  <a:ext uri="{FF2B5EF4-FFF2-40B4-BE49-F238E27FC236}">
                    <a16:creationId xmlns="" xmlns:a16="http://schemas.microsoft.com/office/drawing/2014/main" id="{99F0A103-96FC-9043-9EAF-3753C8D13D14}"/>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84" name="Freeform 183">
                <a:extLst>
                  <a:ext uri="{FF2B5EF4-FFF2-40B4-BE49-F238E27FC236}">
                    <a16:creationId xmlns="" xmlns:a16="http://schemas.microsoft.com/office/drawing/2014/main" id="{E9268425-B595-5043-B59C-D2A10FACBB50}"/>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185" name="Freeform 184">
                <a:extLst>
                  <a:ext uri="{FF2B5EF4-FFF2-40B4-BE49-F238E27FC236}">
                    <a16:creationId xmlns="" xmlns:a16="http://schemas.microsoft.com/office/drawing/2014/main" id="{7FB0626C-B622-B94D-8395-F5C572F7973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186" name="Freeform 185">
                <a:extLst>
                  <a:ext uri="{FF2B5EF4-FFF2-40B4-BE49-F238E27FC236}">
                    <a16:creationId xmlns="" xmlns:a16="http://schemas.microsoft.com/office/drawing/2014/main" id="{E3963154-DBF2-874C-AA7C-7A81ABBC89EA}"/>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87" name="Freeform 186">
                <a:extLst>
                  <a:ext uri="{FF2B5EF4-FFF2-40B4-BE49-F238E27FC236}">
                    <a16:creationId xmlns="" xmlns:a16="http://schemas.microsoft.com/office/drawing/2014/main" id="{5F6912AC-F156-8348-971C-051343B6100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188" name="Freeform 187">
                <a:extLst>
                  <a:ext uri="{FF2B5EF4-FFF2-40B4-BE49-F238E27FC236}">
                    <a16:creationId xmlns="" xmlns:a16="http://schemas.microsoft.com/office/drawing/2014/main" id="{6797CEC4-C414-0E44-984B-52680A7841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9" name="Freeform 188">
                <a:extLst>
                  <a:ext uri="{FF2B5EF4-FFF2-40B4-BE49-F238E27FC236}">
                    <a16:creationId xmlns="" xmlns:a16="http://schemas.microsoft.com/office/drawing/2014/main" id="{2691EA90-E8C9-F74B-B0D3-78D2BD8E117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90" name="Freeform 189">
                <a:extLst>
                  <a:ext uri="{FF2B5EF4-FFF2-40B4-BE49-F238E27FC236}">
                    <a16:creationId xmlns="" xmlns:a16="http://schemas.microsoft.com/office/drawing/2014/main" id="{A216374E-E053-0C4F-8BE4-25C883D2B1A8}"/>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91" name="Freeform 190">
                <a:extLst>
                  <a:ext uri="{FF2B5EF4-FFF2-40B4-BE49-F238E27FC236}">
                    <a16:creationId xmlns="" xmlns:a16="http://schemas.microsoft.com/office/drawing/2014/main" id="{9D1227E5-0EFB-4A4F-A175-4D0BD4891A88}"/>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92" name="Freeform 191">
                <a:extLst>
                  <a:ext uri="{FF2B5EF4-FFF2-40B4-BE49-F238E27FC236}">
                    <a16:creationId xmlns="" xmlns:a16="http://schemas.microsoft.com/office/drawing/2014/main" id="{8E6216A6-C486-DF46-A132-760D6AB31ADD}"/>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93" name="Freeform 192">
                <a:extLst>
                  <a:ext uri="{FF2B5EF4-FFF2-40B4-BE49-F238E27FC236}">
                    <a16:creationId xmlns="" xmlns:a16="http://schemas.microsoft.com/office/drawing/2014/main" id="{25EA8EED-9ACA-834E-905A-58BB579136B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94" name="Freeform 193">
                <a:extLst>
                  <a:ext uri="{FF2B5EF4-FFF2-40B4-BE49-F238E27FC236}">
                    <a16:creationId xmlns="" xmlns:a16="http://schemas.microsoft.com/office/drawing/2014/main" id="{8860D16B-68C4-4748-A4F6-0B5131A947D2}"/>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195" name="Freeform 194">
                <a:extLst>
                  <a:ext uri="{FF2B5EF4-FFF2-40B4-BE49-F238E27FC236}">
                    <a16:creationId xmlns="" xmlns:a16="http://schemas.microsoft.com/office/drawing/2014/main" id="{FC22AFF4-2C5A-5543-9C45-739D3E578819}"/>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6" name="Freeform 195">
                <a:extLst>
                  <a:ext uri="{FF2B5EF4-FFF2-40B4-BE49-F238E27FC236}">
                    <a16:creationId xmlns="" xmlns:a16="http://schemas.microsoft.com/office/drawing/2014/main" id="{50363F90-7FB2-EF43-8200-EF7431EA371B}"/>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97" name="Freeform 196">
                <a:extLst>
                  <a:ext uri="{FF2B5EF4-FFF2-40B4-BE49-F238E27FC236}">
                    <a16:creationId xmlns="" xmlns:a16="http://schemas.microsoft.com/office/drawing/2014/main" id="{6239FE8F-0D22-194D-90A7-79A256858D1C}"/>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98" name="Freeform 197">
                <a:extLst>
                  <a:ext uri="{FF2B5EF4-FFF2-40B4-BE49-F238E27FC236}">
                    <a16:creationId xmlns="" xmlns:a16="http://schemas.microsoft.com/office/drawing/2014/main" id="{AEB1DCAD-3067-7C46-8CDB-C7FD71D6CC3E}"/>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9" name="Freeform 198">
                <a:extLst>
                  <a:ext uri="{FF2B5EF4-FFF2-40B4-BE49-F238E27FC236}">
                    <a16:creationId xmlns="" xmlns:a16="http://schemas.microsoft.com/office/drawing/2014/main" id="{8DC33571-FC5E-4348-9BD6-2AD69FA6689E}"/>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00" name="Freeform 199">
                <a:extLst>
                  <a:ext uri="{FF2B5EF4-FFF2-40B4-BE49-F238E27FC236}">
                    <a16:creationId xmlns="" xmlns:a16="http://schemas.microsoft.com/office/drawing/2014/main" id="{DB13682A-1CE5-A141-8F74-D974718F4DF2}"/>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1" name="Freeform 200">
                <a:extLst>
                  <a:ext uri="{FF2B5EF4-FFF2-40B4-BE49-F238E27FC236}">
                    <a16:creationId xmlns="" xmlns:a16="http://schemas.microsoft.com/office/drawing/2014/main" id="{3BFAB371-1DDB-D343-A15F-BCE6584962EC}"/>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202" name="Freeform 201">
                <a:extLst>
                  <a:ext uri="{FF2B5EF4-FFF2-40B4-BE49-F238E27FC236}">
                    <a16:creationId xmlns="" xmlns:a16="http://schemas.microsoft.com/office/drawing/2014/main" id="{496E495F-4FE5-8E4D-9463-5C93A8624497}"/>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203" name="Freeform 202">
                <a:extLst>
                  <a:ext uri="{FF2B5EF4-FFF2-40B4-BE49-F238E27FC236}">
                    <a16:creationId xmlns="" xmlns:a16="http://schemas.microsoft.com/office/drawing/2014/main" id="{92B25ABD-93BD-B149-B5AA-E2CA67080BAB}"/>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4" name="Freeform 203">
                <a:extLst>
                  <a:ext uri="{FF2B5EF4-FFF2-40B4-BE49-F238E27FC236}">
                    <a16:creationId xmlns="" xmlns:a16="http://schemas.microsoft.com/office/drawing/2014/main" id="{1F0AA35A-985E-704D-B364-01D9EA917011}"/>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5" name="Freeform 204">
                <a:extLst>
                  <a:ext uri="{FF2B5EF4-FFF2-40B4-BE49-F238E27FC236}">
                    <a16:creationId xmlns="" xmlns:a16="http://schemas.microsoft.com/office/drawing/2014/main" id="{77952D30-DBD3-434F-866E-A6D9F70CD59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206" name="Freeform 205">
                <a:extLst>
                  <a:ext uri="{FF2B5EF4-FFF2-40B4-BE49-F238E27FC236}">
                    <a16:creationId xmlns="" xmlns:a16="http://schemas.microsoft.com/office/drawing/2014/main" id="{67DE0F36-85CE-884C-A281-2277AB4F3B71}"/>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07" name="Freeform 206">
                <a:extLst>
                  <a:ext uri="{FF2B5EF4-FFF2-40B4-BE49-F238E27FC236}">
                    <a16:creationId xmlns="" xmlns:a16="http://schemas.microsoft.com/office/drawing/2014/main" id="{4B062E9E-9A6D-6840-84EA-AA0D46431C21}"/>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208" name="Freeform 207">
                <a:extLst>
                  <a:ext uri="{FF2B5EF4-FFF2-40B4-BE49-F238E27FC236}">
                    <a16:creationId xmlns="" xmlns:a16="http://schemas.microsoft.com/office/drawing/2014/main" id="{DB43722C-42F8-B441-8144-3957A7190D8A}"/>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09" name="Freeform 208">
                <a:extLst>
                  <a:ext uri="{FF2B5EF4-FFF2-40B4-BE49-F238E27FC236}">
                    <a16:creationId xmlns="" xmlns:a16="http://schemas.microsoft.com/office/drawing/2014/main" id="{3B68CC2C-BD23-A64E-9CF1-097D51BBB702}"/>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10" name="Freeform 209">
                <a:extLst>
                  <a:ext uri="{FF2B5EF4-FFF2-40B4-BE49-F238E27FC236}">
                    <a16:creationId xmlns="" xmlns:a16="http://schemas.microsoft.com/office/drawing/2014/main" id="{A15D5B3B-F90B-1441-A969-47E28FB715AB}"/>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11" name="Freeform 210">
                <a:extLst>
                  <a:ext uri="{FF2B5EF4-FFF2-40B4-BE49-F238E27FC236}">
                    <a16:creationId xmlns="" xmlns:a16="http://schemas.microsoft.com/office/drawing/2014/main" id="{260A55B9-151B-4945-B6F6-35BE47685E8B}"/>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12" name="Freeform 211">
                <a:extLst>
                  <a:ext uri="{FF2B5EF4-FFF2-40B4-BE49-F238E27FC236}">
                    <a16:creationId xmlns="" xmlns:a16="http://schemas.microsoft.com/office/drawing/2014/main" id="{ABE6817A-35D8-2349-88D5-A22B7F5CDA0B}"/>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13" name="Freeform 212">
                <a:extLst>
                  <a:ext uri="{FF2B5EF4-FFF2-40B4-BE49-F238E27FC236}">
                    <a16:creationId xmlns="" xmlns:a16="http://schemas.microsoft.com/office/drawing/2014/main" id="{E85C2AC2-1D30-3946-856A-EB41C2F0C9CA}"/>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14" name="Freeform 213">
                <a:extLst>
                  <a:ext uri="{FF2B5EF4-FFF2-40B4-BE49-F238E27FC236}">
                    <a16:creationId xmlns="" xmlns:a16="http://schemas.microsoft.com/office/drawing/2014/main" id="{61F25879-81D9-724C-8B99-2606A4260B5E}"/>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15" name="Freeform 214">
                <a:extLst>
                  <a:ext uri="{FF2B5EF4-FFF2-40B4-BE49-F238E27FC236}">
                    <a16:creationId xmlns="" xmlns:a16="http://schemas.microsoft.com/office/drawing/2014/main" id="{E49281A7-A288-0440-844D-6F60EA5031F3}"/>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16" name="Freeform 215">
                <a:extLst>
                  <a:ext uri="{FF2B5EF4-FFF2-40B4-BE49-F238E27FC236}">
                    <a16:creationId xmlns="" xmlns:a16="http://schemas.microsoft.com/office/drawing/2014/main" id="{FC63CA9C-0D9A-4549-9A59-81CD2EAD9E4D}"/>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217" name="Freeform 216">
                <a:extLst>
                  <a:ext uri="{FF2B5EF4-FFF2-40B4-BE49-F238E27FC236}">
                    <a16:creationId xmlns="" xmlns:a16="http://schemas.microsoft.com/office/drawing/2014/main" id="{775D07C5-17F1-6C43-9372-F78450CDB603}"/>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18" name="Freeform 217">
                <a:extLst>
                  <a:ext uri="{FF2B5EF4-FFF2-40B4-BE49-F238E27FC236}">
                    <a16:creationId xmlns="" xmlns:a16="http://schemas.microsoft.com/office/drawing/2014/main" id="{B308547E-050D-D44F-9D2E-7CAC4314886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19" name="Freeform 218">
                <a:extLst>
                  <a:ext uri="{FF2B5EF4-FFF2-40B4-BE49-F238E27FC236}">
                    <a16:creationId xmlns="" xmlns:a16="http://schemas.microsoft.com/office/drawing/2014/main" id="{74A31DC6-251A-2742-9B2B-43AAA2FE18BA}"/>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220" name="Freeform 219">
                <a:extLst>
                  <a:ext uri="{FF2B5EF4-FFF2-40B4-BE49-F238E27FC236}">
                    <a16:creationId xmlns="" xmlns:a16="http://schemas.microsoft.com/office/drawing/2014/main" id="{DFBA5B0A-1AFF-D949-B10B-D1D01E00DF37}"/>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21" name="Freeform 220">
                <a:extLst>
                  <a:ext uri="{FF2B5EF4-FFF2-40B4-BE49-F238E27FC236}">
                    <a16:creationId xmlns="" xmlns:a16="http://schemas.microsoft.com/office/drawing/2014/main" id="{7CA5A18F-7E6B-FD4D-94E4-71058A291E29}"/>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222" name="Freeform 221">
                <a:extLst>
                  <a:ext uri="{FF2B5EF4-FFF2-40B4-BE49-F238E27FC236}">
                    <a16:creationId xmlns="" xmlns:a16="http://schemas.microsoft.com/office/drawing/2014/main" id="{B8FBD77E-E139-AD4F-8CCD-055584131D94}"/>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23" name="Freeform 222">
                <a:extLst>
                  <a:ext uri="{FF2B5EF4-FFF2-40B4-BE49-F238E27FC236}">
                    <a16:creationId xmlns="" xmlns:a16="http://schemas.microsoft.com/office/drawing/2014/main" id="{5874CD2D-E8F7-7640-A0C3-BC0CBDF10634}"/>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24" name="Freeform 223">
                <a:extLst>
                  <a:ext uri="{FF2B5EF4-FFF2-40B4-BE49-F238E27FC236}">
                    <a16:creationId xmlns="" xmlns:a16="http://schemas.microsoft.com/office/drawing/2014/main" id="{23A045B5-6C09-8D43-9B48-2E1EB800113D}"/>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225" name="Freeform 224">
                <a:extLst>
                  <a:ext uri="{FF2B5EF4-FFF2-40B4-BE49-F238E27FC236}">
                    <a16:creationId xmlns="" xmlns:a16="http://schemas.microsoft.com/office/drawing/2014/main" id="{849C42C2-1648-0C46-A8AC-FC33E8B8141A}"/>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26" name="Freeform 225">
                <a:extLst>
                  <a:ext uri="{FF2B5EF4-FFF2-40B4-BE49-F238E27FC236}">
                    <a16:creationId xmlns="" xmlns:a16="http://schemas.microsoft.com/office/drawing/2014/main" id="{923C9FFD-9605-FB4F-B45A-81D720EB7E55}"/>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27" name="Freeform 226">
                <a:extLst>
                  <a:ext uri="{FF2B5EF4-FFF2-40B4-BE49-F238E27FC236}">
                    <a16:creationId xmlns="" xmlns:a16="http://schemas.microsoft.com/office/drawing/2014/main" id="{9344B7C9-4109-2C4E-AE29-6AA48C979F7F}"/>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228" name="Freeform 227">
                <a:extLst>
                  <a:ext uri="{FF2B5EF4-FFF2-40B4-BE49-F238E27FC236}">
                    <a16:creationId xmlns="" xmlns:a16="http://schemas.microsoft.com/office/drawing/2014/main" id="{DED45C9B-73F0-604E-85F7-448259187862}"/>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29" name="Freeform 228">
                <a:extLst>
                  <a:ext uri="{FF2B5EF4-FFF2-40B4-BE49-F238E27FC236}">
                    <a16:creationId xmlns="" xmlns:a16="http://schemas.microsoft.com/office/drawing/2014/main" id="{F87D73F3-D40E-D849-8D60-E1DA91D17FE9}"/>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230" name="Freeform 229">
                <a:extLst>
                  <a:ext uri="{FF2B5EF4-FFF2-40B4-BE49-F238E27FC236}">
                    <a16:creationId xmlns="" xmlns:a16="http://schemas.microsoft.com/office/drawing/2014/main" id="{FB9E4B7A-9374-8143-B7C1-1D3D61C007FC}"/>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231" name="Freeform 230">
                <a:extLst>
                  <a:ext uri="{FF2B5EF4-FFF2-40B4-BE49-F238E27FC236}">
                    <a16:creationId xmlns="" xmlns:a16="http://schemas.microsoft.com/office/drawing/2014/main" id="{FB8905DB-06E3-A247-88C9-6C8EDDE65B04}"/>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32" name="Freeform 231">
                <a:extLst>
                  <a:ext uri="{FF2B5EF4-FFF2-40B4-BE49-F238E27FC236}">
                    <a16:creationId xmlns="" xmlns:a16="http://schemas.microsoft.com/office/drawing/2014/main" id="{88FA984C-F510-9C49-8809-8A38E0DF4175}"/>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33" name="Freeform 232">
                <a:extLst>
                  <a:ext uri="{FF2B5EF4-FFF2-40B4-BE49-F238E27FC236}">
                    <a16:creationId xmlns="" xmlns:a16="http://schemas.microsoft.com/office/drawing/2014/main" id="{211A94ED-5C7A-4143-8F66-C5D958206460}"/>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234" name="Freeform 233">
                <a:extLst>
                  <a:ext uri="{FF2B5EF4-FFF2-40B4-BE49-F238E27FC236}">
                    <a16:creationId xmlns="" xmlns:a16="http://schemas.microsoft.com/office/drawing/2014/main" id="{1B62DA65-8055-3841-8C16-400791A930DD}"/>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5" name="Freeform 234">
                <a:extLst>
                  <a:ext uri="{FF2B5EF4-FFF2-40B4-BE49-F238E27FC236}">
                    <a16:creationId xmlns="" xmlns:a16="http://schemas.microsoft.com/office/drawing/2014/main" id="{11A3139C-709E-914C-9B1B-A6349DE8E760}"/>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36" name="Freeform 235">
                <a:extLst>
                  <a:ext uri="{FF2B5EF4-FFF2-40B4-BE49-F238E27FC236}">
                    <a16:creationId xmlns="" xmlns:a16="http://schemas.microsoft.com/office/drawing/2014/main" id="{3BE9A82E-8F82-914B-BA87-B8104B0F2562}"/>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237" name="Freeform 236">
                <a:extLst>
                  <a:ext uri="{FF2B5EF4-FFF2-40B4-BE49-F238E27FC236}">
                    <a16:creationId xmlns="" xmlns:a16="http://schemas.microsoft.com/office/drawing/2014/main" id="{4687E8C2-54B1-3B4D-AAC3-EA334725B214}"/>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8" name="Freeform 237">
                <a:extLst>
                  <a:ext uri="{FF2B5EF4-FFF2-40B4-BE49-F238E27FC236}">
                    <a16:creationId xmlns="" xmlns:a16="http://schemas.microsoft.com/office/drawing/2014/main" id="{B2F481B1-D663-E946-95F7-4B44D954C083}"/>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239" name="Freeform 238">
                <a:extLst>
                  <a:ext uri="{FF2B5EF4-FFF2-40B4-BE49-F238E27FC236}">
                    <a16:creationId xmlns="" xmlns:a16="http://schemas.microsoft.com/office/drawing/2014/main" id="{D38A63A6-99B3-734C-A35C-0FA197B1770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240" name="Freeform 239">
                <a:extLst>
                  <a:ext uri="{FF2B5EF4-FFF2-40B4-BE49-F238E27FC236}">
                    <a16:creationId xmlns="" xmlns:a16="http://schemas.microsoft.com/office/drawing/2014/main" id="{4C612679-D6E2-6249-AD6F-3AF747E2253B}"/>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241" name="Freeform 240">
                <a:extLst>
                  <a:ext uri="{FF2B5EF4-FFF2-40B4-BE49-F238E27FC236}">
                    <a16:creationId xmlns="" xmlns:a16="http://schemas.microsoft.com/office/drawing/2014/main" id="{7E88BE8A-CA13-714A-AFF9-78F304749AC1}"/>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242" name="Freeform 241">
                <a:extLst>
                  <a:ext uri="{FF2B5EF4-FFF2-40B4-BE49-F238E27FC236}">
                    <a16:creationId xmlns="" xmlns:a16="http://schemas.microsoft.com/office/drawing/2014/main" id="{2A5A5227-9A39-D944-B1F0-A3B13E8430D5}"/>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43" name="Freeform 242">
                <a:extLst>
                  <a:ext uri="{FF2B5EF4-FFF2-40B4-BE49-F238E27FC236}">
                    <a16:creationId xmlns="" xmlns:a16="http://schemas.microsoft.com/office/drawing/2014/main" id="{98DA671C-6D7A-7C47-83DD-7FC070A1D794}"/>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44" name="Freeform 243">
                <a:extLst>
                  <a:ext uri="{FF2B5EF4-FFF2-40B4-BE49-F238E27FC236}">
                    <a16:creationId xmlns="" xmlns:a16="http://schemas.microsoft.com/office/drawing/2014/main" id="{7C555C4F-B1F6-874D-ACE9-89041A0EDC5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45" name="Freeform 244">
                <a:extLst>
                  <a:ext uri="{FF2B5EF4-FFF2-40B4-BE49-F238E27FC236}">
                    <a16:creationId xmlns="" xmlns:a16="http://schemas.microsoft.com/office/drawing/2014/main" id="{70E18CF3-C4B1-2B41-8BFB-D79F4458E3A7}"/>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46" name="Freeform 245">
                <a:extLst>
                  <a:ext uri="{FF2B5EF4-FFF2-40B4-BE49-F238E27FC236}">
                    <a16:creationId xmlns="" xmlns:a16="http://schemas.microsoft.com/office/drawing/2014/main" id="{EBD7B377-F596-5148-9E60-B05CBD059120}"/>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47" name="Freeform 246">
                <a:extLst>
                  <a:ext uri="{FF2B5EF4-FFF2-40B4-BE49-F238E27FC236}">
                    <a16:creationId xmlns="" xmlns:a16="http://schemas.microsoft.com/office/drawing/2014/main" id="{377FF6F9-CD94-BC4B-B31D-F28AD4B27820}"/>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48" name="Freeform 247">
                <a:extLst>
                  <a:ext uri="{FF2B5EF4-FFF2-40B4-BE49-F238E27FC236}">
                    <a16:creationId xmlns="" xmlns:a16="http://schemas.microsoft.com/office/drawing/2014/main" id="{AE93A1DE-2E25-764F-A8E2-FAE2940099B5}"/>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49" name="Freeform 248">
                <a:extLst>
                  <a:ext uri="{FF2B5EF4-FFF2-40B4-BE49-F238E27FC236}">
                    <a16:creationId xmlns="" xmlns:a16="http://schemas.microsoft.com/office/drawing/2014/main" id="{E94CD78C-7009-AC4B-8CF8-95A0B3C11DF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50" name="Freeform 249">
                <a:extLst>
                  <a:ext uri="{FF2B5EF4-FFF2-40B4-BE49-F238E27FC236}">
                    <a16:creationId xmlns="" xmlns:a16="http://schemas.microsoft.com/office/drawing/2014/main" id="{ED975511-9546-9A4D-B672-8B14F1C0E888}"/>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51" name="Freeform 250">
                <a:extLst>
                  <a:ext uri="{FF2B5EF4-FFF2-40B4-BE49-F238E27FC236}">
                    <a16:creationId xmlns="" xmlns:a16="http://schemas.microsoft.com/office/drawing/2014/main" id="{342DBDBB-FD02-6A41-86CB-A78F638917BA}"/>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52" name="Freeform 251">
                <a:extLst>
                  <a:ext uri="{FF2B5EF4-FFF2-40B4-BE49-F238E27FC236}">
                    <a16:creationId xmlns="" xmlns:a16="http://schemas.microsoft.com/office/drawing/2014/main" id="{314F7571-0868-2A44-9CBD-99711D758EC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53" name="Freeform 252">
                <a:extLst>
                  <a:ext uri="{FF2B5EF4-FFF2-40B4-BE49-F238E27FC236}">
                    <a16:creationId xmlns="" xmlns:a16="http://schemas.microsoft.com/office/drawing/2014/main" id="{94C61570-B418-6442-A557-3610D60B61FD}"/>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54" name="Freeform 253">
                <a:extLst>
                  <a:ext uri="{FF2B5EF4-FFF2-40B4-BE49-F238E27FC236}">
                    <a16:creationId xmlns="" xmlns:a16="http://schemas.microsoft.com/office/drawing/2014/main" id="{65A27509-F632-6840-B09A-97B66A1263AB}"/>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55" name="Freeform 254">
                <a:extLst>
                  <a:ext uri="{FF2B5EF4-FFF2-40B4-BE49-F238E27FC236}">
                    <a16:creationId xmlns="" xmlns:a16="http://schemas.microsoft.com/office/drawing/2014/main" id="{FFB617F5-A791-9A48-B0CD-C1434AD77186}"/>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56" name="Freeform 255">
                <a:extLst>
                  <a:ext uri="{FF2B5EF4-FFF2-40B4-BE49-F238E27FC236}">
                    <a16:creationId xmlns="" xmlns:a16="http://schemas.microsoft.com/office/drawing/2014/main" id="{5E6DA686-3BF8-9E41-B269-FAA5C70C4195}"/>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57" name="Freeform 256">
                <a:extLst>
                  <a:ext uri="{FF2B5EF4-FFF2-40B4-BE49-F238E27FC236}">
                    <a16:creationId xmlns="" xmlns:a16="http://schemas.microsoft.com/office/drawing/2014/main" id="{D4452F81-F449-7842-BD5A-00ED8B89428D}"/>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58" name="Freeform 257">
                <a:extLst>
                  <a:ext uri="{FF2B5EF4-FFF2-40B4-BE49-F238E27FC236}">
                    <a16:creationId xmlns="" xmlns:a16="http://schemas.microsoft.com/office/drawing/2014/main" id="{01BEFCF0-A66F-A847-AD70-19FC16D5D6B7}"/>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59" name="Freeform 258">
                <a:extLst>
                  <a:ext uri="{FF2B5EF4-FFF2-40B4-BE49-F238E27FC236}">
                    <a16:creationId xmlns="" xmlns:a16="http://schemas.microsoft.com/office/drawing/2014/main" id="{BBB3A7A8-B42E-8747-ACB0-88072135CDD7}"/>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0" name="Freeform 259">
                <a:extLst>
                  <a:ext uri="{FF2B5EF4-FFF2-40B4-BE49-F238E27FC236}">
                    <a16:creationId xmlns="" xmlns:a16="http://schemas.microsoft.com/office/drawing/2014/main" id="{4CCF2E10-8093-0E4B-A6F2-B36A48554BF7}"/>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1" name="Freeform 260">
                <a:extLst>
                  <a:ext uri="{FF2B5EF4-FFF2-40B4-BE49-F238E27FC236}">
                    <a16:creationId xmlns="" xmlns:a16="http://schemas.microsoft.com/office/drawing/2014/main" id="{B922005C-088E-FF41-8361-9E451554E51E}"/>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62" name="Freeform 261">
                <a:extLst>
                  <a:ext uri="{FF2B5EF4-FFF2-40B4-BE49-F238E27FC236}">
                    <a16:creationId xmlns="" xmlns:a16="http://schemas.microsoft.com/office/drawing/2014/main" id="{3C18A0A9-A3BC-7A40-AA8E-56AE9D19D561}"/>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3" name="Freeform 262">
                <a:extLst>
                  <a:ext uri="{FF2B5EF4-FFF2-40B4-BE49-F238E27FC236}">
                    <a16:creationId xmlns="" xmlns:a16="http://schemas.microsoft.com/office/drawing/2014/main" id="{E756C19A-3D9E-0D4B-830A-BA4CB454C830}"/>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264" name="Freeform 263">
                <a:extLst>
                  <a:ext uri="{FF2B5EF4-FFF2-40B4-BE49-F238E27FC236}">
                    <a16:creationId xmlns="" xmlns:a16="http://schemas.microsoft.com/office/drawing/2014/main" id="{9B4C030A-ECA4-0F4C-9099-D14519E8BD66}"/>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265" name="Freeform 264">
                <a:extLst>
                  <a:ext uri="{FF2B5EF4-FFF2-40B4-BE49-F238E27FC236}">
                    <a16:creationId xmlns="" xmlns:a16="http://schemas.microsoft.com/office/drawing/2014/main" id="{0A9D7B20-38F4-8F40-A950-0CCE8D74D553}"/>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6" name="Freeform 265">
                <a:extLst>
                  <a:ext uri="{FF2B5EF4-FFF2-40B4-BE49-F238E27FC236}">
                    <a16:creationId xmlns="" xmlns:a16="http://schemas.microsoft.com/office/drawing/2014/main" id="{F112FE2A-957E-8E4A-81FE-68EDFCD3652D}"/>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7" name="Freeform 266">
                <a:extLst>
                  <a:ext uri="{FF2B5EF4-FFF2-40B4-BE49-F238E27FC236}">
                    <a16:creationId xmlns="" xmlns:a16="http://schemas.microsoft.com/office/drawing/2014/main" id="{1DBF7357-C716-324C-AB29-C284B2EB5F5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68" name="Freeform 267">
                <a:extLst>
                  <a:ext uri="{FF2B5EF4-FFF2-40B4-BE49-F238E27FC236}">
                    <a16:creationId xmlns="" xmlns:a16="http://schemas.microsoft.com/office/drawing/2014/main" id="{2C9B188D-DBB7-7640-AFBF-9F1C4B3E0069}"/>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9" name="Freeform 268">
                <a:extLst>
                  <a:ext uri="{FF2B5EF4-FFF2-40B4-BE49-F238E27FC236}">
                    <a16:creationId xmlns="" xmlns:a16="http://schemas.microsoft.com/office/drawing/2014/main" id="{EA35CFE2-C07B-4F4C-AA60-3999DCE66F46}"/>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0" name="Freeform 269">
                <a:extLst>
                  <a:ext uri="{FF2B5EF4-FFF2-40B4-BE49-F238E27FC236}">
                    <a16:creationId xmlns="" xmlns:a16="http://schemas.microsoft.com/office/drawing/2014/main" id="{DD32DA97-79F9-1C49-9ABC-D26F95DC3CD9}"/>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1" name="Freeform 270">
                <a:extLst>
                  <a:ext uri="{FF2B5EF4-FFF2-40B4-BE49-F238E27FC236}">
                    <a16:creationId xmlns="" xmlns:a16="http://schemas.microsoft.com/office/drawing/2014/main" id="{5CC00DEC-BCB3-B248-9A2B-184997FD5D9D}"/>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72" name="Freeform 271">
                <a:extLst>
                  <a:ext uri="{FF2B5EF4-FFF2-40B4-BE49-F238E27FC236}">
                    <a16:creationId xmlns="" xmlns:a16="http://schemas.microsoft.com/office/drawing/2014/main" id="{179C19BD-B2CF-814A-9E10-FBEC5AE97B9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73" name="Freeform 272">
                <a:extLst>
                  <a:ext uri="{FF2B5EF4-FFF2-40B4-BE49-F238E27FC236}">
                    <a16:creationId xmlns="" xmlns:a16="http://schemas.microsoft.com/office/drawing/2014/main" id="{547DBD58-348A-8949-BF97-880D33427EEA}"/>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74" name="Freeform 273">
                <a:extLst>
                  <a:ext uri="{FF2B5EF4-FFF2-40B4-BE49-F238E27FC236}">
                    <a16:creationId xmlns="" xmlns:a16="http://schemas.microsoft.com/office/drawing/2014/main" id="{A954F411-4C1A-A246-8FC7-D4F0733674B2}"/>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75" name="Freeform 274">
                <a:extLst>
                  <a:ext uri="{FF2B5EF4-FFF2-40B4-BE49-F238E27FC236}">
                    <a16:creationId xmlns="" xmlns:a16="http://schemas.microsoft.com/office/drawing/2014/main" id="{21E27FA1-18A2-5B42-A255-9A0E55CE662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76" name="Freeform 275">
                <a:extLst>
                  <a:ext uri="{FF2B5EF4-FFF2-40B4-BE49-F238E27FC236}">
                    <a16:creationId xmlns="" xmlns:a16="http://schemas.microsoft.com/office/drawing/2014/main" id="{3CEF1228-9A4F-9747-BC3B-D6631ADA0944}"/>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7" name="Freeform 276">
                <a:extLst>
                  <a:ext uri="{FF2B5EF4-FFF2-40B4-BE49-F238E27FC236}">
                    <a16:creationId xmlns="" xmlns:a16="http://schemas.microsoft.com/office/drawing/2014/main" id="{E53AB0C8-7D5D-7F45-AC93-5282E3EFB99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78" name="Freeform 277">
                <a:extLst>
                  <a:ext uri="{FF2B5EF4-FFF2-40B4-BE49-F238E27FC236}">
                    <a16:creationId xmlns="" xmlns:a16="http://schemas.microsoft.com/office/drawing/2014/main" id="{4AAE37E2-EE37-DD49-B47E-813AF0F0C99E}"/>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9" name="Freeform 278">
                <a:extLst>
                  <a:ext uri="{FF2B5EF4-FFF2-40B4-BE49-F238E27FC236}">
                    <a16:creationId xmlns="" xmlns:a16="http://schemas.microsoft.com/office/drawing/2014/main" id="{38CDE191-3115-4B47-8634-3F53B20482EE}"/>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395" name="Freeform 394">
            <a:extLst>
              <a:ext uri="{FF2B5EF4-FFF2-40B4-BE49-F238E27FC236}">
                <a16:creationId xmlns="" xmlns:a16="http://schemas.microsoft.com/office/drawing/2014/main" id="{9CDEAD0E-883A-A14F-BC5B-37A99938E96F}"/>
              </a:ext>
            </a:extLst>
          </p:cNvPr>
          <p:cNvSpPr/>
          <p:nvPr userDrawn="1"/>
        </p:nvSpPr>
        <p:spPr>
          <a:xfrm>
            <a:off x="4618893" y="7587725"/>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a:extLst>
              <a:ext uri="{FF2B5EF4-FFF2-40B4-BE49-F238E27FC236}">
                <a16:creationId xmlns="" xmlns:a16="http://schemas.microsoft.com/office/drawing/2014/main" id="{A9065A07-E728-B14E-A3EA-D464F3F3CE66}"/>
              </a:ext>
            </a:extLst>
          </p:cNvPr>
          <p:cNvSpPr/>
          <p:nvPr userDrawn="1"/>
        </p:nvSpPr>
        <p:spPr>
          <a:xfrm>
            <a:off x="5321395" y="8047731"/>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Picture Placeholder 396">
            <a:extLst>
              <a:ext uri="{FF2B5EF4-FFF2-40B4-BE49-F238E27FC236}">
                <a16:creationId xmlns="" xmlns:a16="http://schemas.microsoft.com/office/drawing/2014/main" id="{0E90894A-BC58-6147-8D7C-9F50C7B4BCD4}"/>
              </a:ext>
            </a:extLst>
          </p:cNvPr>
          <p:cNvSpPr>
            <a:spLocks noGrp="1"/>
          </p:cNvSpPr>
          <p:nvPr>
            <p:ph type="pic" sz="quarter" idx="48"/>
          </p:nvPr>
        </p:nvSpPr>
        <p:spPr>
          <a:xfrm>
            <a:off x="0" y="5299256"/>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dirty="0"/>
          </a:p>
        </p:txBody>
      </p:sp>
      <p:sp>
        <p:nvSpPr>
          <p:cNvPr id="2" name="Rectangle 1">
            <a:extLst>
              <a:ext uri="{FF2B5EF4-FFF2-40B4-BE49-F238E27FC236}">
                <a16:creationId xmlns="" xmlns:a16="http://schemas.microsoft.com/office/drawing/2014/main" id="{59F2A3B7-C59C-CC4F-A2FE-5B0A4D62A8F0}"/>
              </a:ext>
            </a:extLst>
          </p:cNvPr>
          <p:cNvSpPr/>
          <p:nvPr userDrawn="1"/>
        </p:nvSpPr>
        <p:spPr>
          <a:xfrm>
            <a:off x="577868" y="9742941"/>
            <a:ext cx="2900346" cy="353943"/>
          </a:xfrm>
          <a:prstGeom prst="rect">
            <a:avLst/>
          </a:prstGeom>
        </p:spPr>
        <p:txBody>
          <a:bodyPr wrap="none">
            <a:spAutoFit/>
          </a:bodyPr>
          <a:lstStyle/>
          <a:p>
            <a:r>
              <a:rPr lang="en-IE" sz="1700" b="0" i="0" u="none" strike="noStrike"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a:t>
            </a:r>
            <a:r>
              <a:rPr lang="en-IE" sz="1700" b="1" i="0" u="none" strike="noStrike"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foodinnovation</a:t>
            </a:r>
            <a:r>
              <a:rPr lang="en-IE" sz="1700" b="0" i="0" u="none" strike="noStrike"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.how</a:t>
            </a:r>
            <a:endParaRPr lang="en-US" sz="1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8" name="Picture 397" descr="A close up of a logo&#10;&#10;Description automatically generated">
            <a:extLst>
              <a:ext uri="{FF2B5EF4-FFF2-40B4-BE49-F238E27FC236}">
                <a16:creationId xmlns="" xmlns:a16="http://schemas.microsoft.com/office/drawing/2014/main" id="{D209A5E5-067C-9D48-856A-B7D929C82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7868" y="779358"/>
            <a:ext cx="2127597" cy="2127597"/>
          </a:xfrm>
          <a:prstGeom prst="rect">
            <a:avLst/>
          </a:prstGeom>
        </p:spPr>
      </p:pic>
      <p:sp>
        <p:nvSpPr>
          <p:cNvPr id="399" name="Text Placeholder 32">
            <a:extLst>
              <a:ext uri="{FF2B5EF4-FFF2-40B4-BE49-F238E27FC236}">
                <a16:creationId xmlns="" xmlns:a16="http://schemas.microsoft.com/office/drawing/2014/main" id="{F81A4EA6-A8E8-4841-B11F-7A4DB46867AE}"/>
              </a:ext>
            </a:extLst>
          </p:cNvPr>
          <p:cNvSpPr>
            <a:spLocks noGrp="1"/>
          </p:cNvSpPr>
          <p:nvPr>
            <p:ph type="body" sz="quarter" idx="49" hasCustomPrompt="1"/>
          </p:nvPr>
        </p:nvSpPr>
        <p:spPr>
          <a:xfrm>
            <a:off x="4192028" y="3355349"/>
            <a:ext cx="2951698" cy="574616"/>
          </a:xfrm>
        </p:spPr>
        <p:txBody>
          <a:bodyPr>
            <a:noAutofit/>
          </a:bodyPr>
          <a:lstStyle>
            <a:lvl1pPr marL="0" indent="0" algn="l">
              <a:lnSpc>
                <a:spcPct val="100000"/>
              </a:lnSpc>
              <a:spcBef>
                <a:spcPts val="0"/>
              </a:spcBef>
              <a:buNone/>
              <a:defRPr sz="28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400" name="Text Placeholder 32">
            <a:extLst>
              <a:ext uri="{FF2B5EF4-FFF2-40B4-BE49-F238E27FC236}">
                <a16:creationId xmlns="" xmlns:a16="http://schemas.microsoft.com/office/drawing/2014/main" id="{3A8929FC-C915-7E4C-9B70-55E16F61F8F2}"/>
              </a:ext>
            </a:extLst>
          </p:cNvPr>
          <p:cNvSpPr>
            <a:spLocks noGrp="1"/>
          </p:cNvSpPr>
          <p:nvPr>
            <p:ph type="body" sz="quarter" idx="50" hasCustomPrompt="1"/>
          </p:nvPr>
        </p:nvSpPr>
        <p:spPr>
          <a:xfrm>
            <a:off x="4192027" y="4203000"/>
            <a:ext cx="2980605" cy="751695"/>
          </a:xfrm>
        </p:spPr>
        <p:txBody>
          <a:bodyPr anchor="t">
            <a:noAutofit/>
          </a:bodyPr>
          <a:lstStyle>
            <a:lvl1pPr marL="0" indent="0" algn="l">
              <a:lnSpc>
                <a:spcPct val="100000"/>
              </a:lnSpc>
              <a:spcBef>
                <a:spcPts val="0"/>
              </a:spcBef>
              <a:buNone/>
              <a:defRPr sz="1800" b="0"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401" name="Straight Connector 400">
            <a:extLst>
              <a:ext uri="{FF2B5EF4-FFF2-40B4-BE49-F238E27FC236}">
                <a16:creationId xmlns="" xmlns:a16="http://schemas.microsoft.com/office/drawing/2014/main" id="{5590597E-7976-9943-9DA4-F9F817C2FE17}"/>
              </a:ext>
            </a:extLst>
          </p:cNvPr>
          <p:cNvCxnSpPr>
            <a:cxnSpLocks/>
          </p:cNvCxnSpPr>
          <p:nvPr userDrawn="1"/>
        </p:nvCxnSpPr>
        <p:spPr>
          <a:xfrm>
            <a:off x="4192027" y="4082363"/>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404" name="Rectangle 403">
            <a:extLst>
              <a:ext uri="{FF2B5EF4-FFF2-40B4-BE49-F238E27FC236}">
                <a16:creationId xmlns="" xmlns:a16="http://schemas.microsoft.com/office/drawing/2014/main" id="{5A8D58F7-3FF2-C84C-921C-A798EFBDDCE9}"/>
              </a:ext>
            </a:extLst>
          </p:cNvPr>
          <p:cNvSpPr/>
          <p:nvPr userDrawn="1"/>
        </p:nvSpPr>
        <p:spPr>
          <a:xfrm>
            <a:off x="7549345" y="-239363"/>
            <a:ext cx="6335861"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Tree>
    <p:extLst>
      <p:ext uri="{BB962C8B-B14F-4D97-AF65-F5344CB8AC3E}">
        <p14:creationId xmlns:p14="http://schemas.microsoft.com/office/powerpoint/2010/main" val="26184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Cover Slide">
    <p:spTree>
      <p:nvGrpSpPr>
        <p:cNvPr id="1" name=""/>
        <p:cNvGrpSpPr/>
        <p:nvPr/>
      </p:nvGrpSpPr>
      <p:grpSpPr>
        <a:xfrm>
          <a:off x="0" y="0"/>
          <a:ext cx="0" cy="0"/>
          <a:chOff x="0" y="0"/>
          <a:chExt cx="0" cy="0"/>
        </a:xfrm>
      </p:grpSpPr>
      <p:grpSp>
        <p:nvGrpSpPr>
          <p:cNvPr id="74" name="Graphic 76">
            <a:extLst>
              <a:ext uri="{FF2B5EF4-FFF2-40B4-BE49-F238E27FC236}">
                <a16:creationId xmlns="" xmlns:a16="http://schemas.microsoft.com/office/drawing/2014/main" id="{147C43F5-B0E4-2C42-B6A1-570D99B74FD6}"/>
              </a:ext>
            </a:extLst>
          </p:cNvPr>
          <p:cNvGrpSpPr/>
          <p:nvPr userDrawn="1"/>
        </p:nvGrpSpPr>
        <p:grpSpPr>
          <a:xfrm>
            <a:off x="4454825" y="9744619"/>
            <a:ext cx="2526982" cy="234917"/>
            <a:chOff x="6923246" y="4898421"/>
            <a:chExt cx="1763327" cy="163925"/>
          </a:xfrm>
        </p:grpSpPr>
        <p:grpSp>
          <p:nvGrpSpPr>
            <p:cNvPr id="75" name="Graphic 76">
              <a:extLst>
                <a:ext uri="{FF2B5EF4-FFF2-40B4-BE49-F238E27FC236}">
                  <a16:creationId xmlns="" xmlns:a16="http://schemas.microsoft.com/office/drawing/2014/main" id="{869E2A03-233C-4046-A0D7-6BE06DBB6534}"/>
                </a:ext>
              </a:extLst>
            </p:cNvPr>
            <p:cNvGrpSpPr/>
            <p:nvPr/>
          </p:nvGrpSpPr>
          <p:grpSpPr>
            <a:xfrm>
              <a:off x="7942326" y="4900231"/>
              <a:ext cx="744247" cy="162115"/>
              <a:chOff x="7942326" y="4900231"/>
              <a:chExt cx="744247" cy="162115"/>
            </a:xfrm>
          </p:grpSpPr>
          <p:sp>
            <p:nvSpPr>
              <p:cNvPr id="280" name="Freeform 279">
                <a:extLst>
                  <a:ext uri="{FF2B5EF4-FFF2-40B4-BE49-F238E27FC236}">
                    <a16:creationId xmlns="" xmlns:a16="http://schemas.microsoft.com/office/drawing/2014/main" id="{2AFA6FB1-C025-5B41-B9F6-8E26D7767376}"/>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 xmlns:a16="http://schemas.microsoft.com/office/drawing/2014/main" id="{A76B9462-73FB-804A-AA74-CEA12B8D61AA}"/>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282" name="Freeform 281">
                <a:extLst>
                  <a:ext uri="{FF2B5EF4-FFF2-40B4-BE49-F238E27FC236}">
                    <a16:creationId xmlns="" xmlns:a16="http://schemas.microsoft.com/office/drawing/2014/main" id="{CB8B0986-9754-A046-BCDA-ACB35A516377}"/>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283" name="Freeform 282">
                <a:extLst>
                  <a:ext uri="{FF2B5EF4-FFF2-40B4-BE49-F238E27FC236}">
                    <a16:creationId xmlns="" xmlns:a16="http://schemas.microsoft.com/office/drawing/2014/main" id="{B53AD22C-EB78-A443-B7A5-98F52360A5C8}"/>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284" name="Freeform 283">
                <a:extLst>
                  <a:ext uri="{FF2B5EF4-FFF2-40B4-BE49-F238E27FC236}">
                    <a16:creationId xmlns="" xmlns:a16="http://schemas.microsoft.com/office/drawing/2014/main" id="{F2FAD03B-C2C8-4C4A-81B5-083B58E6A2B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285" name="Freeform 284">
                <a:extLst>
                  <a:ext uri="{FF2B5EF4-FFF2-40B4-BE49-F238E27FC236}">
                    <a16:creationId xmlns="" xmlns:a16="http://schemas.microsoft.com/office/drawing/2014/main" id="{FC34F4FE-4F05-AA4D-8177-0F54E16564C5}"/>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86" name="Freeform 285">
                <a:extLst>
                  <a:ext uri="{FF2B5EF4-FFF2-40B4-BE49-F238E27FC236}">
                    <a16:creationId xmlns="" xmlns:a16="http://schemas.microsoft.com/office/drawing/2014/main" id="{9F278083-9CD0-1C41-8423-D2968E1E31A4}"/>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287" name="Freeform 286">
                <a:extLst>
                  <a:ext uri="{FF2B5EF4-FFF2-40B4-BE49-F238E27FC236}">
                    <a16:creationId xmlns="" xmlns:a16="http://schemas.microsoft.com/office/drawing/2014/main" id="{6763FC4A-9B5C-8249-B6F2-51FD8F66B45F}"/>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288" name="Freeform 287">
                <a:extLst>
                  <a:ext uri="{FF2B5EF4-FFF2-40B4-BE49-F238E27FC236}">
                    <a16:creationId xmlns="" xmlns:a16="http://schemas.microsoft.com/office/drawing/2014/main" id="{D94CD481-00B8-F64B-94C7-4FDF139D0F31}"/>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289" name="Freeform 288">
                <a:extLst>
                  <a:ext uri="{FF2B5EF4-FFF2-40B4-BE49-F238E27FC236}">
                    <a16:creationId xmlns="" xmlns:a16="http://schemas.microsoft.com/office/drawing/2014/main" id="{FE07ACAF-DA15-F64C-95BE-C9B05255FED8}"/>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290" name="Freeform 289">
                <a:extLst>
                  <a:ext uri="{FF2B5EF4-FFF2-40B4-BE49-F238E27FC236}">
                    <a16:creationId xmlns="" xmlns:a16="http://schemas.microsoft.com/office/drawing/2014/main" id="{0E1B1070-14A1-E647-A56C-9CC320BB9DCF}"/>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1" name="Freeform 290">
                <a:extLst>
                  <a:ext uri="{FF2B5EF4-FFF2-40B4-BE49-F238E27FC236}">
                    <a16:creationId xmlns="" xmlns:a16="http://schemas.microsoft.com/office/drawing/2014/main" id="{0F56376C-31ED-8045-8EDE-69F7DE8455C7}"/>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292" name="Freeform 291">
                <a:extLst>
                  <a:ext uri="{FF2B5EF4-FFF2-40B4-BE49-F238E27FC236}">
                    <a16:creationId xmlns="" xmlns:a16="http://schemas.microsoft.com/office/drawing/2014/main" id="{E1C67CBA-DB65-734E-938B-686BE89EE427}"/>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293" name="Freeform 292">
                <a:extLst>
                  <a:ext uri="{FF2B5EF4-FFF2-40B4-BE49-F238E27FC236}">
                    <a16:creationId xmlns="" xmlns:a16="http://schemas.microsoft.com/office/drawing/2014/main" id="{F1B9B75B-8803-8D4A-8623-3FDCB46DF42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294" name="Freeform 293">
                <a:extLst>
                  <a:ext uri="{FF2B5EF4-FFF2-40B4-BE49-F238E27FC236}">
                    <a16:creationId xmlns="" xmlns:a16="http://schemas.microsoft.com/office/drawing/2014/main" id="{1CC7C86E-01C0-8B48-A0A0-E43D9F7A3BC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295" name="Freeform 294">
                <a:extLst>
                  <a:ext uri="{FF2B5EF4-FFF2-40B4-BE49-F238E27FC236}">
                    <a16:creationId xmlns="" xmlns:a16="http://schemas.microsoft.com/office/drawing/2014/main" id="{9E5766AB-3F47-D049-8640-EA2C286EF5A5}"/>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296" name="Freeform 295">
                <a:extLst>
                  <a:ext uri="{FF2B5EF4-FFF2-40B4-BE49-F238E27FC236}">
                    <a16:creationId xmlns="" xmlns:a16="http://schemas.microsoft.com/office/drawing/2014/main" id="{D13AE513-B3BC-5C44-BEB1-CCCBD78A1913}"/>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297" name="Freeform 296">
                <a:extLst>
                  <a:ext uri="{FF2B5EF4-FFF2-40B4-BE49-F238E27FC236}">
                    <a16:creationId xmlns="" xmlns:a16="http://schemas.microsoft.com/office/drawing/2014/main" id="{B74A3601-60B3-E14D-B737-16B41811017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298" name="Freeform 297">
                <a:extLst>
                  <a:ext uri="{FF2B5EF4-FFF2-40B4-BE49-F238E27FC236}">
                    <a16:creationId xmlns="" xmlns:a16="http://schemas.microsoft.com/office/drawing/2014/main" id="{83992039-6040-AB45-8DB5-D1375438651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299" name="Freeform 298">
                <a:extLst>
                  <a:ext uri="{FF2B5EF4-FFF2-40B4-BE49-F238E27FC236}">
                    <a16:creationId xmlns="" xmlns:a16="http://schemas.microsoft.com/office/drawing/2014/main" id="{330C20C2-8A0A-1343-8522-C3F87553C22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300" name="Freeform 299">
                <a:extLst>
                  <a:ext uri="{FF2B5EF4-FFF2-40B4-BE49-F238E27FC236}">
                    <a16:creationId xmlns="" xmlns:a16="http://schemas.microsoft.com/office/drawing/2014/main" id="{C71002FB-805E-F344-9E47-4EB698ADE2BC}"/>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301" name="Freeform 300">
                <a:extLst>
                  <a:ext uri="{FF2B5EF4-FFF2-40B4-BE49-F238E27FC236}">
                    <a16:creationId xmlns="" xmlns:a16="http://schemas.microsoft.com/office/drawing/2014/main" id="{8238FDBA-8381-A945-A6CE-B7E9C0B4EE5A}"/>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302" name="Freeform 301">
                <a:extLst>
                  <a:ext uri="{FF2B5EF4-FFF2-40B4-BE49-F238E27FC236}">
                    <a16:creationId xmlns="" xmlns:a16="http://schemas.microsoft.com/office/drawing/2014/main" id="{9F6FA60C-145E-B640-8AFB-9599CBFE7C6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303" name="Freeform 302">
                <a:extLst>
                  <a:ext uri="{FF2B5EF4-FFF2-40B4-BE49-F238E27FC236}">
                    <a16:creationId xmlns="" xmlns:a16="http://schemas.microsoft.com/office/drawing/2014/main" id="{BAF25A15-FBF6-7043-9A71-CFFEC48CC50F}"/>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304" name="Freeform 303">
                <a:extLst>
                  <a:ext uri="{FF2B5EF4-FFF2-40B4-BE49-F238E27FC236}">
                    <a16:creationId xmlns="" xmlns:a16="http://schemas.microsoft.com/office/drawing/2014/main" id="{ED061085-2278-3F4A-8354-29CC7F83C7D7}"/>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305" name="Graphic 76">
                <a:extLst>
                  <a:ext uri="{FF2B5EF4-FFF2-40B4-BE49-F238E27FC236}">
                    <a16:creationId xmlns="" xmlns:a16="http://schemas.microsoft.com/office/drawing/2014/main" id="{83750823-C341-D043-B53A-FFED004521CA}"/>
                  </a:ext>
                </a:extLst>
              </p:cNvPr>
              <p:cNvGrpSpPr/>
              <p:nvPr/>
            </p:nvGrpSpPr>
            <p:grpSpPr>
              <a:xfrm>
                <a:off x="8206877" y="4909375"/>
                <a:ext cx="365840" cy="45338"/>
                <a:chOff x="8206877" y="4909375"/>
                <a:chExt cx="365840" cy="45338"/>
              </a:xfrm>
              <a:solidFill>
                <a:srgbClr val="23509E"/>
              </a:solidFill>
            </p:grpSpPr>
            <p:sp>
              <p:nvSpPr>
                <p:cNvPr id="343" name="Freeform 342">
                  <a:extLst>
                    <a:ext uri="{FF2B5EF4-FFF2-40B4-BE49-F238E27FC236}">
                      <a16:creationId xmlns="" xmlns:a16="http://schemas.microsoft.com/office/drawing/2014/main" id="{7698BD15-1003-8946-A9D6-B2933510FE5D}"/>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344" name="Freeform 343">
                  <a:extLst>
                    <a:ext uri="{FF2B5EF4-FFF2-40B4-BE49-F238E27FC236}">
                      <a16:creationId xmlns="" xmlns:a16="http://schemas.microsoft.com/office/drawing/2014/main" id="{CB3A3D99-46DA-484F-9760-E4889470DDA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45" name="Freeform 344">
                  <a:extLst>
                    <a:ext uri="{FF2B5EF4-FFF2-40B4-BE49-F238E27FC236}">
                      <a16:creationId xmlns="" xmlns:a16="http://schemas.microsoft.com/office/drawing/2014/main" id="{4C261CAD-DADB-044D-8C95-98AA6F58CA55}"/>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346" name="Freeform 345">
                  <a:extLst>
                    <a:ext uri="{FF2B5EF4-FFF2-40B4-BE49-F238E27FC236}">
                      <a16:creationId xmlns="" xmlns:a16="http://schemas.microsoft.com/office/drawing/2014/main" id="{E2F8255C-2283-B341-B4D3-DA794DD4EB4E}"/>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47" name="Freeform 346">
                  <a:extLst>
                    <a:ext uri="{FF2B5EF4-FFF2-40B4-BE49-F238E27FC236}">
                      <a16:creationId xmlns="" xmlns:a16="http://schemas.microsoft.com/office/drawing/2014/main" id="{C3D3AA33-517B-3A41-AE49-B04C10B08A4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48" name="Freeform 347">
                  <a:extLst>
                    <a:ext uri="{FF2B5EF4-FFF2-40B4-BE49-F238E27FC236}">
                      <a16:creationId xmlns="" xmlns:a16="http://schemas.microsoft.com/office/drawing/2014/main" id="{E7E4C06C-A68A-9840-911D-7A89335EC553}"/>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49" name="Freeform 348">
                  <a:extLst>
                    <a:ext uri="{FF2B5EF4-FFF2-40B4-BE49-F238E27FC236}">
                      <a16:creationId xmlns="" xmlns:a16="http://schemas.microsoft.com/office/drawing/2014/main" id="{2791397D-612D-E14C-88D0-2A7E25661BB9}"/>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350" name="Freeform 349">
                  <a:extLst>
                    <a:ext uri="{FF2B5EF4-FFF2-40B4-BE49-F238E27FC236}">
                      <a16:creationId xmlns="" xmlns:a16="http://schemas.microsoft.com/office/drawing/2014/main" id="{9C8F8E35-3E3B-F541-BCF3-3C69D9BC1BAF}"/>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351" name="Freeform 350">
                  <a:extLst>
                    <a:ext uri="{FF2B5EF4-FFF2-40B4-BE49-F238E27FC236}">
                      <a16:creationId xmlns="" xmlns:a16="http://schemas.microsoft.com/office/drawing/2014/main" id="{349F6E1C-E340-854B-A71F-90BED961FCCB}"/>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352" name="Freeform 351">
                  <a:extLst>
                    <a:ext uri="{FF2B5EF4-FFF2-40B4-BE49-F238E27FC236}">
                      <a16:creationId xmlns="" xmlns:a16="http://schemas.microsoft.com/office/drawing/2014/main" id="{73B6667B-42E7-CC43-8F2D-8DDDFE8BBFD1}"/>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353" name="Freeform 352">
                  <a:extLst>
                    <a:ext uri="{FF2B5EF4-FFF2-40B4-BE49-F238E27FC236}">
                      <a16:creationId xmlns="" xmlns:a16="http://schemas.microsoft.com/office/drawing/2014/main" id="{1EEA987E-B7A1-5B4E-82ED-059BF3E1CB64}"/>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354" name="Freeform 353">
                  <a:extLst>
                    <a:ext uri="{FF2B5EF4-FFF2-40B4-BE49-F238E27FC236}">
                      <a16:creationId xmlns="" xmlns:a16="http://schemas.microsoft.com/office/drawing/2014/main" id="{49479D05-8108-BF4D-9AA6-DBD71C5530EC}"/>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55" name="Freeform 354">
                  <a:extLst>
                    <a:ext uri="{FF2B5EF4-FFF2-40B4-BE49-F238E27FC236}">
                      <a16:creationId xmlns="" xmlns:a16="http://schemas.microsoft.com/office/drawing/2014/main" id="{E467BCED-975D-9641-894E-45A83E350E1D}"/>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56" name="Freeform 355">
                  <a:extLst>
                    <a:ext uri="{FF2B5EF4-FFF2-40B4-BE49-F238E27FC236}">
                      <a16:creationId xmlns="" xmlns:a16="http://schemas.microsoft.com/office/drawing/2014/main" id="{2FA76107-DEE6-8441-854A-4ACF7BD8F77D}"/>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6" name="Graphic 76">
                <a:extLst>
                  <a:ext uri="{FF2B5EF4-FFF2-40B4-BE49-F238E27FC236}">
                    <a16:creationId xmlns="" xmlns:a16="http://schemas.microsoft.com/office/drawing/2014/main" id="{599874D7-FC47-7743-B102-AB5541B5F820}"/>
                  </a:ext>
                </a:extLst>
              </p:cNvPr>
              <p:cNvGrpSpPr/>
              <p:nvPr/>
            </p:nvGrpSpPr>
            <p:grpSpPr>
              <a:xfrm>
                <a:off x="8208210" y="4964049"/>
                <a:ext cx="478363" cy="44672"/>
                <a:chOff x="8208210" y="4964049"/>
                <a:chExt cx="478363" cy="44672"/>
              </a:xfrm>
              <a:solidFill>
                <a:srgbClr val="23509E"/>
              </a:solidFill>
            </p:grpSpPr>
            <p:sp>
              <p:nvSpPr>
                <p:cNvPr id="326" name="Freeform 325">
                  <a:extLst>
                    <a:ext uri="{FF2B5EF4-FFF2-40B4-BE49-F238E27FC236}">
                      <a16:creationId xmlns="" xmlns:a16="http://schemas.microsoft.com/office/drawing/2014/main" id="{6EA75377-097B-9347-B1FA-F80868344A2B}"/>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27" name="Freeform 326">
                  <a:extLst>
                    <a:ext uri="{FF2B5EF4-FFF2-40B4-BE49-F238E27FC236}">
                      <a16:creationId xmlns="" xmlns:a16="http://schemas.microsoft.com/office/drawing/2014/main" id="{D86166EE-64F0-FC48-9486-6DF2D8E266D3}"/>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28" name="Freeform 327">
                  <a:extLst>
                    <a:ext uri="{FF2B5EF4-FFF2-40B4-BE49-F238E27FC236}">
                      <a16:creationId xmlns="" xmlns:a16="http://schemas.microsoft.com/office/drawing/2014/main" id="{7F66FD2D-814C-AC42-A727-065DA8C6DAE5}"/>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9" name="Freeform 328">
                  <a:extLst>
                    <a:ext uri="{FF2B5EF4-FFF2-40B4-BE49-F238E27FC236}">
                      <a16:creationId xmlns="" xmlns:a16="http://schemas.microsoft.com/office/drawing/2014/main" id="{236DFB24-F7DA-E044-853E-77524BAD2C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330" name="Freeform 329">
                  <a:extLst>
                    <a:ext uri="{FF2B5EF4-FFF2-40B4-BE49-F238E27FC236}">
                      <a16:creationId xmlns="" xmlns:a16="http://schemas.microsoft.com/office/drawing/2014/main" id="{F038814D-05BA-454A-8708-0EEA57595F54}"/>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1" name="Freeform 330">
                  <a:extLst>
                    <a:ext uri="{FF2B5EF4-FFF2-40B4-BE49-F238E27FC236}">
                      <a16:creationId xmlns="" xmlns:a16="http://schemas.microsoft.com/office/drawing/2014/main" id="{E9F70E44-4697-1841-966F-35202F89720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32" name="Freeform 331">
                  <a:extLst>
                    <a:ext uri="{FF2B5EF4-FFF2-40B4-BE49-F238E27FC236}">
                      <a16:creationId xmlns="" xmlns:a16="http://schemas.microsoft.com/office/drawing/2014/main" id="{474BC752-AA1A-0947-B22A-C9B2F8C34329}"/>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333" name="Freeform 332">
                  <a:extLst>
                    <a:ext uri="{FF2B5EF4-FFF2-40B4-BE49-F238E27FC236}">
                      <a16:creationId xmlns="" xmlns:a16="http://schemas.microsoft.com/office/drawing/2014/main" id="{A37C47C7-EF8C-5145-85F8-76F3E437038F}"/>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334" name="Freeform 333">
                  <a:extLst>
                    <a:ext uri="{FF2B5EF4-FFF2-40B4-BE49-F238E27FC236}">
                      <a16:creationId xmlns="" xmlns:a16="http://schemas.microsoft.com/office/drawing/2014/main" id="{A991168C-E24F-4941-BDF5-8BE3C357D8EF}"/>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335" name="Freeform 334">
                  <a:extLst>
                    <a:ext uri="{FF2B5EF4-FFF2-40B4-BE49-F238E27FC236}">
                      <a16:creationId xmlns="" xmlns:a16="http://schemas.microsoft.com/office/drawing/2014/main" id="{9AD02D1F-A6DF-9E49-BAD3-8F84A911BFF0}"/>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6" name="Freeform 335">
                  <a:extLst>
                    <a:ext uri="{FF2B5EF4-FFF2-40B4-BE49-F238E27FC236}">
                      <a16:creationId xmlns="" xmlns:a16="http://schemas.microsoft.com/office/drawing/2014/main" id="{DF684849-7001-A343-A23C-10D0BA89683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37" name="Freeform 336">
                  <a:extLst>
                    <a:ext uri="{FF2B5EF4-FFF2-40B4-BE49-F238E27FC236}">
                      <a16:creationId xmlns="" xmlns:a16="http://schemas.microsoft.com/office/drawing/2014/main" id="{51269C04-0516-7948-9ECB-AC2D3BC6024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338" name="Freeform 337">
                  <a:extLst>
                    <a:ext uri="{FF2B5EF4-FFF2-40B4-BE49-F238E27FC236}">
                      <a16:creationId xmlns="" xmlns:a16="http://schemas.microsoft.com/office/drawing/2014/main" id="{2BEB92F0-5688-5F47-8840-042AD1690A13}"/>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39" name="Freeform 338">
                  <a:extLst>
                    <a:ext uri="{FF2B5EF4-FFF2-40B4-BE49-F238E27FC236}">
                      <a16:creationId xmlns="" xmlns:a16="http://schemas.microsoft.com/office/drawing/2014/main" id="{DA058CE6-25C4-CA49-83BE-E414A8CDFCFD}"/>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40" name="Freeform 339">
                  <a:extLst>
                    <a:ext uri="{FF2B5EF4-FFF2-40B4-BE49-F238E27FC236}">
                      <a16:creationId xmlns="" xmlns:a16="http://schemas.microsoft.com/office/drawing/2014/main" id="{2D05C13F-FD4C-DE42-8B59-46B38DA2E33B}"/>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1" name="Freeform 340">
                  <a:extLst>
                    <a:ext uri="{FF2B5EF4-FFF2-40B4-BE49-F238E27FC236}">
                      <a16:creationId xmlns="" xmlns:a16="http://schemas.microsoft.com/office/drawing/2014/main" id="{1C547B8D-C636-3648-9B32-6928003E9A0E}"/>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42" name="Freeform 341">
                  <a:extLst>
                    <a:ext uri="{FF2B5EF4-FFF2-40B4-BE49-F238E27FC236}">
                      <a16:creationId xmlns="" xmlns:a16="http://schemas.microsoft.com/office/drawing/2014/main" id="{DB8EF6EC-4367-6640-BC73-CEC25777CB8F}"/>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307" name="Graphic 76">
                <a:extLst>
                  <a:ext uri="{FF2B5EF4-FFF2-40B4-BE49-F238E27FC236}">
                    <a16:creationId xmlns="" xmlns:a16="http://schemas.microsoft.com/office/drawing/2014/main" id="{C68419F0-5E42-D944-8329-C740372B0941}"/>
                  </a:ext>
                </a:extLst>
              </p:cNvPr>
              <p:cNvGrpSpPr/>
              <p:nvPr/>
            </p:nvGrpSpPr>
            <p:grpSpPr>
              <a:xfrm>
                <a:off x="8206020" y="5017579"/>
                <a:ext cx="478077" cy="44767"/>
                <a:chOff x="8206020" y="5017579"/>
                <a:chExt cx="478077" cy="44767"/>
              </a:xfrm>
              <a:solidFill>
                <a:srgbClr val="23509E"/>
              </a:solidFill>
            </p:grpSpPr>
            <p:sp>
              <p:nvSpPr>
                <p:cNvPr id="308" name="Freeform 307">
                  <a:extLst>
                    <a:ext uri="{FF2B5EF4-FFF2-40B4-BE49-F238E27FC236}">
                      <a16:creationId xmlns="" xmlns:a16="http://schemas.microsoft.com/office/drawing/2014/main" id="{99B80E21-7B61-AF44-ABE4-24623FBAA033}"/>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09" name="Freeform 308">
                  <a:extLst>
                    <a:ext uri="{FF2B5EF4-FFF2-40B4-BE49-F238E27FC236}">
                      <a16:creationId xmlns="" xmlns:a16="http://schemas.microsoft.com/office/drawing/2014/main" id="{AFA3EC76-34D7-7F49-9EC9-8DEAEEDF5561}"/>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310" name="Freeform 309">
                  <a:extLst>
                    <a:ext uri="{FF2B5EF4-FFF2-40B4-BE49-F238E27FC236}">
                      <a16:creationId xmlns="" xmlns:a16="http://schemas.microsoft.com/office/drawing/2014/main" id="{E20FC84C-7770-494F-953C-ED6DCEBFE5B6}"/>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311" name="Freeform 310">
                  <a:extLst>
                    <a:ext uri="{FF2B5EF4-FFF2-40B4-BE49-F238E27FC236}">
                      <a16:creationId xmlns="" xmlns:a16="http://schemas.microsoft.com/office/drawing/2014/main" id="{434B14F3-8A60-EC44-A1A5-6173A3426DF2}"/>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2" name="Freeform 311">
                  <a:extLst>
                    <a:ext uri="{FF2B5EF4-FFF2-40B4-BE49-F238E27FC236}">
                      <a16:creationId xmlns="" xmlns:a16="http://schemas.microsoft.com/office/drawing/2014/main" id="{031F0BD6-002B-2D44-AD5A-21BDD4C100DB}"/>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313" name="Freeform 312">
                  <a:extLst>
                    <a:ext uri="{FF2B5EF4-FFF2-40B4-BE49-F238E27FC236}">
                      <a16:creationId xmlns="" xmlns:a16="http://schemas.microsoft.com/office/drawing/2014/main" id="{EC768488-B82D-8F4B-9893-04DA522E943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314" name="Freeform 313">
                  <a:extLst>
                    <a:ext uri="{FF2B5EF4-FFF2-40B4-BE49-F238E27FC236}">
                      <a16:creationId xmlns="" xmlns:a16="http://schemas.microsoft.com/office/drawing/2014/main" id="{5266D938-70C6-B54E-9179-3BA1F90C4730}"/>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315" name="Freeform 314">
                  <a:extLst>
                    <a:ext uri="{FF2B5EF4-FFF2-40B4-BE49-F238E27FC236}">
                      <a16:creationId xmlns="" xmlns:a16="http://schemas.microsoft.com/office/drawing/2014/main" id="{3B88F67B-CA2D-2545-BFD3-160995534F01}"/>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316" name="Freeform 315">
                  <a:extLst>
                    <a:ext uri="{FF2B5EF4-FFF2-40B4-BE49-F238E27FC236}">
                      <a16:creationId xmlns="" xmlns:a16="http://schemas.microsoft.com/office/drawing/2014/main" id="{4A804AE4-38EB-654E-87A6-BEA7B28FFCFB}"/>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17" name="Freeform 316">
                  <a:extLst>
                    <a:ext uri="{FF2B5EF4-FFF2-40B4-BE49-F238E27FC236}">
                      <a16:creationId xmlns="" xmlns:a16="http://schemas.microsoft.com/office/drawing/2014/main" id="{097A9865-CB2F-784C-9545-6F9DC8C290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318" name="Freeform 317">
                  <a:extLst>
                    <a:ext uri="{FF2B5EF4-FFF2-40B4-BE49-F238E27FC236}">
                      <a16:creationId xmlns="" xmlns:a16="http://schemas.microsoft.com/office/drawing/2014/main" id="{0E036356-728D-0647-9597-955831F466C5}"/>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319" name="Freeform 318">
                  <a:extLst>
                    <a:ext uri="{FF2B5EF4-FFF2-40B4-BE49-F238E27FC236}">
                      <a16:creationId xmlns="" xmlns:a16="http://schemas.microsoft.com/office/drawing/2014/main" id="{D3E4AE80-6CD4-9B45-914E-60D84FBC90D9}"/>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320" name="Freeform 319">
                  <a:extLst>
                    <a:ext uri="{FF2B5EF4-FFF2-40B4-BE49-F238E27FC236}">
                      <a16:creationId xmlns="" xmlns:a16="http://schemas.microsoft.com/office/drawing/2014/main" id="{E7B40B33-1B49-DF4C-8C8F-E1E37710C36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1" name="Freeform 320">
                  <a:extLst>
                    <a:ext uri="{FF2B5EF4-FFF2-40B4-BE49-F238E27FC236}">
                      <a16:creationId xmlns="" xmlns:a16="http://schemas.microsoft.com/office/drawing/2014/main" id="{AE16F2A8-9827-EE4E-8F98-D3F75DA0A048}"/>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322" name="Freeform 321">
                  <a:extLst>
                    <a:ext uri="{FF2B5EF4-FFF2-40B4-BE49-F238E27FC236}">
                      <a16:creationId xmlns="" xmlns:a16="http://schemas.microsoft.com/office/drawing/2014/main" id="{74141126-4132-0E42-8EC9-22C150AB0E12}"/>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323" name="Freeform 322">
                  <a:extLst>
                    <a:ext uri="{FF2B5EF4-FFF2-40B4-BE49-F238E27FC236}">
                      <a16:creationId xmlns="" xmlns:a16="http://schemas.microsoft.com/office/drawing/2014/main" id="{C051D132-1884-7848-A1FC-8BDB3D585EC4}"/>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324" name="Freeform 323">
                  <a:extLst>
                    <a:ext uri="{FF2B5EF4-FFF2-40B4-BE49-F238E27FC236}">
                      <a16:creationId xmlns="" xmlns:a16="http://schemas.microsoft.com/office/drawing/2014/main" id="{FCBCA927-633B-734B-8D95-66B5DF1F9595}"/>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325" name="Freeform 324">
                  <a:extLst>
                    <a:ext uri="{FF2B5EF4-FFF2-40B4-BE49-F238E27FC236}">
                      <a16:creationId xmlns="" xmlns:a16="http://schemas.microsoft.com/office/drawing/2014/main" id="{E83AE06D-1AE7-6543-AAF9-BC8E19C138A5}"/>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76" name="Graphic 76">
              <a:extLst>
                <a:ext uri="{FF2B5EF4-FFF2-40B4-BE49-F238E27FC236}">
                  <a16:creationId xmlns="" xmlns:a16="http://schemas.microsoft.com/office/drawing/2014/main" id="{FE950005-205D-5941-8344-DEB9A85A7351}"/>
                </a:ext>
              </a:extLst>
            </p:cNvPr>
            <p:cNvGrpSpPr/>
            <p:nvPr/>
          </p:nvGrpSpPr>
          <p:grpSpPr>
            <a:xfrm>
              <a:off x="6923246" y="4898421"/>
              <a:ext cx="951775" cy="153542"/>
              <a:chOff x="6923246" y="4898421"/>
              <a:chExt cx="951775" cy="153542"/>
            </a:xfrm>
            <a:solidFill>
              <a:srgbClr val="231F20"/>
            </a:solidFill>
          </p:grpSpPr>
          <p:sp>
            <p:nvSpPr>
              <p:cNvPr id="77" name="Freeform 76">
                <a:extLst>
                  <a:ext uri="{FF2B5EF4-FFF2-40B4-BE49-F238E27FC236}">
                    <a16:creationId xmlns="" xmlns:a16="http://schemas.microsoft.com/office/drawing/2014/main" id="{703D993D-1487-A14B-B797-E0245D459953}"/>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78" name="Freeform 77">
                <a:extLst>
                  <a:ext uri="{FF2B5EF4-FFF2-40B4-BE49-F238E27FC236}">
                    <a16:creationId xmlns="" xmlns:a16="http://schemas.microsoft.com/office/drawing/2014/main" id="{5F477D08-56A4-064D-AE69-94983DC191A6}"/>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9" name="Freeform 78">
                <a:extLst>
                  <a:ext uri="{FF2B5EF4-FFF2-40B4-BE49-F238E27FC236}">
                    <a16:creationId xmlns="" xmlns:a16="http://schemas.microsoft.com/office/drawing/2014/main" id="{0E80C7DB-F2EB-F24D-B3E2-0E7414EC96FB}"/>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80" name="Freeform 79">
                <a:extLst>
                  <a:ext uri="{FF2B5EF4-FFF2-40B4-BE49-F238E27FC236}">
                    <a16:creationId xmlns="" xmlns:a16="http://schemas.microsoft.com/office/drawing/2014/main" id="{7D19B967-E49C-C546-A47C-7A02798CB34E}"/>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81" name="Freeform 80">
                <a:extLst>
                  <a:ext uri="{FF2B5EF4-FFF2-40B4-BE49-F238E27FC236}">
                    <a16:creationId xmlns="" xmlns:a16="http://schemas.microsoft.com/office/drawing/2014/main" id="{6FA78DED-3C60-FF41-A3EE-15EEBBD65A3D}"/>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82" name="Freeform 81">
                <a:extLst>
                  <a:ext uri="{FF2B5EF4-FFF2-40B4-BE49-F238E27FC236}">
                    <a16:creationId xmlns="" xmlns:a16="http://schemas.microsoft.com/office/drawing/2014/main" id="{358487B0-6D30-5E40-996C-DDC076D0B3C4}"/>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83" name="Freeform 82">
                <a:extLst>
                  <a:ext uri="{FF2B5EF4-FFF2-40B4-BE49-F238E27FC236}">
                    <a16:creationId xmlns="" xmlns:a16="http://schemas.microsoft.com/office/drawing/2014/main" id="{117DD0AD-344A-DF4D-9770-CADD4C327376}"/>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84" name="Freeform 83">
                <a:extLst>
                  <a:ext uri="{FF2B5EF4-FFF2-40B4-BE49-F238E27FC236}">
                    <a16:creationId xmlns="" xmlns:a16="http://schemas.microsoft.com/office/drawing/2014/main" id="{E8B7946A-5239-064D-AC58-A55C12A5DDC3}"/>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85" name="Freeform 84">
                <a:extLst>
                  <a:ext uri="{FF2B5EF4-FFF2-40B4-BE49-F238E27FC236}">
                    <a16:creationId xmlns="" xmlns:a16="http://schemas.microsoft.com/office/drawing/2014/main" id="{A2464927-80DE-5D47-8FBD-D3B44C410199}"/>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86" name="Freeform 85">
                <a:extLst>
                  <a:ext uri="{FF2B5EF4-FFF2-40B4-BE49-F238E27FC236}">
                    <a16:creationId xmlns="" xmlns:a16="http://schemas.microsoft.com/office/drawing/2014/main" id="{B3F6586A-B2DA-B045-BBB8-0F10328C6A18}"/>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87" name="Freeform 86">
                <a:extLst>
                  <a:ext uri="{FF2B5EF4-FFF2-40B4-BE49-F238E27FC236}">
                    <a16:creationId xmlns="" xmlns:a16="http://schemas.microsoft.com/office/drawing/2014/main" id="{E0395CEE-F017-A145-94E6-2F2B7EE87E83}"/>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88" name="Freeform 87">
                <a:extLst>
                  <a:ext uri="{FF2B5EF4-FFF2-40B4-BE49-F238E27FC236}">
                    <a16:creationId xmlns="" xmlns:a16="http://schemas.microsoft.com/office/drawing/2014/main" id="{F8B8B186-64A6-E04E-B3C5-2795B2D0A498}"/>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89" name="Freeform 88">
                <a:extLst>
                  <a:ext uri="{FF2B5EF4-FFF2-40B4-BE49-F238E27FC236}">
                    <a16:creationId xmlns="" xmlns:a16="http://schemas.microsoft.com/office/drawing/2014/main" id="{7757E278-69BF-6A4A-B09A-92EEA6F47A01}"/>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90" name="Freeform 89">
                <a:extLst>
                  <a:ext uri="{FF2B5EF4-FFF2-40B4-BE49-F238E27FC236}">
                    <a16:creationId xmlns="" xmlns:a16="http://schemas.microsoft.com/office/drawing/2014/main" id="{38FD7F6D-3C4B-BC47-99C1-E8C63B0CAE90}"/>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91" name="Freeform 90">
                <a:extLst>
                  <a:ext uri="{FF2B5EF4-FFF2-40B4-BE49-F238E27FC236}">
                    <a16:creationId xmlns="" xmlns:a16="http://schemas.microsoft.com/office/drawing/2014/main" id="{D646CA12-3126-434D-AB9F-EA7A77ED5537}"/>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92" name="Freeform 91">
                <a:extLst>
                  <a:ext uri="{FF2B5EF4-FFF2-40B4-BE49-F238E27FC236}">
                    <a16:creationId xmlns="" xmlns:a16="http://schemas.microsoft.com/office/drawing/2014/main" id="{65AB8A32-3B95-DB4F-AF3D-4A548C8E889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93" name="Freeform 92">
                <a:extLst>
                  <a:ext uri="{FF2B5EF4-FFF2-40B4-BE49-F238E27FC236}">
                    <a16:creationId xmlns="" xmlns:a16="http://schemas.microsoft.com/office/drawing/2014/main" id="{89AC2A61-73E2-BD4C-936B-652EA1C95FD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94" name="Freeform 93">
                <a:extLst>
                  <a:ext uri="{FF2B5EF4-FFF2-40B4-BE49-F238E27FC236}">
                    <a16:creationId xmlns="" xmlns:a16="http://schemas.microsoft.com/office/drawing/2014/main" id="{1E4223CE-DA3E-5945-A229-C549381538A3}"/>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5" name="Freeform 94">
                <a:extLst>
                  <a:ext uri="{FF2B5EF4-FFF2-40B4-BE49-F238E27FC236}">
                    <a16:creationId xmlns="" xmlns:a16="http://schemas.microsoft.com/office/drawing/2014/main" id="{BC570F55-324B-B348-869D-6AACD1EE0AF5}"/>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96" name="Freeform 95">
                <a:extLst>
                  <a:ext uri="{FF2B5EF4-FFF2-40B4-BE49-F238E27FC236}">
                    <a16:creationId xmlns="" xmlns:a16="http://schemas.microsoft.com/office/drawing/2014/main" id="{CC62BEC3-44A4-7C42-8A4B-12CE4B5DF030}"/>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97" name="Freeform 96">
                <a:extLst>
                  <a:ext uri="{FF2B5EF4-FFF2-40B4-BE49-F238E27FC236}">
                    <a16:creationId xmlns="" xmlns:a16="http://schemas.microsoft.com/office/drawing/2014/main" id="{12441D8B-7C4A-8646-95BC-939296824DAD}"/>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98" name="Freeform 97">
                <a:extLst>
                  <a:ext uri="{FF2B5EF4-FFF2-40B4-BE49-F238E27FC236}">
                    <a16:creationId xmlns="" xmlns:a16="http://schemas.microsoft.com/office/drawing/2014/main" id="{27AD0971-D66D-6143-92A1-FB0A41E1D843}"/>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99" name="Freeform 98">
                <a:extLst>
                  <a:ext uri="{FF2B5EF4-FFF2-40B4-BE49-F238E27FC236}">
                    <a16:creationId xmlns="" xmlns:a16="http://schemas.microsoft.com/office/drawing/2014/main" id="{F61CFF4B-EC1B-BF4A-8763-87A436452031}"/>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100" name="Freeform 99">
                <a:extLst>
                  <a:ext uri="{FF2B5EF4-FFF2-40B4-BE49-F238E27FC236}">
                    <a16:creationId xmlns="" xmlns:a16="http://schemas.microsoft.com/office/drawing/2014/main" id="{425840CD-572E-3444-8CDD-6E45B72F597B}"/>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101" name="Freeform 100">
                <a:extLst>
                  <a:ext uri="{FF2B5EF4-FFF2-40B4-BE49-F238E27FC236}">
                    <a16:creationId xmlns="" xmlns:a16="http://schemas.microsoft.com/office/drawing/2014/main" id="{81047D02-CEA5-C84A-9FC8-3014883F33A2}"/>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02" name="Freeform 101">
                <a:extLst>
                  <a:ext uri="{FF2B5EF4-FFF2-40B4-BE49-F238E27FC236}">
                    <a16:creationId xmlns="" xmlns:a16="http://schemas.microsoft.com/office/drawing/2014/main" id="{586920AD-6364-BA40-BE1D-D89B08C35325}"/>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03" name="Freeform 102">
                <a:extLst>
                  <a:ext uri="{FF2B5EF4-FFF2-40B4-BE49-F238E27FC236}">
                    <a16:creationId xmlns="" xmlns:a16="http://schemas.microsoft.com/office/drawing/2014/main" id="{DAC3F699-3494-2740-8DF2-52D4B56393FB}"/>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04" name="Freeform 103">
                <a:extLst>
                  <a:ext uri="{FF2B5EF4-FFF2-40B4-BE49-F238E27FC236}">
                    <a16:creationId xmlns="" xmlns:a16="http://schemas.microsoft.com/office/drawing/2014/main" id="{F201582D-2287-944B-9241-372F45710479}"/>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05" name="Freeform 104">
                <a:extLst>
                  <a:ext uri="{FF2B5EF4-FFF2-40B4-BE49-F238E27FC236}">
                    <a16:creationId xmlns="" xmlns:a16="http://schemas.microsoft.com/office/drawing/2014/main" id="{0FE29BD0-9B91-834B-9C05-95491393A5F1}"/>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06" name="Freeform 105">
                <a:extLst>
                  <a:ext uri="{FF2B5EF4-FFF2-40B4-BE49-F238E27FC236}">
                    <a16:creationId xmlns="" xmlns:a16="http://schemas.microsoft.com/office/drawing/2014/main" id="{A0AB4CE9-9959-8241-9D19-EDA8D6C22DAC}"/>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07" name="Freeform 106">
                <a:extLst>
                  <a:ext uri="{FF2B5EF4-FFF2-40B4-BE49-F238E27FC236}">
                    <a16:creationId xmlns="" xmlns:a16="http://schemas.microsoft.com/office/drawing/2014/main" id="{6369E322-17BB-DB4D-BEE6-A93BD151C29D}"/>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8" name="Freeform 107">
                <a:extLst>
                  <a:ext uri="{FF2B5EF4-FFF2-40B4-BE49-F238E27FC236}">
                    <a16:creationId xmlns="" xmlns:a16="http://schemas.microsoft.com/office/drawing/2014/main" id="{22B3665B-3CB8-8346-89E0-050FDABBC05F}"/>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109" name="Freeform 108">
                <a:extLst>
                  <a:ext uri="{FF2B5EF4-FFF2-40B4-BE49-F238E27FC236}">
                    <a16:creationId xmlns="" xmlns:a16="http://schemas.microsoft.com/office/drawing/2014/main" id="{612CB02E-C989-F34E-93D9-91442FC97AE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0" name="Freeform 109">
                <a:extLst>
                  <a:ext uri="{FF2B5EF4-FFF2-40B4-BE49-F238E27FC236}">
                    <a16:creationId xmlns="" xmlns:a16="http://schemas.microsoft.com/office/drawing/2014/main" id="{17B7377B-E1EE-044C-8E6C-73BBFC98E2A2}"/>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1" name="Freeform 110">
                <a:extLst>
                  <a:ext uri="{FF2B5EF4-FFF2-40B4-BE49-F238E27FC236}">
                    <a16:creationId xmlns="" xmlns:a16="http://schemas.microsoft.com/office/drawing/2014/main" id="{1DF300B4-3688-E04A-873B-20A96136CBDB}"/>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2" name="Freeform 111">
                <a:extLst>
                  <a:ext uri="{FF2B5EF4-FFF2-40B4-BE49-F238E27FC236}">
                    <a16:creationId xmlns="" xmlns:a16="http://schemas.microsoft.com/office/drawing/2014/main" id="{445D7DAA-63D3-8448-8936-D6F2A4F28D4D}"/>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13" name="Freeform 112">
                <a:extLst>
                  <a:ext uri="{FF2B5EF4-FFF2-40B4-BE49-F238E27FC236}">
                    <a16:creationId xmlns="" xmlns:a16="http://schemas.microsoft.com/office/drawing/2014/main" id="{9F580BBE-3228-FF4E-A6A5-C71358D17D6F}"/>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14" name="Freeform 113">
                <a:extLst>
                  <a:ext uri="{FF2B5EF4-FFF2-40B4-BE49-F238E27FC236}">
                    <a16:creationId xmlns="" xmlns:a16="http://schemas.microsoft.com/office/drawing/2014/main" id="{C1D8E742-C1C1-D146-A7B1-BA0A6CAF6DB1}"/>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15" name="Freeform 114">
                <a:extLst>
                  <a:ext uri="{FF2B5EF4-FFF2-40B4-BE49-F238E27FC236}">
                    <a16:creationId xmlns="" xmlns:a16="http://schemas.microsoft.com/office/drawing/2014/main" id="{2865324B-6EFC-9F4F-A1D0-6DBAD94B88EF}"/>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16" name="Freeform 115">
                <a:extLst>
                  <a:ext uri="{FF2B5EF4-FFF2-40B4-BE49-F238E27FC236}">
                    <a16:creationId xmlns="" xmlns:a16="http://schemas.microsoft.com/office/drawing/2014/main" id="{122BF0D3-0B57-D34D-A9CA-D0AA8CCCF116}"/>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17" name="Freeform 116">
                <a:extLst>
                  <a:ext uri="{FF2B5EF4-FFF2-40B4-BE49-F238E27FC236}">
                    <a16:creationId xmlns="" xmlns:a16="http://schemas.microsoft.com/office/drawing/2014/main" id="{CBEA79AF-9CC8-0246-9E66-223EB511DD2E}"/>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18" name="Freeform 117">
                <a:extLst>
                  <a:ext uri="{FF2B5EF4-FFF2-40B4-BE49-F238E27FC236}">
                    <a16:creationId xmlns="" xmlns:a16="http://schemas.microsoft.com/office/drawing/2014/main" id="{F2C394F9-A7BB-FC43-9B74-A57290983F7C}"/>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19" name="Freeform 118">
                <a:extLst>
                  <a:ext uri="{FF2B5EF4-FFF2-40B4-BE49-F238E27FC236}">
                    <a16:creationId xmlns="" xmlns:a16="http://schemas.microsoft.com/office/drawing/2014/main" id="{A4C74958-6E77-BE4D-B6EA-89B9D1811A68}"/>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20" name="Freeform 119">
                <a:extLst>
                  <a:ext uri="{FF2B5EF4-FFF2-40B4-BE49-F238E27FC236}">
                    <a16:creationId xmlns="" xmlns:a16="http://schemas.microsoft.com/office/drawing/2014/main" id="{05063EA5-2E27-A947-9C44-3FBCA1627E38}"/>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21" name="Freeform 120">
                <a:extLst>
                  <a:ext uri="{FF2B5EF4-FFF2-40B4-BE49-F238E27FC236}">
                    <a16:creationId xmlns="" xmlns:a16="http://schemas.microsoft.com/office/drawing/2014/main" id="{AFF19BA6-ADBF-AC4D-94C8-4E6D2FC844B0}"/>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22" name="Freeform 121">
                <a:extLst>
                  <a:ext uri="{FF2B5EF4-FFF2-40B4-BE49-F238E27FC236}">
                    <a16:creationId xmlns="" xmlns:a16="http://schemas.microsoft.com/office/drawing/2014/main" id="{4F4DE1C4-0AD3-604D-81A9-04E999A540C4}"/>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123" name="Freeform 122">
                <a:extLst>
                  <a:ext uri="{FF2B5EF4-FFF2-40B4-BE49-F238E27FC236}">
                    <a16:creationId xmlns="" xmlns:a16="http://schemas.microsoft.com/office/drawing/2014/main" id="{CD81F224-502A-184D-9642-DEE8FC42D3E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124" name="Freeform 123">
                <a:extLst>
                  <a:ext uri="{FF2B5EF4-FFF2-40B4-BE49-F238E27FC236}">
                    <a16:creationId xmlns="" xmlns:a16="http://schemas.microsoft.com/office/drawing/2014/main" id="{160D7614-94F5-DA48-A6D4-EFCB5C0022AA}"/>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125" name="Freeform 124">
                <a:extLst>
                  <a:ext uri="{FF2B5EF4-FFF2-40B4-BE49-F238E27FC236}">
                    <a16:creationId xmlns="" xmlns:a16="http://schemas.microsoft.com/office/drawing/2014/main" id="{5CA3817F-E964-0E46-AF62-3098A0C8B5E0}"/>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26" name="Freeform 125">
                <a:extLst>
                  <a:ext uri="{FF2B5EF4-FFF2-40B4-BE49-F238E27FC236}">
                    <a16:creationId xmlns="" xmlns:a16="http://schemas.microsoft.com/office/drawing/2014/main" id="{1EB1D1D6-18C1-0A4E-B67B-721A562F2323}"/>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27" name="Freeform 126">
                <a:extLst>
                  <a:ext uri="{FF2B5EF4-FFF2-40B4-BE49-F238E27FC236}">
                    <a16:creationId xmlns="" xmlns:a16="http://schemas.microsoft.com/office/drawing/2014/main" id="{D4B76945-A336-3446-9342-10F82CFAA6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28" name="Freeform 127">
                <a:extLst>
                  <a:ext uri="{FF2B5EF4-FFF2-40B4-BE49-F238E27FC236}">
                    <a16:creationId xmlns="" xmlns:a16="http://schemas.microsoft.com/office/drawing/2014/main" id="{4FCDDDFD-078C-174C-B240-3667F925CFC0}"/>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29" name="Freeform 128">
                <a:extLst>
                  <a:ext uri="{FF2B5EF4-FFF2-40B4-BE49-F238E27FC236}">
                    <a16:creationId xmlns="" xmlns:a16="http://schemas.microsoft.com/office/drawing/2014/main" id="{77AA7250-C378-AB41-A0C8-4310A5038D69}"/>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130" name="Freeform 129">
                <a:extLst>
                  <a:ext uri="{FF2B5EF4-FFF2-40B4-BE49-F238E27FC236}">
                    <a16:creationId xmlns="" xmlns:a16="http://schemas.microsoft.com/office/drawing/2014/main" id="{16F1C0E1-9162-B644-BE20-18ECA18B3C62}"/>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131" name="Freeform 130">
                <a:extLst>
                  <a:ext uri="{FF2B5EF4-FFF2-40B4-BE49-F238E27FC236}">
                    <a16:creationId xmlns="" xmlns:a16="http://schemas.microsoft.com/office/drawing/2014/main" id="{849C80EE-C469-8D40-A2BE-715458981C39}"/>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2" name="Freeform 131">
                <a:extLst>
                  <a:ext uri="{FF2B5EF4-FFF2-40B4-BE49-F238E27FC236}">
                    <a16:creationId xmlns="" xmlns:a16="http://schemas.microsoft.com/office/drawing/2014/main" id="{CF6F8704-3C40-0541-9641-6A5810298EE2}"/>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3" name="Freeform 132">
                <a:extLst>
                  <a:ext uri="{FF2B5EF4-FFF2-40B4-BE49-F238E27FC236}">
                    <a16:creationId xmlns="" xmlns:a16="http://schemas.microsoft.com/office/drawing/2014/main" id="{A1238B6A-34D6-4849-9EB5-756CB4095220}"/>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34" name="Freeform 133">
                <a:extLst>
                  <a:ext uri="{FF2B5EF4-FFF2-40B4-BE49-F238E27FC236}">
                    <a16:creationId xmlns="" xmlns:a16="http://schemas.microsoft.com/office/drawing/2014/main" id="{BC6A3573-E599-7041-A524-1040E5671A17}"/>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35" name="Freeform 134">
                <a:extLst>
                  <a:ext uri="{FF2B5EF4-FFF2-40B4-BE49-F238E27FC236}">
                    <a16:creationId xmlns="" xmlns:a16="http://schemas.microsoft.com/office/drawing/2014/main" id="{2E0CF18D-07EF-A345-9699-ADE1FA3C3EFE}"/>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36" name="Freeform 135">
                <a:extLst>
                  <a:ext uri="{FF2B5EF4-FFF2-40B4-BE49-F238E27FC236}">
                    <a16:creationId xmlns="" xmlns:a16="http://schemas.microsoft.com/office/drawing/2014/main" id="{D0C12D2B-4EA7-5643-940E-8015B0132C75}"/>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37" name="Freeform 136">
                <a:extLst>
                  <a:ext uri="{FF2B5EF4-FFF2-40B4-BE49-F238E27FC236}">
                    <a16:creationId xmlns="" xmlns:a16="http://schemas.microsoft.com/office/drawing/2014/main" id="{AB295C67-5ACB-664D-956F-6903DCD566A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138" name="Freeform 137">
                <a:extLst>
                  <a:ext uri="{FF2B5EF4-FFF2-40B4-BE49-F238E27FC236}">
                    <a16:creationId xmlns="" xmlns:a16="http://schemas.microsoft.com/office/drawing/2014/main" id="{99AA1539-07E3-1F49-912C-5C94D83A6E38}"/>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139" name="Freeform 138">
                <a:extLst>
                  <a:ext uri="{FF2B5EF4-FFF2-40B4-BE49-F238E27FC236}">
                    <a16:creationId xmlns="" xmlns:a16="http://schemas.microsoft.com/office/drawing/2014/main" id="{29AF7A99-318A-D94B-8DBE-C9DB060482E2}"/>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40" name="Freeform 139">
                <a:extLst>
                  <a:ext uri="{FF2B5EF4-FFF2-40B4-BE49-F238E27FC236}">
                    <a16:creationId xmlns="" xmlns:a16="http://schemas.microsoft.com/office/drawing/2014/main" id="{52BA7E61-F90D-BC45-98F4-C4BE9B822CAF}"/>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1" name="Freeform 140">
                <a:extLst>
                  <a:ext uri="{FF2B5EF4-FFF2-40B4-BE49-F238E27FC236}">
                    <a16:creationId xmlns="" xmlns:a16="http://schemas.microsoft.com/office/drawing/2014/main" id="{0C050042-2F63-004E-AE9F-5DF1CBBE6DD0}"/>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42" name="Freeform 141">
                <a:extLst>
                  <a:ext uri="{FF2B5EF4-FFF2-40B4-BE49-F238E27FC236}">
                    <a16:creationId xmlns="" xmlns:a16="http://schemas.microsoft.com/office/drawing/2014/main" id="{D4B3674D-9896-C945-A9B6-E94B2ED8DB90}"/>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143" name="Freeform 142">
                <a:extLst>
                  <a:ext uri="{FF2B5EF4-FFF2-40B4-BE49-F238E27FC236}">
                    <a16:creationId xmlns="" xmlns:a16="http://schemas.microsoft.com/office/drawing/2014/main" id="{1F4A35D6-4B30-4D46-8523-6BE640FFF2C9}"/>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44" name="Freeform 143">
                <a:extLst>
                  <a:ext uri="{FF2B5EF4-FFF2-40B4-BE49-F238E27FC236}">
                    <a16:creationId xmlns="" xmlns:a16="http://schemas.microsoft.com/office/drawing/2014/main" id="{D3C09D39-56E8-C849-827B-74024AC63B0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145" name="Freeform 144">
                <a:extLst>
                  <a:ext uri="{FF2B5EF4-FFF2-40B4-BE49-F238E27FC236}">
                    <a16:creationId xmlns="" xmlns:a16="http://schemas.microsoft.com/office/drawing/2014/main" id="{692C25F6-1BCE-1240-BAB7-872FB33C6FA3}"/>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46" name="Freeform 145">
                <a:extLst>
                  <a:ext uri="{FF2B5EF4-FFF2-40B4-BE49-F238E27FC236}">
                    <a16:creationId xmlns="" xmlns:a16="http://schemas.microsoft.com/office/drawing/2014/main" id="{7D75E367-8C5D-D340-9F34-D2B03E2B8341}"/>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47" name="Freeform 146">
                <a:extLst>
                  <a:ext uri="{FF2B5EF4-FFF2-40B4-BE49-F238E27FC236}">
                    <a16:creationId xmlns="" xmlns:a16="http://schemas.microsoft.com/office/drawing/2014/main" id="{112EF149-292F-4742-9DA6-306B3386A06D}"/>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148" name="Freeform 147">
                <a:extLst>
                  <a:ext uri="{FF2B5EF4-FFF2-40B4-BE49-F238E27FC236}">
                    <a16:creationId xmlns="" xmlns:a16="http://schemas.microsoft.com/office/drawing/2014/main" id="{C571F995-40AD-4046-BDEE-A1F7DE38794C}"/>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149" name="Freeform 148">
                <a:extLst>
                  <a:ext uri="{FF2B5EF4-FFF2-40B4-BE49-F238E27FC236}">
                    <a16:creationId xmlns="" xmlns:a16="http://schemas.microsoft.com/office/drawing/2014/main" id="{11CAA26F-F646-6247-86C2-9F8E821CB206}"/>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50" name="Freeform 149">
                <a:extLst>
                  <a:ext uri="{FF2B5EF4-FFF2-40B4-BE49-F238E27FC236}">
                    <a16:creationId xmlns="" xmlns:a16="http://schemas.microsoft.com/office/drawing/2014/main" id="{4519FD28-C904-3D4A-82B9-F7782F7395F4}"/>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51" name="Freeform 150">
                <a:extLst>
                  <a:ext uri="{FF2B5EF4-FFF2-40B4-BE49-F238E27FC236}">
                    <a16:creationId xmlns="" xmlns:a16="http://schemas.microsoft.com/office/drawing/2014/main" id="{A15DA980-06DF-5F42-AE08-F84E10BA04E6}"/>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52" name="Freeform 151">
                <a:extLst>
                  <a:ext uri="{FF2B5EF4-FFF2-40B4-BE49-F238E27FC236}">
                    <a16:creationId xmlns="" xmlns:a16="http://schemas.microsoft.com/office/drawing/2014/main" id="{AB8E2080-7FD3-464C-9BCC-EA6CD4F9D12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53" name="Freeform 152">
                <a:extLst>
                  <a:ext uri="{FF2B5EF4-FFF2-40B4-BE49-F238E27FC236}">
                    <a16:creationId xmlns="" xmlns:a16="http://schemas.microsoft.com/office/drawing/2014/main" id="{FEA353D7-9726-0F46-A788-C620CABA5A0A}"/>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54" name="Freeform 153">
                <a:extLst>
                  <a:ext uri="{FF2B5EF4-FFF2-40B4-BE49-F238E27FC236}">
                    <a16:creationId xmlns="" xmlns:a16="http://schemas.microsoft.com/office/drawing/2014/main" id="{6D17C2F8-5964-404F-BB03-787B145413C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55" name="Freeform 154">
                <a:extLst>
                  <a:ext uri="{FF2B5EF4-FFF2-40B4-BE49-F238E27FC236}">
                    <a16:creationId xmlns="" xmlns:a16="http://schemas.microsoft.com/office/drawing/2014/main" id="{220B3535-C7B0-C74C-86BE-C98FDDD2DD53}"/>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156" name="Freeform 155">
                <a:extLst>
                  <a:ext uri="{FF2B5EF4-FFF2-40B4-BE49-F238E27FC236}">
                    <a16:creationId xmlns="" xmlns:a16="http://schemas.microsoft.com/office/drawing/2014/main" id="{9E94EDF9-489D-C04E-A0A5-19CB667BF62A}"/>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57" name="Freeform 156">
                <a:extLst>
                  <a:ext uri="{FF2B5EF4-FFF2-40B4-BE49-F238E27FC236}">
                    <a16:creationId xmlns="" xmlns:a16="http://schemas.microsoft.com/office/drawing/2014/main" id="{F53C4240-8D7E-7E4E-8581-58F774879E7C}"/>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158" name="Freeform 157">
                <a:extLst>
                  <a:ext uri="{FF2B5EF4-FFF2-40B4-BE49-F238E27FC236}">
                    <a16:creationId xmlns="" xmlns:a16="http://schemas.microsoft.com/office/drawing/2014/main" id="{E2D7D6F6-3B4E-3540-9127-9846061C4496}"/>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159" name="Freeform 158">
                <a:extLst>
                  <a:ext uri="{FF2B5EF4-FFF2-40B4-BE49-F238E27FC236}">
                    <a16:creationId xmlns="" xmlns:a16="http://schemas.microsoft.com/office/drawing/2014/main" id="{8A306BE2-577F-974A-8630-376CAD8AEF6A}"/>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0" name="Freeform 159">
                <a:extLst>
                  <a:ext uri="{FF2B5EF4-FFF2-40B4-BE49-F238E27FC236}">
                    <a16:creationId xmlns="" xmlns:a16="http://schemas.microsoft.com/office/drawing/2014/main" id="{B4B2CA68-209A-A94F-BAB6-4444E38450BE}"/>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1" name="Freeform 160">
                <a:extLst>
                  <a:ext uri="{FF2B5EF4-FFF2-40B4-BE49-F238E27FC236}">
                    <a16:creationId xmlns="" xmlns:a16="http://schemas.microsoft.com/office/drawing/2014/main" id="{8654D31B-FB5B-C441-B05B-D52ADB8898EC}"/>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62" name="Freeform 161">
                <a:extLst>
                  <a:ext uri="{FF2B5EF4-FFF2-40B4-BE49-F238E27FC236}">
                    <a16:creationId xmlns="" xmlns:a16="http://schemas.microsoft.com/office/drawing/2014/main" id="{463285CF-27EE-734F-91ED-2AE26BA88FAD}"/>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63" name="Freeform 162">
                <a:extLst>
                  <a:ext uri="{FF2B5EF4-FFF2-40B4-BE49-F238E27FC236}">
                    <a16:creationId xmlns="" xmlns:a16="http://schemas.microsoft.com/office/drawing/2014/main" id="{10C5BDD9-AA7A-4648-9505-DA8F47AE1D2F}"/>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4" name="Freeform 163">
                <a:extLst>
                  <a:ext uri="{FF2B5EF4-FFF2-40B4-BE49-F238E27FC236}">
                    <a16:creationId xmlns="" xmlns:a16="http://schemas.microsoft.com/office/drawing/2014/main" id="{4D624D36-1655-F045-ADD8-E4B27CD8F54D}"/>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165" name="Freeform 164">
                <a:extLst>
                  <a:ext uri="{FF2B5EF4-FFF2-40B4-BE49-F238E27FC236}">
                    <a16:creationId xmlns="" xmlns:a16="http://schemas.microsoft.com/office/drawing/2014/main" id="{CAEE1861-DAEF-B849-B728-CE81C3391AE6}"/>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166" name="Freeform 165">
                <a:extLst>
                  <a:ext uri="{FF2B5EF4-FFF2-40B4-BE49-F238E27FC236}">
                    <a16:creationId xmlns="" xmlns:a16="http://schemas.microsoft.com/office/drawing/2014/main" id="{43681B7A-1FEE-B740-A51B-5F01C3FA9983}"/>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67" name="Freeform 166">
                <a:extLst>
                  <a:ext uri="{FF2B5EF4-FFF2-40B4-BE49-F238E27FC236}">
                    <a16:creationId xmlns="" xmlns:a16="http://schemas.microsoft.com/office/drawing/2014/main" id="{4F75582B-2B7E-2745-AF31-A7A2A6CC2039}"/>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168" name="Freeform 167">
                <a:extLst>
                  <a:ext uri="{FF2B5EF4-FFF2-40B4-BE49-F238E27FC236}">
                    <a16:creationId xmlns="" xmlns:a16="http://schemas.microsoft.com/office/drawing/2014/main" id="{A03338D6-46B3-A54D-8FA2-0E270C867ECF}"/>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69" name="Freeform 168">
                <a:extLst>
                  <a:ext uri="{FF2B5EF4-FFF2-40B4-BE49-F238E27FC236}">
                    <a16:creationId xmlns="" xmlns:a16="http://schemas.microsoft.com/office/drawing/2014/main" id="{1E377E18-A6C3-3246-8619-6405E3BDFD51}"/>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170" name="Freeform 169">
                <a:extLst>
                  <a:ext uri="{FF2B5EF4-FFF2-40B4-BE49-F238E27FC236}">
                    <a16:creationId xmlns="" xmlns:a16="http://schemas.microsoft.com/office/drawing/2014/main" id="{0A8DC607-8006-5744-8D6E-1A3D3C407B02}"/>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71" name="Freeform 170">
                <a:extLst>
                  <a:ext uri="{FF2B5EF4-FFF2-40B4-BE49-F238E27FC236}">
                    <a16:creationId xmlns="" xmlns:a16="http://schemas.microsoft.com/office/drawing/2014/main" id="{01F6F08B-BF6F-D648-9B18-73BE1A6F0D37}"/>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172" name="Freeform 171">
                <a:extLst>
                  <a:ext uri="{FF2B5EF4-FFF2-40B4-BE49-F238E27FC236}">
                    <a16:creationId xmlns="" xmlns:a16="http://schemas.microsoft.com/office/drawing/2014/main" id="{76A6A20D-5387-0E43-B6E5-A9DF018DD0A8}"/>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173" name="Freeform 172">
                <a:extLst>
                  <a:ext uri="{FF2B5EF4-FFF2-40B4-BE49-F238E27FC236}">
                    <a16:creationId xmlns="" xmlns:a16="http://schemas.microsoft.com/office/drawing/2014/main" id="{0498D380-E96F-8145-AAFE-80C33170427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174" name="Freeform 173">
                <a:extLst>
                  <a:ext uri="{FF2B5EF4-FFF2-40B4-BE49-F238E27FC236}">
                    <a16:creationId xmlns="" xmlns:a16="http://schemas.microsoft.com/office/drawing/2014/main" id="{4EBC44A7-3218-504A-A1FF-21CB8593ECD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175" name="Freeform 174">
                <a:extLst>
                  <a:ext uri="{FF2B5EF4-FFF2-40B4-BE49-F238E27FC236}">
                    <a16:creationId xmlns="" xmlns:a16="http://schemas.microsoft.com/office/drawing/2014/main" id="{1E4E7626-0A88-F244-A4FE-2A201E3D7E23}"/>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76" name="Freeform 175">
                <a:extLst>
                  <a:ext uri="{FF2B5EF4-FFF2-40B4-BE49-F238E27FC236}">
                    <a16:creationId xmlns="" xmlns:a16="http://schemas.microsoft.com/office/drawing/2014/main" id="{633A5C87-FEA1-1747-848E-22BC75631AC9}"/>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77" name="Freeform 176">
                <a:extLst>
                  <a:ext uri="{FF2B5EF4-FFF2-40B4-BE49-F238E27FC236}">
                    <a16:creationId xmlns="" xmlns:a16="http://schemas.microsoft.com/office/drawing/2014/main" id="{08AD48D5-E243-654E-B222-E84AE9289C4B}"/>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178" name="Freeform 177">
                <a:extLst>
                  <a:ext uri="{FF2B5EF4-FFF2-40B4-BE49-F238E27FC236}">
                    <a16:creationId xmlns="" xmlns:a16="http://schemas.microsoft.com/office/drawing/2014/main" id="{2B52A859-0F31-4344-9D8B-7314E65C0E16}"/>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179" name="Freeform 178">
                <a:extLst>
                  <a:ext uri="{FF2B5EF4-FFF2-40B4-BE49-F238E27FC236}">
                    <a16:creationId xmlns="" xmlns:a16="http://schemas.microsoft.com/office/drawing/2014/main" id="{C37BB2A1-C60B-114C-A237-ACBC1A846DD8}"/>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180" name="Freeform 179">
                <a:extLst>
                  <a:ext uri="{FF2B5EF4-FFF2-40B4-BE49-F238E27FC236}">
                    <a16:creationId xmlns="" xmlns:a16="http://schemas.microsoft.com/office/drawing/2014/main" id="{B7D137B1-142B-3D42-8529-5DCF98F386DD}"/>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1" name="Freeform 180">
                <a:extLst>
                  <a:ext uri="{FF2B5EF4-FFF2-40B4-BE49-F238E27FC236}">
                    <a16:creationId xmlns="" xmlns:a16="http://schemas.microsoft.com/office/drawing/2014/main" id="{565ED77E-119F-A248-B66C-43869AF06321}"/>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82" name="Freeform 181">
                <a:extLst>
                  <a:ext uri="{FF2B5EF4-FFF2-40B4-BE49-F238E27FC236}">
                    <a16:creationId xmlns="" xmlns:a16="http://schemas.microsoft.com/office/drawing/2014/main" id="{5870D1B7-6F9F-1C4C-8A20-A795A4BD348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83" name="Freeform 182">
                <a:extLst>
                  <a:ext uri="{FF2B5EF4-FFF2-40B4-BE49-F238E27FC236}">
                    <a16:creationId xmlns="" xmlns:a16="http://schemas.microsoft.com/office/drawing/2014/main" id="{99F0A103-96FC-9043-9EAF-3753C8D13D14}"/>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184" name="Freeform 183">
                <a:extLst>
                  <a:ext uri="{FF2B5EF4-FFF2-40B4-BE49-F238E27FC236}">
                    <a16:creationId xmlns="" xmlns:a16="http://schemas.microsoft.com/office/drawing/2014/main" id="{E9268425-B595-5043-B59C-D2A10FACBB50}"/>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185" name="Freeform 184">
                <a:extLst>
                  <a:ext uri="{FF2B5EF4-FFF2-40B4-BE49-F238E27FC236}">
                    <a16:creationId xmlns="" xmlns:a16="http://schemas.microsoft.com/office/drawing/2014/main" id="{7FB0626C-B622-B94D-8395-F5C572F7973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186" name="Freeform 185">
                <a:extLst>
                  <a:ext uri="{FF2B5EF4-FFF2-40B4-BE49-F238E27FC236}">
                    <a16:creationId xmlns="" xmlns:a16="http://schemas.microsoft.com/office/drawing/2014/main" id="{E3963154-DBF2-874C-AA7C-7A81ABBC89EA}"/>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187" name="Freeform 186">
                <a:extLst>
                  <a:ext uri="{FF2B5EF4-FFF2-40B4-BE49-F238E27FC236}">
                    <a16:creationId xmlns="" xmlns:a16="http://schemas.microsoft.com/office/drawing/2014/main" id="{5F6912AC-F156-8348-971C-051343B6100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188" name="Freeform 187">
                <a:extLst>
                  <a:ext uri="{FF2B5EF4-FFF2-40B4-BE49-F238E27FC236}">
                    <a16:creationId xmlns="" xmlns:a16="http://schemas.microsoft.com/office/drawing/2014/main" id="{6797CEC4-C414-0E44-984B-52680A7841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189" name="Freeform 188">
                <a:extLst>
                  <a:ext uri="{FF2B5EF4-FFF2-40B4-BE49-F238E27FC236}">
                    <a16:creationId xmlns="" xmlns:a16="http://schemas.microsoft.com/office/drawing/2014/main" id="{2691EA90-E8C9-F74B-B0D3-78D2BD8E117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190" name="Freeform 189">
                <a:extLst>
                  <a:ext uri="{FF2B5EF4-FFF2-40B4-BE49-F238E27FC236}">
                    <a16:creationId xmlns="" xmlns:a16="http://schemas.microsoft.com/office/drawing/2014/main" id="{A216374E-E053-0C4F-8BE4-25C883D2B1A8}"/>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191" name="Freeform 190">
                <a:extLst>
                  <a:ext uri="{FF2B5EF4-FFF2-40B4-BE49-F238E27FC236}">
                    <a16:creationId xmlns="" xmlns:a16="http://schemas.microsoft.com/office/drawing/2014/main" id="{9D1227E5-0EFB-4A4F-A175-4D0BD4891A88}"/>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192" name="Freeform 191">
                <a:extLst>
                  <a:ext uri="{FF2B5EF4-FFF2-40B4-BE49-F238E27FC236}">
                    <a16:creationId xmlns="" xmlns:a16="http://schemas.microsoft.com/office/drawing/2014/main" id="{8E6216A6-C486-DF46-A132-760D6AB31ADD}"/>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193" name="Freeform 192">
                <a:extLst>
                  <a:ext uri="{FF2B5EF4-FFF2-40B4-BE49-F238E27FC236}">
                    <a16:creationId xmlns="" xmlns:a16="http://schemas.microsoft.com/office/drawing/2014/main" id="{25EA8EED-9ACA-834E-905A-58BB579136B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194" name="Freeform 193">
                <a:extLst>
                  <a:ext uri="{FF2B5EF4-FFF2-40B4-BE49-F238E27FC236}">
                    <a16:creationId xmlns="" xmlns:a16="http://schemas.microsoft.com/office/drawing/2014/main" id="{8860D16B-68C4-4748-A4F6-0B5131A947D2}"/>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195" name="Freeform 194">
                <a:extLst>
                  <a:ext uri="{FF2B5EF4-FFF2-40B4-BE49-F238E27FC236}">
                    <a16:creationId xmlns="" xmlns:a16="http://schemas.microsoft.com/office/drawing/2014/main" id="{FC22AFF4-2C5A-5543-9C45-739D3E578819}"/>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6" name="Freeform 195">
                <a:extLst>
                  <a:ext uri="{FF2B5EF4-FFF2-40B4-BE49-F238E27FC236}">
                    <a16:creationId xmlns="" xmlns:a16="http://schemas.microsoft.com/office/drawing/2014/main" id="{50363F90-7FB2-EF43-8200-EF7431EA371B}"/>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197" name="Freeform 196">
                <a:extLst>
                  <a:ext uri="{FF2B5EF4-FFF2-40B4-BE49-F238E27FC236}">
                    <a16:creationId xmlns="" xmlns:a16="http://schemas.microsoft.com/office/drawing/2014/main" id="{6239FE8F-0D22-194D-90A7-79A256858D1C}"/>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198" name="Freeform 197">
                <a:extLst>
                  <a:ext uri="{FF2B5EF4-FFF2-40B4-BE49-F238E27FC236}">
                    <a16:creationId xmlns="" xmlns:a16="http://schemas.microsoft.com/office/drawing/2014/main" id="{AEB1DCAD-3067-7C46-8CDB-C7FD71D6CC3E}"/>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199" name="Freeform 198">
                <a:extLst>
                  <a:ext uri="{FF2B5EF4-FFF2-40B4-BE49-F238E27FC236}">
                    <a16:creationId xmlns="" xmlns:a16="http://schemas.microsoft.com/office/drawing/2014/main" id="{8DC33571-FC5E-4348-9BD6-2AD69FA6689E}"/>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00" name="Freeform 199">
                <a:extLst>
                  <a:ext uri="{FF2B5EF4-FFF2-40B4-BE49-F238E27FC236}">
                    <a16:creationId xmlns="" xmlns:a16="http://schemas.microsoft.com/office/drawing/2014/main" id="{DB13682A-1CE5-A141-8F74-D974718F4DF2}"/>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1" name="Freeform 200">
                <a:extLst>
                  <a:ext uri="{FF2B5EF4-FFF2-40B4-BE49-F238E27FC236}">
                    <a16:creationId xmlns="" xmlns:a16="http://schemas.microsoft.com/office/drawing/2014/main" id="{3BFAB371-1DDB-D343-A15F-BCE6584962EC}"/>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202" name="Freeform 201">
                <a:extLst>
                  <a:ext uri="{FF2B5EF4-FFF2-40B4-BE49-F238E27FC236}">
                    <a16:creationId xmlns="" xmlns:a16="http://schemas.microsoft.com/office/drawing/2014/main" id="{496E495F-4FE5-8E4D-9463-5C93A8624497}"/>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203" name="Freeform 202">
                <a:extLst>
                  <a:ext uri="{FF2B5EF4-FFF2-40B4-BE49-F238E27FC236}">
                    <a16:creationId xmlns="" xmlns:a16="http://schemas.microsoft.com/office/drawing/2014/main" id="{92B25ABD-93BD-B149-B5AA-E2CA67080BAB}"/>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4" name="Freeform 203">
                <a:extLst>
                  <a:ext uri="{FF2B5EF4-FFF2-40B4-BE49-F238E27FC236}">
                    <a16:creationId xmlns="" xmlns:a16="http://schemas.microsoft.com/office/drawing/2014/main" id="{1F0AA35A-985E-704D-B364-01D9EA917011}"/>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05" name="Freeform 204">
                <a:extLst>
                  <a:ext uri="{FF2B5EF4-FFF2-40B4-BE49-F238E27FC236}">
                    <a16:creationId xmlns="" xmlns:a16="http://schemas.microsoft.com/office/drawing/2014/main" id="{77952D30-DBD3-434F-866E-A6D9F70CD59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206" name="Freeform 205">
                <a:extLst>
                  <a:ext uri="{FF2B5EF4-FFF2-40B4-BE49-F238E27FC236}">
                    <a16:creationId xmlns="" xmlns:a16="http://schemas.microsoft.com/office/drawing/2014/main" id="{67DE0F36-85CE-884C-A281-2277AB4F3B71}"/>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07" name="Freeform 206">
                <a:extLst>
                  <a:ext uri="{FF2B5EF4-FFF2-40B4-BE49-F238E27FC236}">
                    <a16:creationId xmlns="" xmlns:a16="http://schemas.microsoft.com/office/drawing/2014/main" id="{4B062E9E-9A6D-6840-84EA-AA0D46431C21}"/>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208" name="Freeform 207">
                <a:extLst>
                  <a:ext uri="{FF2B5EF4-FFF2-40B4-BE49-F238E27FC236}">
                    <a16:creationId xmlns="" xmlns:a16="http://schemas.microsoft.com/office/drawing/2014/main" id="{DB43722C-42F8-B441-8144-3957A7190D8A}"/>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09" name="Freeform 208">
                <a:extLst>
                  <a:ext uri="{FF2B5EF4-FFF2-40B4-BE49-F238E27FC236}">
                    <a16:creationId xmlns="" xmlns:a16="http://schemas.microsoft.com/office/drawing/2014/main" id="{3B68CC2C-BD23-A64E-9CF1-097D51BBB702}"/>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10" name="Freeform 209">
                <a:extLst>
                  <a:ext uri="{FF2B5EF4-FFF2-40B4-BE49-F238E27FC236}">
                    <a16:creationId xmlns="" xmlns:a16="http://schemas.microsoft.com/office/drawing/2014/main" id="{A15D5B3B-F90B-1441-A969-47E28FB715AB}"/>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11" name="Freeform 210">
                <a:extLst>
                  <a:ext uri="{FF2B5EF4-FFF2-40B4-BE49-F238E27FC236}">
                    <a16:creationId xmlns="" xmlns:a16="http://schemas.microsoft.com/office/drawing/2014/main" id="{260A55B9-151B-4945-B6F6-35BE47685E8B}"/>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12" name="Freeform 211">
                <a:extLst>
                  <a:ext uri="{FF2B5EF4-FFF2-40B4-BE49-F238E27FC236}">
                    <a16:creationId xmlns="" xmlns:a16="http://schemas.microsoft.com/office/drawing/2014/main" id="{ABE6817A-35D8-2349-88D5-A22B7F5CDA0B}"/>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13" name="Freeform 212">
                <a:extLst>
                  <a:ext uri="{FF2B5EF4-FFF2-40B4-BE49-F238E27FC236}">
                    <a16:creationId xmlns="" xmlns:a16="http://schemas.microsoft.com/office/drawing/2014/main" id="{E85C2AC2-1D30-3946-856A-EB41C2F0C9CA}"/>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14" name="Freeform 213">
                <a:extLst>
                  <a:ext uri="{FF2B5EF4-FFF2-40B4-BE49-F238E27FC236}">
                    <a16:creationId xmlns="" xmlns:a16="http://schemas.microsoft.com/office/drawing/2014/main" id="{61F25879-81D9-724C-8B99-2606A4260B5E}"/>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15" name="Freeform 214">
                <a:extLst>
                  <a:ext uri="{FF2B5EF4-FFF2-40B4-BE49-F238E27FC236}">
                    <a16:creationId xmlns="" xmlns:a16="http://schemas.microsoft.com/office/drawing/2014/main" id="{E49281A7-A288-0440-844D-6F60EA5031F3}"/>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16" name="Freeform 215">
                <a:extLst>
                  <a:ext uri="{FF2B5EF4-FFF2-40B4-BE49-F238E27FC236}">
                    <a16:creationId xmlns="" xmlns:a16="http://schemas.microsoft.com/office/drawing/2014/main" id="{FC63CA9C-0D9A-4549-9A59-81CD2EAD9E4D}"/>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217" name="Freeform 216">
                <a:extLst>
                  <a:ext uri="{FF2B5EF4-FFF2-40B4-BE49-F238E27FC236}">
                    <a16:creationId xmlns="" xmlns:a16="http://schemas.microsoft.com/office/drawing/2014/main" id="{775D07C5-17F1-6C43-9372-F78450CDB603}"/>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18" name="Freeform 217">
                <a:extLst>
                  <a:ext uri="{FF2B5EF4-FFF2-40B4-BE49-F238E27FC236}">
                    <a16:creationId xmlns="" xmlns:a16="http://schemas.microsoft.com/office/drawing/2014/main" id="{B308547E-050D-D44F-9D2E-7CAC4314886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19" name="Freeform 218">
                <a:extLst>
                  <a:ext uri="{FF2B5EF4-FFF2-40B4-BE49-F238E27FC236}">
                    <a16:creationId xmlns="" xmlns:a16="http://schemas.microsoft.com/office/drawing/2014/main" id="{74A31DC6-251A-2742-9B2B-43AAA2FE18BA}"/>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220" name="Freeform 219">
                <a:extLst>
                  <a:ext uri="{FF2B5EF4-FFF2-40B4-BE49-F238E27FC236}">
                    <a16:creationId xmlns="" xmlns:a16="http://schemas.microsoft.com/office/drawing/2014/main" id="{DFBA5B0A-1AFF-D949-B10B-D1D01E00DF37}"/>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21" name="Freeform 220">
                <a:extLst>
                  <a:ext uri="{FF2B5EF4-FFF2-40B4-BE49-F238E27FC236}">
                    <a16:creationId xmlns="" xmlns:a16="http://schemas.microsoft.com/office/drawing/2014/main" id="{7CA5A18F-7E6B-FD4D-94E4-71058A291E29}"/>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222" name="Freeform 221">
                <a:extLst>
                  <a:ext uri="{FF2B5EF4-FFF2-40B4-BE49-F238E27FC236}">
                    <a16:creationId xmlns="" xmlns:a16="http://schemas.microsoft.com/office/drawing/2014/main" id="{B8FBD77E-E139-AD4F-8CCD-055584131D94}"/>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223" name="Freeform 222">
                <a:extLst>
                  <a:ext uri="{FF2B5EF4-FFF2-40B4-BE49-F238E27FC236}">
                    <a16:creationId xmlns="" xmlns:a16="http://schemas.microsoft.com/office/drawing/2014/main" id="{5874CD2D-E8F7-7640-A0C3-BC0CBDF10634}"/>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24" name="Freeform 223">
                <a:extLst>
                  <a:ext uri="{FF2B5EF4-FFF2-40B4-BE49-F238E27FC236}">
                    <a16:creationId xmlns="" xmlns:a16="http://schemas.microsoft.com/office/drawing/2014/main" id="{23A045B5-6C09-8D43-9B48-2E1EB800113D}"/>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225" name="Freeform 224">
                <a:extLst>
                  <a:ext uri="{FF2B5EF4-FFF2-40B4-BE49-F238E27FC236}">
                    <a16:creationId xmlns="" xmlns:a16="http://schemas.microsoft.com/office/drawing/2014/main" id="{849C42C2-1648-0C46-A8AC-FC33E8B8141A}"/>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226" name="Freeform 225">
                <a:extLst>
                  <a:ext uri="{FF2B5EF4-FFF2-40B4-BE49-F238E27FC236}">
                    <a16:creationId xmlns="" xmlns:a16="http://schemas.microsoft.com/office/drawing/2014/main" id="{923C9FFD-9605-FB4F-B45A-81D720EB7E55}"/>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227" name="Freeform 226">
                <a:extLst>
                  <a:ext uri="{FF2B5EF4-FFF2-40B4-BE49-F238E27FC236}">
                    <a16:creationId xmlns="" xmlns:a16="http://schemas.microsoft.com/office/drawing/2014/main" id="{9344B7C9-4109-2C4E-AE29-6AA48C979F7F}"/>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228" name="Freeform 227">
                <a:extLst>
                  <a:ext uri="{FF2B5EF4-FFF2-40B4-BE49-F238E27FC236}">
                    <a16:creationId xmlns="" xmlns:a16="http://schemas.microsoft.com/office/drawing/2014/main" id="{DED45C9B-73F0-604E-85F7-448259187862}"/>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29" name="Freeform 228">
                <a:extLst>
                  <a:ext uri="{FF2B5EF4-FFF2-40B4-BE49-F238E27FC236}">
                    <a16:creationId xmlns="" xmlns:a16="http://schemas.microsoft.com/office/drawing/2014/main" id="{F87D73F3-D40E-D849-8D60-E1DA91D17FE9}"/>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230" name="Freeform 229">
                <a:extLst>
                  <a:ext uri="{FF2B5EF4-FFF2-40B4-BE49-F238E27FC236}">
                    <a16:creationId xmlns="" xmlns:a16="http://schemas.microsoft.com/office/drawing/2014/main" id="{FB9E4B7A-9374-8143-B7C1-1D3D61C007FC}"/>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231" name="Freeform 230">
                <a:extLst>
                  <a:ext uri="{FF2B5EF4-FFF2-40B4-BE49-F238E27FC236}">
                    <a16:creationId xmlns="" xmlns:a16="http://schemas.microsoft.com/office/drawing/2014/main" id="{FB8905DB-06E3-A247-88C9-6C8EDDE65B04}"/>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232" name="Freeform 231">
                <a:extLst>
                  <a:ext uri="{FF2B5EF4-FFF2-40B4-BE49-F238E27FC236}">
                    <a16:creationId xmlns="" xmlns:a16="http://schemas.microsoft.com/office/drawing/2014/main" id="{88FA984C-F510-9C49-8809-8A38E0DF4175}"/>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33" name="Freeform 232">
                <a:extLst>
                  <a:ext uri="{FF2B5EF4-FFF2-40B4-BE49-F238E27FC236}">
                    <a16:creationId xmlns="" xmlns:a16="http://schemas.microsoft.com/office/drawing/2014/main" id="{211A94ED-5C7A-4143-8F66-C5D958206460}"/>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234" name="Freeform 233">
                <a:extLst>
                  <a:ext uri="{FF2B5EF4-FFF2-40B4-BE49-F238E27FC236}">
                    <a16:creationId xmlns="" xmlns:a16="http://schemas.microsoft.com/office/drawing/2014/main" id="{1B62DA65-8055-3841-8C16-400791A930DD}"/>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5" name="Freeform 234">
                <a:extLst>
                  <a:ext uri="{FF2B5EF4-FFF2-40B4-BE49-F238E27FC236}">
                    <a16:creationId xmlns="" xmlns:a16="http://schemas.microsoft.com/office/drawing/2014/main" id="{11A3139C-709E-914C-9B1B-A6349DE8E760}"/>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36" name="Freeform 235">
                <a:extLst>
                  <a:ext uri="{FF2B5EF4-FFF2-40B4-BE49-F238E27FC236}">
                    <a16:creationId xmlns="" xmlns:a16="http://schemas.microsoft.com/office/drawing/2014/main" id="{3BE9A82E-8F82-914B-BA87-B8104B0F2562}"/>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237" name="Freeform 236">
                <a:extLst>
                  <a:ext uri="{FF2B5EF4-FFF2-40B4-BE49-F238E27FC236}">
                    <a16:creationId xmlns="" xmlns:a16="http://schemas.microsoft.com/office/drawing/2014/main" id="{4687E8C2-54B1-3B4D-AAC3-EA334725B214}"/>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38" name="Freeform 237">
                <a:extLst>
                  <a:ext uri="{FF2B5EF4-FFF2-40B4-BE49-F238E27FC236}">
                    <a16:creationId xmlns="" xmlns:a16="http://schemas.microsoft.com/office/drawing/2014/main" id="{B2F481B1-D663-E946-95F7-4B44D954C083}"/>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239" name="Freeform 238">
                <a:extLst>
                  <a:ext uri="{FF2B5EF4-FFF2-40B4-BE49-F238E27FC236}">
                    <a16:creationId xmlns="" xmlns:a16="http://schemas.microsoft.com/office/drawing/2014/main" id="{D38A63A6-99B3-734C-A35C-0FA197B1770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240" name="Freeform 239">
                <a:extLst>
                  <a:ext uri="{FF2B5EF4-FFF2-40B4-BE49-F238E27FC236}">
                    <a16:creationId xmlns="" xmlns:a16="http://schemas.microsoft.com/office/drawing/2014/main" id="{4C612679-D6E2-6249-AD6F-3AF747E2253B}"/>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241" name="Freeform 240">
                <a:extLst>
                  <a:ext uri="{FF2B5EF4-FFF2-40B4-BE49-F238E27FC236}">
                    <a16:creationId xmlns="" xmlns:a16="http://schemas.microsoft.com/office/drawing/2014/main" id="{7E88BE8A-CA13-714A-AFF9-78F304749AC1}"/>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242" name="Freeform 241">
                <a:extLst>
                  <a:ext uri="{FF2B5EF4-FFF2-40B4-BE49-F238E27FC236}">
                    <a16:creationId xmlns="" xmlns:a16="http://schemas.microsoft.com/office/drawing/2014/main" id="{2A5A5227-9A39-D944-B1F0-A3B13E8430D5}"/>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43" name="Freeform 242">
                <a:extLst>
                  <a:ext uri="{FF2B5EF4-FFF2-40B4-BE49-F238E27FC236}">
                    <a16:creationId xmlns="" xmlns:a16="http://schemas.microsoft.com/office/drawing/2014/main" id="{98DA671C-6D7A-7C47-83DD-7FC070A1D794}"/>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44" name="Freeform 243">
                <a:extLst>
                  <a:ext uri="{FF2B5EF4-FFF2-40B4-BE49-F238E27FC236}">
                    <a16:creationId xmlns="" xmlns:a16="http://schemas.microsoft.com/office/drawing/2014/main" id="{7C555C4F-B1F6-874D-ACE9-89041A0EDC5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45" name="Freeform 244">
                <a:extLst>
                  <a:ext uri="{FF2B5EF4-FFF2-40B4-BE49-F238E27FC236}">
                    <a16:creationId xmlns="" xmlns:a16="http://schemas.microsoft.com/office/drawing/2014/main" id="{70E18CF3-C4B1-2B41-8BFB-D79F4458E3A7}"/>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46" name="Freeform 245">
                <a:extLst>
                  <a:ext uri="{FF2B5EF4-FFF2-40B4-BE49-F238E27FC236}">
                    <a16:creationId xmlns="" xmlns:a16="http://schemas.microsoft.com/office/drawing/2014/main" id="{EBD7B377-F596-5148-9E60-B05CBD059120}"/>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247" name="Freeform 246">
                <a:extLst>
                  <a:ext uri="{FF2B5EF4-FFF2-40B4-BE49-F238E27FC236}">
                    <a16:creationId xmlns="" xmlns:a16="http://schemas.microsoft.com/office/drawing/2014/main" id="{377FF6F9-CD94-BC4B-B31D-F28AD4B27820}"/>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48" name="Freeform 247">
                <a:extLst>
                  <a:ext uri="{FF2B5EF4-FFF2-40B4-BE49-F238E27FC236}">
                    <a16:creationId xmlns="" xmlns:a16="http://schemas.microsoft.com/office/drawing/2014/main" id="{AE93A1DE-2E25-764F-A8E2-FAE2940099B5}"/>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49" name="Freeform 248">
                <a:extLst>
                  <a:ext uri="{FF2B5EF4-FFF2-40B4-BE49-F238E27FC236}">
                    <a16:creationId xmlns="" xmlns:a16="http://schemas.microsoft.com/office/drawing/2014/main" id="{E94CD78C-7009-AC4B-8CF8-95A0B3C11DF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50" name="Freeform 249">
                <a:extLst>
                  <a:ext uri="{FF2B5EF4-FFF2-40B4-BE49-F238E27FC236}">
                    <a16:creationId xmlns="" xmlns:a16="http://schemas.microsoft.com/office/drawing/2014/main" id="{ED975511-9546-9A4D-B672-8B14F1C0E888}"/>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51" name="Freeform 250">
                <a:extLst>
                  <a:ext uri="{FF2B5EF4-FFF2-40B4-BE49-F238E27FC236}">
                    <a16:creationId xmlns="" xmlns:a16="http://schemas.microsoft.com/office/drawing/2014/main" id="{342DBDBB-FD02-6A41-86CB-A78F638917BA}"/>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52" name="Freeform 251">
                <a:extLst>
                  <a:ext uri="{FF2B5EF4-FFF2-40B4-BE49-F238E27FC236}">
                    <a16:creationId xmlns="" xmlns:a16="http://schemas.microsoft.com/office/drawing/2014/main" id="{314F7571-0868-2A44-9CBD-99711D758EC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53" name="Freeform 252">
                <a:extLst>
                  <a:ext uri="{FF2B5EF4-FFF2-40B4-BE49-F238E27FC236}">
                    <a16:creationId xmlns="" xmlns:a16="http://schemas.microsoft.com/office/drawing/2014/main" id="{94C61570-B418-6442-A557-3610D60B61FD}"/>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54" name="Freeform 253">
                <a:extLst>
                  <a:ext uri="{FF2B5EF4-FFF2-40B4-BE49-F238E27FC236}">
                    <a16:creationId xmlns="" xmlns:a16="http://schemas.microsoft.com/office/drawing/2014/main" id="{65A27509-F632-6840-B09A-97B66A1263AB}"/>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255" name="Freeform 254">
                <a:extLst>
                  <a:ext uri="{FF2B5EF4-FFF2-40B4-BE49-F238E27FC236}">
                    <a16:creationId xmlns="" xmlns:a16="http://schemas.microsoft.com/office/drawing/2014/main" id="{FFB617F5-A791-9A48-B0CD-C1434AD77186}"/>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56" name="Freeform 255">
                <a:extLst>
                  <a:ext uri="{FF2B5EF4-FFF2-40B4-BE49-F238E27FC236}">
                    <a16:creationId xmlns="" xmlns:a16="http://schemas.microsoft.com/office/drawing/2014/main" id="{5E6DA686-3BF8-9E41-B269-FAA5C70C4195}"/>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57" name="Freeform 256">
                <a:extLst>
                  <a:ext uri="{FF2B5EF4-FFF2-40B4-BE49-F238E27FC236}">
                    <a16:creationId xmlns="" xmlns:a16="http://schemas.microsoft.com/office/drawing/2014/main" id="{D4452F81-F449-7842-BD5A-00ED8B89428D}"/>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258" name="Freeform 257">
                <a:extLst>
                  <a:ext uri="{FF2B5EF4-FFF2-40B4-BE49-F238E27FC236}">
                    <a16:creationId xmlns="" xmlns:a16="http://schemas.microsoft.com/office/drawing/2014/main" id="{01BEFCF0-A66F-A847-AD70-19FC16D5D6B7}"/>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59" name="Freeform 258">
                <a:extLst>
                  <a:ext uri="{FF2B5EF4-FFF2-40B4-BE49-F238E27FC236}">
                    <a16:creationId xmlns="" xmlns:a16="http://schemas.microsoft.com/office/drawing/2014/main" id="{BBB3A7A8-B42E-8747-ACB0-88072135CDD7}"/>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0" name="Freeform 259">
                <a:extLst>
                  <a:ext uri="{FF2B5EF4-FFF2-40B4-BE49-F238E27FC236}">
                    <a16:creationId xmlns="" xmlns:a16="http://schemas.microsoft.com/office/drawing/2014/main" id="{4CCF2E10-8093-0E4B-A6F2-B36A48554BF7}"/>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1" name="Freeform 260">
                <a:extLst>
                  <a:ext uri="{FF2B5EF4-FFF2-40B4-BE49-F238E27FC236}">
                    <a16:creationId xmlns="" xmlns:a16="http://schemas.microsoft.com/office/drawing/2014/main" id="{B922005C-088E-FF41-8361-9E451554E51E}"/>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262" name="Freeform 261">
                <a:extLst>
                  <a:ext uri="{FF2B5EF4-FFF2-40B4-BE49-F238E27FC236}">
                    <a16:creationId xmlns="" xmlns:a16="http://schemas.microsoft.com/office/drawing/2014/main" id="{3C18A0A9-A3BC-7A40-AA8E-56AE9D19D561}"/>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3" name="Freeform 262">
                <a:extLst>
                  <a:ext uri="{FF2B5EF4-FFF2-40B4-BE49-F238E27FC236}">
                    <a16:creationId xmlns="" xmlns:a16="http://schemas.microsoft.com/office/drawing/2014/main" id="{E756C19A-3D9E-0D4B-830A-BA4CB454C830}"/>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264" name="Freeform 263">
                <a:extLst>
                  <a:ext uri="{FF2B5EF4-FFF2-40B4-BE49-F238E27FC236}">
                    <a16:creationId xmlns="" xmlns:a16="http://schemas.microsoft.com/office/drawing/2014/main" id="{9B4C030A-ECA4-0F4C-9099-D14519E8BD66}"/>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265" name="Freeform 264">
                <a:extLst>
                  <a:ext uri="{FF2B5EF4-FFF2-40B4-BE49-F238E27FC236}">
                    <a16:creationId xmlns="" xmlns:a16="http://schemas.microsoft.com/office/drawing/2014/main" id="{0A9D7B20-38F4-8F40-A950-0CCE8D74D553}"/>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66" name="Freeform 265">
                <a:extLst>
                  <a:ext uri="{FF2B5EF4-FFF2-40B4-BE49-F238E27FC236}">
                    <a16:creationId xmlns="" xmlns:a16="http://schemas.microsoft.com/office/drawing/2014/main" id="{F112FE2A-957E-8E4A-81FE-68EDFCD3652D}"/>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67" name="Freeform 266">
                <a:extLst>
                  <a:ext uri="{FF2B5EF4-FFF2-40B4-BE49-F238E27FC236}">
                    <a16:creationId xmlns="" xmlns:a16="http://schemas.microsoft.com/office/drawing/2014/main" id="{1DBF7357-C716-324C-AB29-C284B2EB5F5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268" name="Freeform 267">
                <a:extLst>
                  <a:ext uri="{FF2B5EF4-FFF2-40B4-BE49-F238E27FC236}">
                    <a16:creationId xmlns="" xmlns:a16="http://schemas.microsoft.com/office/drawing/2014/main" id="{2C9B188D-DBB7-7640-AFBF-9F1C4B3E0069}"/>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69" name="Freeform 268">
                <a:extLst>
                  <a:ext uri="{FF2B5EF4-FFF2-40B4-BE49-F238E27FC236}">
                    <a16:creationId xmlns="" xmlns:a16="http://schemas.microsoft.com/office/drawing/2014/main" id="{EA35CFE2-C07B-4F4C-AA60-3999DCE66F46}"/>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0" name="Freeform 269">
                <a:extLst>
                  <a:ext uri="{FF2B5EF4-FFF2-40B4-BE49-F238E27FC236}">
                    <a16:creationId xmlns="" xmlns:a16="http://schemas.microsoft.com/office/drawing/2014/main" id="{DD32DA97-79F9-1C49-9ABC-D26F95DC3CD9}"/>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1" name="Freeform 270">
                <a:extLst>
                  <a:ext uri="{FF2B5EF4-FFF2-40B4-BE49-F238E27FC236}">
                    <a16:creationId xmlns="" xmlns:a16="http://schemas.microsoft.com/office/drawing/2014/main" id="{5CC00DEC-BCB3-B248-9A2B-184997FD5D9D}"/>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272" name="Freeform 271">
                <a:extLst>
                  <a:ext uri="{FF2B5EF4-FFF2-40B4-BE49-F238E27FC236}">
                    <a16:creationId xmlns="" xmlns:a16="http://schemas.microsoft.com/office/drawing/2014/main" id="{179C19BD-B2CF-814A-9E10-FBEC5AE97B9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273" name="Freeform 272">
                <a:extLst>
                  <a:ext uri="{FF2B5EF4-FFF2-40B4-BE49-F238E27FC236}">
                    <a16:creationId xmlns="" xmlns:a16="http://schemas.microsoft.com/office/drawing/2014/main" id="{547DBD58-348A-8949-BF97-880D33427EEA}"/>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274" name="Freeform 273">
                <a:extLst>
                  <a:ext uri="{FF2B5EF4-FFF2-40B4-BE49-F238E27FC236}">
                    <a16:creationId xmlns="" xmlns:a16="http://schemas.microsoft.com/office/drawing/2014/main" id="{A954F411-4C1A-A246-8FC7-D4F0733674B2}"/>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275" name="Freeform 274">
                <a:extLst>
                  <a:ext uri="{FF2B5EF4-FFF2-40B4-BE49-F238E27FC236}">
                    <a16:creationId xmlns="" xmlns:a16="http://schemas.microsoft.com/office/drawing/2014/main" id="{21E27FA1-18A2-5B42-A255-9A0E55CE662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276" name="Freeform 275">
                <a:extLst>
                  <a:ext uri="{FF2B5EF4-FFF2-40B4-BE49-F238E27FC236}">
                    <a16:creationId xmlns="" xmlns:a16="http://schemas.microsoft.com/office/drawing/2014/main" id="{3CEF1228-9A4F-9747-BC3B-D6631ADA0944}"/>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277" name="Freeform 276">
                <a:extLst>
                  <a:ext uri="{FF2B5EF4-FFF2-40B4-BE49-F238E27FC236}">
                    <a16:creationId xmlns="" xmlns:a16="http://schemas.microsoft.com/office/drawing/2014/main" id="{E53AB0C8-7D5D-7F45-AC93-5282E3EFB99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278" name="Freeform 277">
                <a:extLst>
                  <a:ext uri="{FF2B5EF4-FFF2-40B4-BE49-F238E27FC236}">
                    <a16:creationId xmlns="" xmlns:a16="http://schemas.microsoft.com/office/drawing/2014/main" id="{4AAE37E2-EE37-DD49-B47E-813AF0F0C99E}"/>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279" name="Freeform 278">
                <a:extLst>
                  <a:ext uri="{FF2B5EF4-FFF2-40B4-BE49-F238E27FC236}">
                    <a16:creationId xmlns="" xmlns:a16="http://schemas.microsoft.com/office/drawing/2014/main" id="{38CDE191-3115-4B47-8634-3F53B20482EE}"/>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390" name="Freeform 389">
            <a:extLst>
              <a:ext uri="{FF2B5EF4-FFF2-40B4-BE49-F238E27FC236}">
                <a16:creationId xmlns="" xmlns:a16="http://schemas.microsoft.com/office/drawing/2014/main" id="{CC593168-72B3-5042-B604-2066E72183E5}"/>
              </a:ext>
            </a:extLst>
          </p:cNvPr>
          <p:cNvSpPr/>
          <p:nvPr userDrawn="1"/>
        </p:nvSpPr>
        <p:spPr>
          <a:xfrm>
            <a:off x="90" y="209449"/>
            <a:ext cx="7559585" cy="5262843"/>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1" name="Rectangle 390">
            <a:extLst>
              <a:ext uri="{FF2B5EF4-FFF2-40B4-BE49-F238E27FC236}">
                <a16:creationId xmlns="" xmlns:a16="http://schemas.microsoft.com/office/drawing/2014/main" id="{4193B805-B3A0-8B4E-80C5-2B18ECD7B15A}"/>
              </a:ext>
            </a:extLst>
          </p:cNvPr>
          <p:cNvSpPr/>
          <p:nvPr userDrawn="1"/>
        </p:nvSpPr>
        <p:spPr>
          <a:xfrm>
            <a:off x="0" y="0"/>
            <a:ext cx="7559584" cy="349623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95" name="Freeform 394">
            <a:extLst>
              <a:ext uri="{FF2B5EF4-FFF2-40B4-BE49-F238E27FC236}">
                <a16:creationId xmlns="" xmlns:a16="http://schemas.microsoft.com/office/drawing/2014/main" id="{9CDEAD0E-883A-A14F-BC5B-37A99938E96F}"/>
              </a:ext>
            </a:extLst>
          </p:cNvPr>
          <p:cNvSpPr/>
          <p:nvPr userDrawn="1"/>
        </p:nvSpPr>
        <p:spPr>
          <a:xfrm>
            <a:off x="4682699" y="5091147"/>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a:extLst>
              <a:ext uri="{FF2B5EF4-FFF2-40B4-BE49-F238E27FC236}">
                <a16:creationId xmlns="" xmlns:a16="http://schemas.microsoft.com/office/drawing/2014/main" id="{A9065A07-E728-B14E-A3EA-D464F3F3CE66}"/>
              </a:ext>
            </a:extLst>
          </p:cNvPr>
          <p:cNvSpPr/>
          <p:nvPr userDrawn="1"/>
        </p:nvSpPr>
        <p:spPr>
          <a:xfrm>
            <a:off x="5385201" y="5551153"/>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Picture Placeholder 396">
            <a:extLst>
              <a:ext uri="{FF2B5EF4-FFF2-40B4-BE49-F238E27FC236}">
                <a16:creationId xmlns="" xmlns:a16="http://schemas.microsoft.com/office/drawing/2014/main" id="{0E90894A-BC58-6147-8D7C-9F50C7B4BCD4}"/>
              </a:ext>
            </a:extLst>
          </p:cNvPr>
          <p:cNvSpPr>
            <a:spLocks noGrp="1"/>
          </p:cNvSpPr>
          <p:nvPr>
            <p:ph type="pic" sz="quarter" idx="48"/>
          </p:nvPr>
        </p:nvSpPr>
        <p:spPr>
          <a:xfrm>
            <a:off x="63806" y="2802678"/>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dirty="0"/>
          </a:p>
        </p:txBody>
      </p:sp>
      <p:sp>
        <p:nvSpPr>
          <p:cNvPr id="2" name="Rectangle 1">
            <a:extLst>
              <a:ext uri="{FF2B5EF4-FFF2-40B4-BE49-F238E27FC236}">
                <a16:creationId xmlns="" xmlns:a16="http://schemas.microsoft.com/office/drawing/2014/main" id="{59F2A3B7-C59C-CC4F-A2FE-5B0A4D62A8F0}"/>
              </a:ext>
            </a:extLst>
          </p:cNvPr>
          <p:cNvSpPr/>
          <p:nvPr userDrawn="1"/>
        </p:nvSpPr>
        <p:spPr>
          <a:xfrm>
            <a:off x="577868" y="9742941"/>
            <a:ext cx="2900346" cy="353943"/>
          </a:xfrm>
          <a:prstGeom prst="rect">
            <a:avLst/>
          </a:prstGeom>
        </p:spPr>
        <p:txBody>
          <a:bodyPr wrap="none">
            <a:spAutoFit/>
          </a:bodyPr>
          <a:lstStyle/>
          <a:p>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www.</a:t>
            </a:r>
            <a:r>
              <a:rPr lang="en-IE" sz="1700" b="1"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foodinnovation</a:t>
            </a:r>
            <a:r>
              <a:rPr lang="en-IE" sz="1700" b="0" i="0" u="none" strike="noStrike" dirty="0" err="1">
                <a:solidFill>
                  <a:srgbClr val="085156"/>
                </a:solidFill>
                <a:effectLst/>
                <a:latin typeface="Open Sans" panose="020B0606030504020204" pitchFamily="34" charset="0"/>
                <a:ea typeface="Open Sans" panose="020B0606030504020204" pitchFamily="34" charset="0"/>
                <a:cs typeface="Open Sans" panose="020B0606030504020204" pitchFamily="34" charset="0"/>
              </a:rPr>
              <a:t>.how</a:t>
            </a:r>
            <a:endParaRPr lang="en-US" sz="1700" dirty="0">
              <a:solidFill>
                <a:srgbClr val="08515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8" name="Picture 397" descr="A close up of a logo&#10;&#10;Description automatically generated">
            <a:extLst>
              <a:ext uri="{FF2B5EF4-FFF2-40B4-BE49-F238E27FC236}">
                <a16:creationId xmlns="" xmlns:a16="http://schemas.microsoft.com/office/drawing/2014/main" id="{D209A5E5-067C-9D48-856A-B7D929C82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903" y="347403"/>
            <a:ext cx="2127597" cy="2127597"/>
          </a:xfrm>
          <a:prstGeom prst="rect">
            <a:avLst/>
          </a:prstGeom>
        </p:spPr>
      </p:pic>
      <p:sp>
        <p:nvSpPr>
          <p:cNvPr id="399" name="Text Placeholder 32">
            <a:extLst>
              <a:ext uri="{FF2B5EF4-FFF2-40B4-BE49-F238E27FC236}">
                <a16:creationId xmlns="" xmlns:a16="http://schemas.microsoft.com/office/drawing/2014/main" id="{F81A4EA6-A8E8-4841-B11F-7A4DB46867AE}"/>
              </a:ext>
            </a:extLst>
          </p:cNvPr>
          <p:cNvSpPr>
            <a:spLocks noGrp="1"/>
          </p:cNvSpPr>
          <p:nvPr>
            <p:ph type="body" sz="quarter" idx="49" hasCustomPrompt="1"/>
          </p:nvPr>
        </p:nvSpPr>
        <p:spPr>
          <a:xfrm>
            <a:off x="4123661" y="7209160"/>
            <a:ext cx="2951698" cy="574616"/>
          </a:xfrm>
        </p:spPr>
        <p:txBody>
          <a:bodyPr>
            <a:noAutofit/>
          </a:bodyPr>
          <a:lstStyle>
            <a:lvl1pPr marL="0" indent="0" algn="l">
              <a:lnSpc>
                <a:spcPct val="100000"/>
              </a:lnSpc>
              <a:spcBef>
                <a:spcPts val="0"/>
              </a:spcBef>
              <a:buNone/>
              <a:defRPr sz="28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400" name="Text Placeholder 32">
            <a:extLst>
              <a:ext uri="{FF2B5EF4-FFF2-40B4-BE49-F238E27FC236}">
                <a16:creationId xmlns="" xmlns:a16="http://schemas.microsoft.com/office/drawing/2014/main" id="{3A8929FC-C915-7E4C-9B70-55E16F61F8F2}"/>
              </a:ext>
            </a:extLst>
          </p:cNvPr>
          <p:cNvSpPr>
            <a:spLocks noGrp="1"/>
          </p:cNvSpPr>
          <p:nvPr>
            <p:ph type="body" sz="quarter" idx="50" hasCustomPrompt="1"/>
          </p:nvPr>
        </p:nvSpPr>
        <p:spPr>
          <a:xfrm>
            <a:off x="4123660" y="8056811"/>
            <a:ext cx="2980605" cy="751695"/>
          </a:xfrm>
        </p:spPr>
        <p:txBody>
          <a:bodyPr anchor="t">
            <a:noAutofit/>
          </a:bodyPr>
          <a:lstStyle>
            <a:lvl1pPr marL="0" indent="0" algn="l">
              <a:lnSpc>
                <a:spcPct val="100000"/>
              </a:lnSpc>
              <a:spcBef>
                <a:spcPts val="0"/>
              </a:spcBef>
              <a:buNone/>
              <a:defRPr sz="1800" b="0"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401" name="Straight Connector 400">
            <a:extLst>
              <a:ext uri="{FF2B5EF4-FFF2-40B4-BE49-F238E27FC236}">
                <a16:creationId xmlns="" xmlns:a16="http://schemas.microsoft.com/office/drawing/2014/main" id="{5590597E-7976-9943-9DA4-F9F817C2FE17}"/>
              </a:ext>
            </a:extLst>
          </p:cNvPr>
          <p:cNvCxnSpPr>
            <a:cxnSpLocks/>
          </p:cNvCxnSpPr>
          <p:nvPr userDrawn="1"/>
        </p:nvCxnSpPr>
        <p:spPr>
          <a:xfrm>
            <a:off x="4123660" y="7936174"/>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402" name="Freeform 401">
            <a:extLst>
              <a:ext uri="{FF2B5EF4-FFF2-40B4-BE49-F238E27FC236}">
                <a16:creationId xmlns="" xmlns:a16="http://schemas.microsoft.com/office/drawing/2014/main" id="{48AD64FF-A30E-8845-A250-5D91B64EB108}"/>
              </a:ext>
            </a:extLst>
          </p:cNvPr>
          <p:cNvSpPr/>
          <p:nvPr userDrawn="1"/>
        </p:nvSpPr>
        <p:spPr>
          <a:xfrm>
            <a:off x="-220957" y="9453994"/>
            <a:ext cx="4029315" cy="1780832"/>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9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6" name="Freeform 65">
            <a:extLst>
              <a:ext uri="{FF2B5EF4-FFF2-40B4-BE49-F238E27FC236}">
                <a16:creationId xmlns="" xmlns:a16="http://schemas.microsoft.com/office/drawing/2014/main" id="{EACD7E17-E8DD-344F-87CC-DF363231D3AC}"/>
              </a:ext>
            </a:extLst>
          </p:cNvPr>
          <p:cNvSpPr/>
          <p:nvPr userDrawn="1"/>
        </p:nvSpPr>
        <p:spPr>
          <a:xfrm>
            <a:off x="-91" y="-11400"/>
            <a:ext cx="7559766" cy="2157815"/>
          </a:xfrm>
          <a:custGeom>
            <a:avLst/>
            <a:gdLst>
              <a:gd name="connsiteX0" fmla="*/ 0 w 7559766"/>
              <a:gd name="connsiteY0" fmla="*/ 0 h 2157815"/>
              <a:gd name="connsiteX1" fmla="*/ 7559766 w 7559766"/>
              <a:gd name="connsiteY1" fmla="*/ 0 h 2157815"/>
              <a:gd name="connsiteX2" fmla="*/ 7559766 w 7559766"/>
              <a:gd name="connsiteY2" fmla="*/ 1388251 h 2157815"/>
              <a:gd name="connsiteX3" fmla="*/ 7342829 w 7559766"/>
              <a:gd name="connsiteY3" fmla="*/ 1508872 h 2157815"/>
              <a:gd name="connsiteX4" fmla="*/ 5262749 w 7559766"/>
              <a:gd name="connsiteY4" fmla="*/ 2131701 h 2157815"/>
              <a:gd name="connsiteX5" fmla="*/ 4745637 w 7559766"/>
              <a:gd name="connsiteY5" fmla="*/ 2157812 h 2157815"/>
              <a:gd name="connsiteX6" fmla="*/ 4745637 w 7559766"/>
              <a:gd name="connsiteY6" fmla="*/ 2157815 h 2157815"/>
              <a:gd name="connsiteX7" fmla="*/ 4003610 w 7559766"/>
              <a:gd name="connsiteY7" fmla="*/ 2157815 h 2157815"/>
              <a:gd name="connsiteX8" fmla="*/ 4003610 w 7559766"/>
              <a:gd name="connsiteY8" fmla="*/ 2157812 h 2157815"/>
              <a:gd name="connsiteX9" fmla="*/ 89 w 7559766"/>
              <a:gd name="connsiteY9" fmla="*/ 2157812 h 2157815"/>
              <a:gd name="connsiteX10" fmla="*/ 89 w 7559766"/>
              <a:gd name="connsiteY10" fmla="*/ 1244104 h 2157815"/>
              <a:gd name="connsiteX11" fmla="*/ 0 w 7559766"/>
              <a:gd name="connsiteY11" fmla="*/ 1244104 h 2157815"/>
              <a:gd name="connsiteX12" fmla="*/ 0 w 7559766"/>
              <a:gd name="connsiteY12" fmla="*/ 0 h 215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9766" h="2157815">
                <a:moveTo>
                  <a:pt x="0" y="0"/>
                </a:moveTo>
                <a:lnTo>
                  <a:pt x="7559766" y="0"/>
                </a:lnTo>
                <a:lnTo>
                  <a:pt x="7559766" y="1388251"/>
                </a:lnTo>
                <a:lnTo>
                  <a:pt x="7342829" y="1508872"/>
                </a:lnTo>
                <a:cubicBezTo>
                  <a:pt x="6709297" y="1839462"/>
                  <a:pt x="6006879" y="2056131"/>
                  <a:pt x="5262749" y="2131701"/>
                </a:cubicBezTo>
                <a:lnTo>
                  <a:pt x="4745637" y="2157812"/>
                </a:lnTo>
                <a:lnTo>
                  <a:pt x="4745637" y="2157815"/>
                </a:lnTo>
                <a:lnTo>
                  <a:pt x="4003610" y="2157815"/>
                </a:lnTo>
                <a:lnTo>
                  <a:pt x="4003610" y="2157812"/>
                </a:lnTo>
                <a:lnTo>
                  <a:pt x="89" y="2157812"/>
                </a:lnTo>
                <a:lnTo>
                  <a:pt x="89" y="1244104"/>
                </a:lnTo>
                <a:lnTo>
                  <a:pt x="0" y="1244104"/>
                </a:lnTo>
                <a:lnTo>
                  <a:pt x="0"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13" name="Text Placeholder 32">
            <a:extLst>
              <a:ext uri="{FF2B5EF4-FFF2-40B4-BE49-F238E27FC236}">
                <a16:creationId xmlns="" xmlns:a16="http://schemas.microsoft.com/office/drawing/2014/main" id="{1F359DA1-F10F-074A-80EB-DFD6DB6979CC}"/>
              </a:ext>
            </a:extLst>
          </p:cNvPr>
          <p:cNvSpPr>
            <a:spLocks noGrp="1"/>
          </p:cNvSpPr>
          <p:nvPr>
            <p:ph type="body" sz="quarter" idx="11" hasCustomPrompt="1"/>
          </p:nvPr>
        </p:nvSpPr>
        <p:spPr>
          <a:xfrm>
            <a:off x="782983" y="3475622"/>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4" name="Text Placeholder 32">
            <a:extLst>
              <a:ext uri="{FF2B5EF4-FFF2-40B4-BE49-F238E27FC236}">
                <a16:creationId xmlns="" xmlns:a16="http://schemas.microsoft.com/office/drawing/2014/main" id="{7755D6FA-6AEE-BA40-B4D4-AA931ECECC63}"/>
              </a:ext>
            </a:extLst>
          </p:cNvPr>
          <p:cNvSpPr>
            <a:spLocks noGrp="1"/>
          </p:cNvSpPr>
          <p:nvPr>
            <p:ph type="body" sz="quarter" idx="12" hasCustomPrompt="1"/>
          </p:nvPr>
        </p:nvSpPr>
        <p:spPr>
          <a:xfrm>
            <a:off x="1498822" y="3475622"/>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5" name="Text Placeholder 32">
            <a:extLst>
              <a:ext uri="{FF2B5EF4-FFF2-40B4-BE49-F238E27FC236}">
                <a16:creationId xmlns="" xmlns:a16="http://schemas.microsoft.com/office/drawing/2014/main" id="{C3C8F203-FF01-B742-B19A-52FE13702DB7}"/>
              </a:ext>
            </a:extLst>
          </p:cNvPr>
          <p:cNvSpPr>
            <a:spLocks noGrp="1"/>
          </p:cNvSpPr>
          <p:nvPr>
            <p:ph type="body" sz="quarter" idx="13" hasCustomPrompt="1"/>
          </p:nvPr>
        </p:nvSpPr>
        <p:spPr>
          <a:xfrm>
            <a:off x="782983" y="3950864"/>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6" name="Text Placeholder 32">
            <a:extLst>
              <a:ext uri="{FF2B5EF4-FFF2-40B4-BE49-F238E27FC236}">
                <a16:creationId xmlns="" xmlns:a16="http://schemas.microsoft.com/office/drawing/2014/main" id="{16FCDDC0-B4B5-0249-B7E7-ED086A5C5620}"/>
              </a:ext>
            </a:extLst>
          </p:cNvPr>
          <p:cNvSpPr>
            <a:spLocks noGrp="1"/>
          </p:cNvSpPr>
          <p:nvPr>
            <p:ph type="body" sz="quarter" idx="14" hasCustomPrompt="1"/>
          </p:nvPr>
        </p:nvSpPr>
        <p:spPr>
          <a:xfrm>
            <a:off x="1498822" y="3950864"/>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7" name="Text Placeholder 32">
            <a:extLst>
              <a:ext uri="{FF2B5EF4-FFF2-40B4-BE49-F238E27FC236}">
                <a16:creationId xmlns="" xmlns:a16="http://schemas.microsoft.com/office/drawing/2014/main" id="{066E2D2C-243A-6D4C-B4D9-5049433DC8C4}"/>
              </a:ext>
            </a:extLst>
          </p:cNvPr>
          <p:cNvSpPr>
            <a:spLocks noGrp="1"/>
          </p:cNvSpPr>
          <p:nvPr>
            <p:ph type="body" sz="quarter" idx="15" hasCustomPrompt="1"/>
          </p:nvPr>
        </p:nvSpPr>
        <p:spPr>
          <a:xfrm>
            <a:off x="782983" y="446698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8" name="Text Placeholder 32">
            <a:extLst>
              <a:ext uri="{FF2B5EF4-FFF2-40B4-BE49-F238E27FC236}">
                <a16:creationId xmlns="" xmlns:a16="http://schemas.microsoft.com/office/drawing/2014/main" id="{89B6A3CE-7990-A348-843E-6AD35799644B}"/>
              </a:ext>
            </a:extLst>
          </p:cNvPr>
          <p:cNvSpPr>
            <a:spLocks noGrp="1"/>
          </p:cNvSpPr>
          <p:nvPr>
            <p:ph type="body" sz="quarter" idx="19" hasCustomPrompt="1"/>
          </p:nvPr>
        </p:nvSpPr>
        <p:spPr>
          <a:xfrm>
            <a:off x="1498822" y="446698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9" name="Text Placeholder 32">
            <a:extLst>
              <a:ext uri="{FF2B5EF4-FFF2-40B4-BE49-F238E27FC236}">
                <a16:creationId xmlns="" xmlns:a16="http://schemas.microsoft.com/office/drawing/2014/main" id="{59EED80F-016A-FB44-A6A9-DF864FFCE69C}"/>
              </a:ext>
            </a:extLst>
          </p:cNvPr>
          <p:cNvSpPr>
            <a:spLocks noGrp="1"/>
          </p:cNvSpPr>
          <p:nvPr>
            <p:ph type="body" sz="quarter" idx="17" hasCustomPrompt="1"/>
          </p:nvPr>
        </p:nvSpPr>
        <p:spPr>
          <a:xfrm>
            <a:off x="782983" y="4952953"/>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20" name="Text Placeholder 32">
            <a:extLst>
              <a:ext uri="{FF2B5EF4-FFF2-40B4-BE49-F238E27FC236}">
                <a16:creationId xmlns="" xmlns:a16="http://schemas.microsoft.com/office/drawing/2014/main" id="{1B9D5974-8829-D348-8EFF-8D6E6DB2B122}"/>
              </a:ext>
            </a:extLst>
          </p:cNvPr>
          <p:cNvSpPr>
            <a:spLocks noGrp="1"/>
          </p:cNvSpPr>
          <p:nvPr>
            <p:ph type="body" sz="quarter" idx="20" hasCustomPrompt="1"/>
          </p:nvPr>
        </p:nvSpPr>
        <p:spPr>
          <a:xfrm>
            <a:off x="1498822" y="4952953"/>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 xmlns:a16="http://schemas.microsoft.com/office/drawing/2014/main" id="{2E0EDE4F-38B6-FE4F-B220-BADA65038ED9}"/>
              </a:ext>
            </a:extLst>
          </p:cNvPr>
          <p:cNvSpPr>
            <a:spLocks noGrp="1"/>
          </p:cNvSpPr>
          <p:nvPr>
            <p:ph type="body" sz="quarter" idx="21" hasCustomPrompt="1"/>
          </p:nvPr>
        </p:nvSpPr>
        <p:spPr>
          <a:xfrm>
            <a:off x="782983" y="549221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22" name="Text Placeholder 32">
            <a:extLst>
              <a:ext uri="{FF2B5EF4-FFF2-40B4-BE49-F238E27FC236}">
                <a16:creationId xmlns="" xmlns:a16="http://schemas.microsoft.com/office/drawing/2014/main" id="{905A9B08-9401-9D49-B9F8-591BF3BD92EB}"/>
              </a:ext>
            </a:extLst>
          </p:cNvPr>
          <p:cNvSpPr>
            <a:spLocks noGrp="1"/>
          </p:cNvSpPr>
          <p:nvPr>
            <p:ph type="body" sz="quarter" idx="22" hasCustomPrompt="1"/>
          </p:nvPr>
        </p:nvSpPr>
        <p:spPr>
          <a:xfrm>
            <a:off x="1498822" y="549221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 xmlns:a16="http://schemas.microsoft.com/office/drawing/2014/main" id="{2721C0D0-AC89-4A41-AED3-A9B96CC7B7E5}"/>
              </a:ext>
            </a:extLst>
          </p:cNvPr>
          <p:cNvSpPr>
            <a:spLocks noGrp="1"/>
          </p:cNvSpPr>
          <p:nvPr>
            <p:ph type="body" sz="quarter" idx="23" hasCustomPrompt="1"/>
          </p:nvPr>
        </p:nvSpPr>
        <p:spPr>
          <a:xfrm>
            <a:off x="782983" y="5988905"/>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24" name="Text Placeholder 32">
            <a:extLst>
              <a:ext uri="{FF2B5EF4-FFF2-40B4-BE49-F238E27FC236}">
                <a16:creationId xmlns="" xmlns:a16="http://schemas.microsoft.com/office/drawing/2014/main" id="{11B74168-2242-594D-AFEB-3D7DB47C12C7}"/>
              </a:ext>
            </a:extLst>
          </p:cNvPr>
          <p:cNvSpPr>
            <a:spLocks noGrp="1"/>
          </p:cNvSpPr>
          <p:nvPr>
            <p:ph type="body" sz="quarter" idx="24" hasCustomPrompt="1"/>
          </p:nvPr>
        </p:nvSpPr>
        <p:spPr>
          <a:xfrm>
            <a:off x="1498822" y="5988905"/>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 xmlns:a16="http://schemas.microsoft.com/office/drawing/2014/main" id="{5796BADD-A2E0-0044-848C-0EC9541EF1EB}"/>
              </a:ext>
            </a:extLst>
          </p:cNvPr>
          <p:cNvSpPr>
            <a:spLocks noGrp="1"/>
          </p:cNvSpPr>
          <p:nvPr>
            <p:ph type="body" sz="quarter" idx="25" hasCustomPrompt="1"/>
          </p:nvPr>
        </p:nvSpPr>
        <p:spPr>
          <a:xfrm>
            <a:off x="782983" y="6484936"/>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6" name="Text Placeholder 32">
            <a:extLst>
              <a:ext uri="{FF2B5EF4-FFF2-40B4-BE49-F238E27FC236}">
                <a16:creationId xmlns="" xmlns:a16="http://schemas.microsoft.com/office/drawing/2014/main" id="{010B8FBB-C9A0-2B4A-AAD5-806C6570DC2D}"/>
              </a:ext>
            </a:extLst>
          </p:cNvPr>
          <p:cNvSpPr>
            <a:spLocks noGrp="1"/>
          </p:cNvSpPr>
          <p:nvPr>
            <p:ph type="body" sz="quarter" idx="26" hasCustomPrompt="1"/>
          </p:nvPr>
        </p:nvSpPr>
        <p:spPr>
          <a:xfrm>
            <a:off x="1498822" y="6484936"/>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7" name="Text Placeholder 32">
            <a:extLst>
              <a:ext uri="{FF2B5EF4-FFF2-40B4-BE49-F238E27FC236}">
                <a16:creationId xmlns="" xmlns:a16="http://schemas.microsoft.com/office/drawing/2014/main" id="{426B7F2B-F65D-C048-A579-D121BBF8EDC0}"/>
              </a:ext>
            </a:extLst>
          </p:cNvPr>
          <p:cNvSpPr>
            <a:spLocks noGrp="1"/>
          </p:cNvSpPr>
          <p:nvPr>
            <p:ph type="body" sz="quarter" idx="27" hasCustomPrompt="1"/>
          </p:nvPr>
        </p:nvSpPr>
        <p:spPr>
          <a:xfrm>
            <a:off x="782983" y="6981623"/>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28" name="Text Placeholder 32">
            <a:extLst>
              <a:ext uri="{FF2B5EF4-FFF2-40B4-BE49-F238E27FC236}">
                <a16:creationId xmlns="" xmlns:a16="http://schemas.microsoft.com/office/drawing/2014/main" id="{A501791C-64D7-4C4F-957B-10E3AA5C35E1}"/>
              </a:ext>
            </a:extLst>
          </p:cNvPr>
          <p:cNvSpPr>
            <a:spLocks noGrp="1"/>
          </p:cNvSpPr>
          <p:nvPr>
            <p:ph type="body" sz="quarter" idx="28" hasCustomPrompt="1"/>
          </p:nvPr>
        </p:nvSpPr>
        <p:spPr>
          <a:xfrm>
            <a:off x="1498822" y="6981623"/>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9" name="Freeform 28">
            <a:extLst>
              <a:ext uri="{FF2B5EF4-FFF2-40B4-BE49-F238E27FC236}">
                <a16:creationId xmlns="" xmlns:a16="http://schemas.microsoft.com/office/drawing/2014/main" id="{3106D72C-FCD9-1F40-87C4-023E1B0FCD27}"/>
              </a:ext>
            </a:extLst>
          </p:cNvPr>
          <p:cNvSpPr/>
          <p:nvPr userDrawn="1"/>
        </p:nvSpPr>
        <p:spPr>
          <a:xfrm rot="16200000">
            <a:off x="-305598" y="9670325"/>
            <a:ext cx="1392572" cy="6718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800"/>
          </a:p>
        </p:txBody>
      </p:sp>
      <p:grpSp>
        <p:nvGrpSpPr>
          <p:cNvPr id="33" name="Group 32">
            <a:extLst>
              <a:ext uri="{FF2B5EF4-FFF2-40B4-BE49-F238E27FC236}">
                <a16:creationId xmlns="" xmlns:a16="http://schemas.microsoft.com/office/drawing/2014/main" id="{19D67B8D-AC7E-5840-A877-F2F6E93BB945}"/>
              </a:ext>
            </a:extLst>
          </p:cNvPr>
          <p:cNvGrpSpPr/>
          <p:nvPr userDrawn="1"/>
        </p:nvGrpSpPr>
        <p:grpSpPr>
          <a:xfrm>
            <a:off x="645187" y="3861893"/>
            <a:ext cx="4278713" cy="3004079"/>
            <a:chOff x="195319" y="2097486"/>
            <a:chExt cx="4278713" cy="3004079"/>
          </a:xfrm>
        </p:grpSpPr>
        <p:cxnSp>
          <p:nvCxnSpPr>
            <p:cNvPr id="34" name="Straight Connector 33">
              <a:extLst>
                <a:ext uri="{FF2B5EF4-FFF2-40B4-BE49-F238E27FC236}">
                  <a16:creationId xmlns="" xmlns:a16="http://schemas.microsoft.com/office/drawing/2014/main" id="{15F76ECF-7391-9743-B25F-A3E46767F017}"/>
                </a:ext>
              </a:extLst>
            </p:cNvPr>
            <p:cNvCxnSpPr>
              <a:cxnSpLocks/>
            </p:cNvCxnSpPr>
            <p:nvPr userDrawn="1"/>
          </p:nvCxnSpPr>
          <p:spPr>
            <a:xfrm flipH="1">
              <a:off x="195319" y="209748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18E88CB0-6FB3-D84A-83BA-8FE4A1D9624E}"/>
                </a:ext>
              </a:extLst>
            </p:cNvPr>
            <p:cNvCxnSpPr>
              <a:cxnSpLocks/>
            </p:cNvCxnSpPr>
            <p:nvPr userDrawn="1"/>
          </p:nvCxnSpPr>
          <p:spPr>
            <a:xfrm flipH="1">
              <a:off x="195319" y="259273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1E3A77F7-8688-FE44-8121-FC44AE650FB3}"/>
                </a:ext>
              </a:extLst>
            </p:cNvPr>
            <p:cNvCxnSpPr>
              <a:cxnSpLocks/>
            </p:cNvCxnSpPr>
            <p:nvPr userDrawn="1"/>
          </p:nvCxnSpPr>
          <p:spPr>
            <a:xfrm flipH="1">
              <a:off x="195319" y="308988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C66244C8-9ECD-8845-A5EB-069EA33E56EE}"/>
                </a:ext>
              </a:extLst>
            </p:cNvPr>
            <p:cNvCxnSpPr>
              <a:cxnSpLocks/>
            </p:cNvCxnSpPr>
            <p:nvPr userDrawn="1"/>
          </p:nvCxnSpPr>
          <p:spPr>
            <a:xfrm flipH="1">
              <a:off x="195319" y="358513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9BAF330-A26C-C749-A046-53BC1D32B4A4}"/>
                </a:ext>
              </a:extLst>
            </p:cNvPr>
            <p:cNvCxnSpPr>
              <a:cxnSpLocks/>
            </p:cNvCxnSpPr>
            <p:nvPr userDrawn="1"/>
          </p:nvCxnSpPr>
          <p:spPr>
            <a:xfrm flipH="1">
              <a:off x="195319" y="410916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FED985E1-0779-6D4D-91FB-6FA479A7DC0A}"/>
                </a:ext>
              </a:extLst>
            </p:cNvPr>
            <p:cNvCxnSpPr>
              <a:cxnSpLocks/>
            </p:cNvCxnSpPr>
            <p:nvPr userDrawn="1"/>
          </p:nvCxnSpPr>
          <p:spPr>
            <a:xfrm flipH="1">
              <a:off x="195319" y="460441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7B92DA6E-552E-6144-BAB2-A41615080232}"/>
                </a:ext>
              </a:extLst>
            </p:cNvPr>
            <p:cNvCxnSpPr>
              <a:cxnSpLocks/>
            </p:cNvCxnSpPr>
            <p:nvPr userDrawn="1"/>
          </p:nvCxnSpPr>
          <p:spPr>
            <a:xfrm flipH="1">
              <a:off x="195319" y="510156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grpSp>
      <p:sp>
        <p:nvSpPr>
          <p:cNvPr id="48" name="Text Placeholder 32">
            <a:extLst>
              <a:ext uri="{FF2B5EF4-FFF2-40B4-BE49-F238E27FC236}">
                <a16:creationId xmlns="" xmlns:a16="http://schemas.microsoft.com/office/drawing/2014/main" id="{1E4BB887-C911-5941-9F01-7758FEAADFEA}"/>
              </a:ext>
            </a:extLst>
          </p:cNvPr>
          <p:cNvSpPr>
            <a:spLocks noGrp="1"/>
          </p:cNvSpPr>
          <p:nvPr>
            <p:ph type="body" sz="quarter" idx="47" hasCustomPrompt="1"/>
          </p:nvPr>
        </p:nvSpPr>
        <p:spPr>
          <a:xfrm>
            <a:off x="791228" y="729337"/>
            <a:ext cx="4746695" cy="1301871"/>
          </a:xfrm>
        </p:spPr>
        <p:txBody>
          <a:bodyPr>
            <a:noAutofit/>
          </a:bodyPr>
          <a:lstStyle>
            <a:lvl1pPr marL="0" indent="0" algn="l">
              <a:buNone/>
              <a:defRPr sz="6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a:t>
            </a:r>
            <a:endParaRPr lang="en-US" dirty="0"/>
          </a:p>
        </p:txBody>
      </p:sp>
      <p:sp>
        <p:nvSpPr>
          <p:cNvPr id="49" name="Graphic 4">
            <a:extLst>
              <a:ext uri="{FF2B5EF4-FFF2-40B4-BE49-F238E27FC236}">
                <a16:creationId xmlns="" xmlns:a16="http://schemas.microsoft.com/office/drawing/2014/main" id="{40A509B9-DC7A-1D41-89D0-39B78560B27F}"/>
              </a:ext>
            </a:extLst>
          </p:cNvPr>
          <p:cNvSpPr/>
          <p:nvPr userDrawn="1"/>
        </p:nvSpPr>
        <p:spPr>
          <a:xfrm rot="5400000">
            <a:off x="1410921" y="1303591"/>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5C05B"/>
          </a:solidFill>
          <a:ln w="2370" cap="flat">
            <a:solidFill>
              <a:srgbClr val="F16924"/>
            </a:solidFill>
            <a:prstDash val="solid"/>
            <a:miter/>
          </a:ln>
        </p:spPr>
        <p:txBody>
          <a:bodyPr rtlCol="0" anchor="ctr"/>
          <a:lstStyle/>
          <a:p>
            <a:endParaRPr lang="en-US"/>
          </a:p>
        </p:txBody>
      </p:sp>
      <p:sp>
        <p:nvSpPr>
          <p:cNvPr id="56" name="Rectangle 55">
            <a:extLst>
              <a:ext uri="{FF2B5EF4-FFF2-40B4-BE49-F238E27FC236}">
                <a16:creationId xmlns="" xmlns:a16="http://schemas.microsoft.com/office/drawing/2014/main" id="{0F9E2D10-F8F3-CE4A-9879-1C1150B90900}"/>
              </a:ext>
            </a:extLst>
          </p:cNvPr>
          <p:cNvSpPr/>
          <p:nvPr userDrawn="1"/>
        </p:nvSpPr>
        <p:spPr>
          <a:xfrm>
            <a:off x="7559675" y="4446290"/>
            <a:ext cx="2532592" cy="62455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lide Number Placeholder 5">
            <a:extLst>
              <a:ext uri="{FF2B5EF4-FFF2-40B4-BE49-F238E27FC236}">
                <a16:creationId xmlns="" xmlns:a16="http://schemas.microsoft.com/office/drawing/2014/main" id="{F9D521E4-106C-F444-8131-5D1DCB4C023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58" name="Rectangle 57">
            <a:extLst>
              <a:ext uri="{FF2B5EF4-FFF2-40B4-BE49-F238E27FC236}">
                <a16:creationId xmlns="" xmlns:a16="http://schemas.microsoft.com/office/drawing/2014/main" id="{246D5971-EA61-5A48-B954-33D6C86A72F1}"/>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59" name="Picture 58" descr="A picture containing drawing&#10;&#10;Description automatically generated">
            <a:extLst>
              <a:ext uri="{FF2B5EF4-FFF2-40B4-BE49-F238E27FC236}">
                <a16:creationId xmlns="" xmlns:a16="http://schemas.microsoft.com/office/drawing/2014/main" id="{46FB8596-ED28-3A41-AC2E-8FD56A51FB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6" name="Text Box 5">
            <a:extLst>
              <a:ext uri="{FF2B5EF4-FFF2-40B4-BE49-F238E27FC236}">
                <a16:creationId xmlns="" xmlns:a16="http://schemas.microsoft.com/office/drawing/2014/main" id="{AC06CDC6-E810-054A-B750-D95190042348}"/>
              </a:ext>
            </a:extLst>
          </p:cNvPr>
          <p:cNvSpPr txBox="1"/>
          <p:nvPr userDrawn="1"/>
        </p:nvSpPr>
        <p:spPr>
          <a:xfrm>
            <a:off x="739277" y="9317241"/>
            <a:ext cx="3988019" cy="77335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404F2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404F2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66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66" name="Freeform 65">
            <a:extLst>
              <a:ext uri="{FF2B5EF4-FFF2-40B4-BE49-F238E27FC236}">
                <a16:creationId xmlns="" xmlns:a16="http://schemas.microsoft.com/office/drawing/2014/main" id="{EACD7E17-E8DD-344F-87CC-DF363231D3AC}"/>
              </a:ext>
            </a:extLst>
          </p:cNvPr>
          <p:cNvSpPr/>
          <p:nvPr userDrawn="1"/>
        </p:nvSpPr>
        <p:spPr>
          <a:xfrm>
            <a:off x="-91" y="-11400"/>
            <a:ext cx="7559766" cy="2157815"/>
          </a:xfrm>
          <a:custGeom>
            <a:avLst/>
            <a:gdLst>
              <a:gd name="connsiteX0" fmla="*/ 0 w 7559766"/>
              <a:gd name="connsiteY0" fmla="*/ 0 h 2157815"/>
              <a:gd name="connsiteX1" fmla="*/ 7559766 w 7559766"/>
              <a:gd name="connsiteY1" fmla="*/ 0 h 2157815"/>
              <a:gd name="connsiteX2" fmla="*/ 7559766 w 7559766"/>
              <a:gd name="connsiteY2" fmla="*/ 1388251 h 2157815"/>
              <a:gd name="connsiteX3" fmla="*/ 7342829 w 7559766"/>
              <a:gd name="connsiteY3" fmla="*/ 1508872 h 2157815"/>
              <a:gd name="connsiteX4" fmla="*/ 5262749 w 7559766"/>
              <a:gd name="connsiteY4" fmla="*/ 2131701 h 2157815"/>
              <a:gd name="connsiteX5" fmla="*/ 4745637 w 7559766"/>
              <a:gd name="connsiteY5" fmla="*/ 2157812 h 2157815"/>
              <a:gd name="connsiteX6" fmla="*/ 4745637 w 7559766"/>
              <a:gd name="connsiteY6" fmla="*/ 2157815 h 2157815"/>
              <a:gd name="connsiteX7" fmla="*/ 4003610 w 7559766"/>
              <a:gd name="connsiteY7" fmla="*/ 2157815 h 2157815"/>
              <a:gd name="connsiteX8" fmla="*/ 4003610 w 7559766"/>
              <a:gd name="connsiteY8" fmla="*/ 2157812 h 2157815"/>
              <a:gd name="connsiteX9" fmla="*/ 89 w 7559766"/>
              <a:gd name="connsiteY9" fmla="*/ 2157812 h 2157815"/>
              <a:gd name="connsiteX10" fmla="*/ 89 w 7559766"/>
              <a:gd name="connsiteY10" fmla="*/ 1244104 h 2157815"/>
              <a:gd name="connsiteX11" fmla="*/ 0 w 7559766"/>
              <a:gd name="connsiteY11" fmla="*/ 1244104 h 2157815"/>
              <a:gd name="connsiteX12" fmla="*/ 0 w 7559766"/>
              <a:gd name="connsiteY12" fmla="*/ 0 h 215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9766" h="2157815">
                <a:moveTo>
                  <a:pt x="0" y="0"/>
                </a:moveTo>
                <a:lnTo>
                  <a:pt x="7559766" y="0"/>
                </a:lnTo>
                <a:lnTo>
                  <a:pt x="7559766" y="1388251"/>
                </a:lnTo>
                <a:lnTo>
                  <a:pt x="7342829" y="1508872"/>
                </a:lnTo>
                <a:cubicBezTo>
                  <a:pt x="6709297" y="1839462"/>
                  <a:pt x="6006879" y="2056131"/>
                  <a:pt x="5262749" y="2131701"/>
                </a:cubicBezTo>
                <a:lnTo>
                  <a:pt x="4745637" y="2157812"/>
                </a:lnTo>
                <a:lnTo>
                  <a:pt x="4745637" y="2157815"/>
                </a:lnTo>
                <a:lnTo>
                  <a:pt x="4003610" y="2157815"/>
                </a:lnTo>
                <a:lnTo>
                  <a:pt x="4003610" y="2157812"/>
                </a:lnTo>
                <a:lnTo>
                  <a:pt x="89" y="2157812"/>
                </a:lnTo>
                <a:lnTo>
                  <a:pt x="89" y="1244104"/>
                </a:lnTo>
                <a:lnTo>
                  <a:pt x="0" y="1244104"/>
                </a:lnTo>
                <a:lnTo>
                  <a:pt x="0"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13" name="Text Placeholder 32">
            <a:extLst>
              <a:ext uri="{FF2B5EF4-FFF2-40B4-BE49-F238E27FC236}">
                <a16:creationId xmlns="" xmlns:a16="http://schemas.microsoft.com/office/drawing/2014/main" id="{1F359DA1-F10F-074A-80EB-DFD6DB6979CC}"/>
              </a:ext>
            </a:extLst>
          </p:cNvPr>
          <p:cNvSpPr>
            <a:spLocks noGrp="1"/>
          </p:cNvSpPr>
          <p:nvPr>
            <p:ph type="body" sz="quarter" idx="11" hasCustomPrompt="1"/>
          </p:nvPr>
        </p:nvSpPr>
        <p:spPr>
          <a:xfrm>
            <a:off x="782983" y="3475622"/>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4" name="Text Placeholder 32">
            <a:extLst>
              <a:ext uri="{FF2B5EF4-FFF2-40B4-BE49-F238E27FC236}">
                <a16:creationId xmlns="" xmlns:a16="http://schemas.microsoft.com/office/drawing/2014/main" id="{7755D6FA-6AEE-BA40-B4D4-AA931ECECC63}"/>
              </a:ext>
            </a:extLst>
          </p:cNvPr>
          <p:cNvSpPr>
            <a:spLocks noGrp="1"/>
          </p:cNvSpPr>
          <p:nvPr>
            <p:ph type="body" sz="quarter" idx="12" hasCustomPrompt="1"/>
          </p:nvPr>
        </p:nvSpPr>
        <p:spPr>
          <a:xfrm>
            <a:off x="1498822" y="3475622"/>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5" name="Text Placeholder 32">
            <a:extLst>
              <a:ext uri="{FF2B5EF4-FFF2-40B4-BE49-F238E27FC236}">
                <a16:creationId xmlns="" xmlns:a16="http://schemas.microsoft.com/office/drawing/2014/main" id="{C3C8F203-FF01-B742-B19A-52FE13702DB7}"/>
              </a:ext>
            </a:extLst>
          </p:cNvPr>
          <p:cNvSpPr>
            <a:spLocks noGrp="1"/>
          </p:cNvSpPr>
          <p:nvPr>
            <p:ph type="body" sz="quarter" idx="13" hasCustomPrompt="1"/>
          </p:nvPr>
        </p:nvSpPr>
        <p:spPr>
          <a:xfrm>
            <a:off x="782983" y="3950864"/>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6" name="Text Placeholder 32">
            <a:extLst>
              <a:ext uri="{FF2B5EF4-FFF2-40B4-BE49-F238E27FC236}">
                <a16:creationId xmlns="" xmlns:a16="http://schemas.microsoft.com/office/drawing/2014/main" id="{16FCDDC0-B4B5-0249-B7E7-ED086A5C5620}"/>
              </a:ext>
            </a:extLst>
          </p:cNvPr>
          <p:cNvSpPr>
            <a:spLocks noGrp="1"/>
          </p:cNvSpPr>
          <p:nvPr>
            <p:ph type="body" sz="quarter" idx="14" hasCustomPrompt="1"/>
          </p:nvPr>
        </p:nvSpPr>
        <p:spPr>
          <a:xfrm>
            <a:off x="1498822" y="3950864"/>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7" name="Text Placeholder 32">
            <a:extLst>
              <a:ext uri="{FF2B5EF4-FFF2-40B4-BE49-F238E27FC236}">
                <a16:creationId xmlns="" xmlns:a16="http://schemas.microsoft.com/office/drawing/2014/main" id="{066E2D2C-243A-6D4C-B4D9-5049433DC8C4}"/>
              </a:ext>
            </a:extLst>
          </p:cNvPr>
          <p:cNvSpPr>
            <a:spLocks noGrp="1"/>
          </p:cNvSpPr>
          <p:nvPr>
            <p:ph type="body" sz="quarter" idx="15" hasCustomPrompt="1"/>
          </p:nvPr>
        </p:nvSpPr>
        <p:spPr>
          <a:xfrm>
            <a:off x="782983" y="446698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8" name="Text Placeholder 32">
            <a:extLst>
              <a:ext uri="{FF2B5EF4-FFF2-40B4-BE49-F238E27FC236}">
                <a16:creationId xmlns="" xmlns:a16="http://schemas.microsoft.com/office/drawing/2014/main" id="{89B6A3CE-7990-A348-843E-6AD35799644B}"/>
              </a:ext>
            </a:extLst>
          </p:cNvPr>
          <p:cNvSpPr>
            <a:spLocks noGrp="1"/>
          </p:cNvSpPr>
          <p:nvPr>
            <p:ph type="body" sz="quarter" idx="19" hasCustomPrompt="1"/>
          </p:nvPr>
        </p:nvSpPr>
        <p:spPr>
          <a:xfrm>
            <a:off x="1498822" y="446698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9" name="Text Placeholder 32">
            <a:extLst>
              <a:ext uri="{FF2B5EF4-FFF2-40B4-BE49-F238E27FC236}">
                <a16:creationId xmlns="" xmlns:a16="http://schemas.microsoft.com/office/drawing/2014/main" id="{59EED80F-016A-FB44-A6A9-DF864FFCE69C}"/>
              </a:ext>
            </a:extLst>
          </p:cNvPr>
          <p:cNvSpPr>
            <a:spLocks noGrp="1"/>
          </p:cNvSpPr>
          <p:nvPr>
            <p:ph type="body" sz="quarter" idx="17" hasCustomPrompt="1"/>
          </p:nvPr>
        </p:nvSpPr>
        <p:spPr>
          <a:xfrm>
            <a:off x="782983" y="4952953"/>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20" name="Text Placeholder 32">
            <a:extLst>
              <a:ext uri="{FF2B5EF4-FFF2-40B4-BE49-F238E27FC236}">
                <a16:creationId xmlns="" xmlns:a16="http://schemas.microsoft.com/office/drawing/2014/main" id="{1B9D5974-8829-D348-8EFF-8D6E6DB2B122}"/>
              </a:ext>
            </a:extLst>
          </p:cNvPr>
          <p:cNvSpPr>
            <a:spLocks noGrp="1"/>
          </p:cNvSpPr>
          <p:nvPr>
            <p:ph type="body" sz="quarter" idx="20" hasCustomPrompt="1"/>
          </p:nvPr>
        </p:nvSpPr>
        <p:spPr>
          <a:xfrm>
            <a:off x="1498822" y="4952953"/>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 xmlns:a16="http://schemas.microsoft.com/office/drawing/2014/main" id="{2E0EDE4F-38B6-FE4F-B220-BADA65038ED9}"/>
              </a:ext>
            </a:extLst>
          </p:cNvPr>
          <p:cNvSpPr>
            <a:spLocks noGrp="1"/>
          </p:cNvSpPr>
          <p:nvPr>
            <p:ph type="body" sz="quarter" idx="21" hasCustomPrompt="1"/>
          </p:nvPr>
        </p:nvSpPr>
        <p:spPr>
          <a:xfrm>
            <a:off x="782983" y="5492218"/>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22" name="Text Placeholder 32">
            <a:extLst>
              <a:ext uri="{FF2B5EF4-FFF2-40B4-BE49-F238E27FC236}">
                <a16:creationId xmlns="" xmlns:a16="http://schemas.microsoft.com/office/drawing/2014/main" id="{905A9B08-9401-9D49-B9F8-591BF3BD92EB}"/>
              </a:ext>
            </a:extLst>
          </p:cNvPr>
          <p:cNvSpPr>
            <a:spLocks noGrp="1"/>
          </p:cNvSpPr>
          <p:nvPr>
            <p:ph type="body" sz="quarter" idx="22" hasCustomPrompt="1"/>
          </p:nvPr>
        </p:nvSpPr>
        <p:spPr>
          <a:xfrm>
            <a:off x="1498822" y="5492218"/>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 xmlns:a16="http://schemas.microsoft.com/office/drawing/2014/main" id="{2721C0D0-AC89-4A41-AED3-A9B96CC7B7E5}"/>
              </a:ext>
            </a:extLst>
          </p:cNvPr>
          <p:cNvSpPr>
            <a:spLocks noGrp="1"/>
          </p:cNvSpPr>
          <p:nvPr>
            <p:ph type="body" sz="quarter" idx="23" hasCustomPrompt="1"/>
          </p:nvPr>
        </p:nvSpPr>
        <p:spPr>
          <a:xfrm>
            <a:off x="782983" y="5988905"/>
            <a:ext cx="648000" cy="348400"/>
          </a:xfrm>
        </p:spPr>
        <p:txBody>
          <a:bodyPr anchor="ctr">
            <a:noAutofit/>
          </a:bodyPr>
          <a:lstStyle>
            <a:lvl1pPr marL="0" indent="0" algn="ctr">
              <a:buNone/>
              <a:defRPr sz="19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24" name="Text Placeholder 32">
            <a:extLst>
              <a:ext uri="{FF2B5EF4-FFF2-40B4-BE49-F238E27FC236}">
                <a16:creationId xmlns="" xmlns:a16="http://schemas.microsoft.com/office/drawing/2014/main" id="{11B74168-2242-594D-AFEB-3D7DB47C12C7}"/>
              </a:ext>
            </a:extLst>
          </p:cNvPr>
          <p:cNvSpPr>
            <a:spLocks noGrp="1"/>
          </p:cNvSpPr>
          <p:nvPr>
            <p:ph type="body" sz="quarter" idx="24" hasCustomPrompt="1"/>
          </p:nvPr>
        </p:nvSpPr>
        <p:spPr>
          <a:xfrm>
            <a:off x="1498822" y="5988905"/>
            <a:ext cx="3228474" cy="348400"/>
          </a:xfrm>
        </p:spPr>
        <p:txBody>
          <a:bodyPr anchor="ctr">
            <a:noAutofit/>
          </a:bodyPr>
          <a:lstStyle>
            <a:lvl1pPr marL="0" indent="0" algn="l">
              <a:buNone/>
              <a:defRPr sz="160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9" name="Freeform 28">
            <a:extLst>
              <a:ext uri="{FF2B5EF4-FFF2-40B4-BE49-F238E27FC236}">
                <a16:creationId xmlns="" xmlns:a16="http://schemas.microsoft.com/office/drawing/2014/main" id="{3106D72C-FCD9-1F40-87C4-023E1B0FCD27}"/>
              </a:ext>
            </a:extLst>
          </p:cNvPr>
          <p:cNvSpPr/>
          <p:nvPr userDrawn="1"/>
        </p:nvSpPr>
        <p:spPr>
          <a:xfrm rot="16200000">
            <a:off x="-305598" y="9670325"/>
            <a:ext cx="1392572" cy="6718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800"/>
          </a:p>
        </p:txBody>
      </p:sp>
      <p:grpSp>
        <p:nvGrpSpPr>
          <p:cNvPr id="33" name="Group 32">
            <a:extLst>
              <a:ext uri="{FF2B5EF4-FFF2-40B4-BE49-F238E27FC236}">
                <a16:creationId xmlns="" xmlns:a16="http://schemas.microsoft.com/office/drawing/2014/main" id="{19D67B8D-AC7E-5840-A877-F2F6E93BB945}"/>
              </a:ext>
            </a:extLst>
          </p:cNvPr>
          <p:cNvGrpSpPr/>
          <p:nvPr userDrawn="1"/>
        </p:nvGrpSpPr>
        <p:grpSpPr>
          <a:xfrm>
            <a:off x="645187" y="3861893"/>
            <a:ext cx="4278713" cy="2516284"/>
            <a:chOff x="195319" y="2097486"/>
            <a:chExt cx="4278713" cy="2506930"/>
          </a:xfrm>
        </p:grpSpPr>
        <p:cxnSp>
          <p:nvCxnSpPr>
            <p:cNvPr id="34" name="Straight Connector 33">
              <a:extLst>
                <a:ext uri="{FF2B5EF4-FFF2-40B4-BE49-F238E27FC236}">
                  <a16:creationId xmlns="" xmlns:a16="http://schemas.microsoft.com/office/drawing/2014/main" id="{15F76ECF-7391-9743-B25F-A3E46767F017}"/>
                </a:ext>
              </a:extLst>
            </p:cNvPr>
            <p:cNvCxnSpPr>
              <a:cxnSpLocks/>
            </p:cNvCxnSpPr>
            <p:nvPr userDrawn="1"/>
          </p:nvCxnSpPr>
          <p:spPr>
            <a:xfrm flipH="1">
              <a:off x="195319" y="209748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18E88CB0-6FB3-D84A-83BA-8FE4A1D9624E}"/>
                </a:ext>
              </a:extLst>
            </p:cNvPr>
            <p:cNvCxnSpPr>
              <a:cxnSpLocks/>
            </p:cNvCxnSpPr>
            <p:nvPr userDrawn="1"/>
          </p:nvCxnSpPr>
          <p:spPr>
            <a:xfrm flipH="1">
              <a:off x="195319" y="259273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1E3A77F7-8688-FE44-8121-FC44AE650FB3}"/>
                </a:ext>
              </a:extLst>
            </p:cNvPr>
            <p:cNvCxnSpPr>
              <a:cxnSpLocks/>
            </p:cNvCxnSpPr>
            <p:nvPr userDrawn="1"/>
          </p:nvCxnSpPr>
          <p:spPr>
            <a:xfrm flipH="1">
              <a:off x="195319" y="308988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C66244C8-9ECD-8845-A5EB-069EA33E56EE}"/>
                </a:ext>
              </a:extLst>
            </p:cNvPr>
            <p:cNvCxnSpPr>
              <a:cxnSpLocks/>
            </p:cNvCxnSpPr>
            <p:nvPr userDrawn="1"/>
          </p:nvCxnSpPr>
          <p:spPr>
            <a:xfrm flipH="1">
              <a:off x="195319" y="3585135"/>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9BAF330-A26C-C749-A046-53BC1D32B4A4}"/>
                </a:ext>
              </a:extLst>
            </p:cNvPr>
            <p:cNvCxnSpPr>
              <a:cxnSpLocks/>
            </p:cNvCxnSpPr>
            <p:nvPr userDrawn="1"/>
          </p:nvCxnSpPr>
          <p:spPr>
            <a:xfrm flipH="1">
              <a:off x="195319" y="410916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FED985E1-0779-6D4D-91FB-6FA479A7DC0A}"/>
                </a:ext>
              </a:extLst>
            </p:cNvPr>
            <p:cNvCxnSpPr>
              <a:cxnSpLocks/>
            </p:cNvCxnSpPr>
            <p:nvPr userDrawn="1"/>
          </p:nvCxnSpPr>
          <p:spPr>
            <a:xfrm flipH="1">
              <a:off x="195319" y="4604416"/>
              <a:ext cx="4278713" cy="0"/>
            </a:xfrm>
            <a:prstGeom prst="line">
              <a:avLst/>
            </a:prstGeom>
            <a:ln w="9525">
              <a:solidFill>
                <a:srgbClr val="F5C05B"/>
              </a:solidFill>
            </a:ln>
          </p:spPr>
          <p:style>
            <a:lnRef idx="1">
              <a:schemeClr val="accent1"/>
            </a:lnRef>
            <a:fillRef idx="0">
              <a:schemeClr val="accent1"/>
            </a:fillRef>
            <a:effectRef idx="0">
              <a:schemeClr val="accent1"/>
            </a:effectRef>
            <a:fontRef idx="minor">
              <a:schemeClr val="tx1"/>
            </a:fontRef>
          </p:style>
        </p:cxnSp>
      </p:grpSp>
      <p:sp>
        <p:nvSpPr>
          <p:cNvPr id="48" name="Text Placeholder 32">
            <a:extLst>
              <a:ext uri="{FF2B5EF4-FFF2-40B4-BE49-F238E27FC236}">
                <a16:creationId xmlns="" xmlns:a16="http://schemas.microsoft.com/office/drawing/2014/main" id="{1E4BB887-C911-5941-9F01-7758FEAADFEA}"/>
              </a:ext>
            </a:extLst>
          </p:cNvPr>
          <p:cNvSpPr>
            <a:spLocks noGrp="1"/>
          </p:cNvSpPr>
          <p:nvPr>
            <p:ph type="body" sz="quarter" idx="47" hasCustomPrompt="1"/>
          </p:nvPr>
        </p:nvSpPr>
        <p:spPr>
          <a:xfrm>
            <a:off x="791228" y="729337"/>
            <a:ext cx="4746695" cy="1301871"/>
          </a:xfrm>
        </p:spPr>
        <p:txBody>
          <a:bodyPr>
            <a:noAutofit/>
          </a:bodyPr>
          <a:lstStyle>
            <a:lvl1pPr marL="0" indent="0" algn="l">
              <a:buNone/>
              <a:defRPr sz="6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a:t>
            </a:r>
            <a:endParaRPr lang="en-US" dirty="0"/>
          </a:p>
        </p:txBody>
      </p:sp>
      <p:sp>
        <p:nvSpPr>
          <p:cNvPr id="49" name="Graphic 4">
            <a:extLst>
              <a:ext uri="{FF2B5EF4-FFF2-40B4-BE49-F238E27FC236}">
                <a16:creationId xmlns="" xmlns:a16="http://schemas.microsoft.com/office/drawing/2014/main" id="{40A509B9-DC7A-1D41-89D0-39B78560B27F}"/>
              </a:ext>
            </a:extLst>
          </p:cNvPr>
          <p:cNvSpPr/>
          <p:nvPr userDrawn="1"/>
        </p:nvSpPr>
        <p:spPr>
          <a:xfrm rot="5400000">
            <a:off x="1410921" y="1303591"/>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5C05B"/>
          </a:solidFill>
          <a:ln w="2370" cap="flat">
            <a:solidFill>
              <a:srgbClr val="F16924"/>
            </a:solidFill>
            <a:prstDash val="solid"/>
            <a:miter/>
          </a:ln>
        </p:spPr>
        <p:txBody>
          <a:bodyPr rtlCol="0" anchor="ctr"/>
          <a:lstStyle/>
          <a:p>
            <a:endParaRPr lang="en-US"/>
          </a:p>
        </p:txBody>
      </p:sp>
      <p:sp>
        <p:nvSpPr>
          <p:cNvPr id="56" name="Rectangle 55">
            <a:extLst>
              <a:ext uri="{FF2B5EF4-FFF2-40B4-BE49-F238E27FC236}">
                <a16:creationId xmlns="" xmlns:a16="http://schemas.microsoft.com/office/drawing/2014/main" id="{0F9E2D10-F8F3-CE4A-9879-1C1150B90900}"/>
              </a:ext>
            </a:extLst>
          </p:cNvPr>
          <p:cNvSpPr/>
          <p:nvPr userDrawn="1"/>
        </p:nvSpPr>
        <p:spPr>
          <a:xfrm>
            <a:off x="7559675" y="4446290"/>
            <a:ext cx="2532592" cy="62455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lide Number Placeholder 5">
            <a:extLst>
              <a:ext uri="{FF2B5EF4-FFF2-40B4-BE49-F238E27FC236}">
                <a16:creationId xmlns="" xmlns:a16="http://schemas.microsoft.com/office/drawing/2014/main" id="{F9D521E4-106C-F444-8131-5D1DCB4C023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58" name="Rectangle 57">
            <a:extLst>
              <a:ext uri="{FF2B5EF4-FFF2-40B4-BE49-F238E27FC236}">
                <a16:creationId xmlns="" xmlns:a16="http://schemas.microsoft.com/office/drawing/2014/main" id="{246D5971-EA61-5A48-B954-33D6C86A72F1}"/>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59" name="Picture 58" descr="A picture containing drawing&#10;&#10;Description automatically generated">
            <a:extLst>
              <a:ext uri="{FF2B5EF4-FFF2-40B4-BE49-F238E27FC236}">
                <a16:creationId xmlns="" xmlns:a16="http://schemas.microsoft.com/office/drawing/2014/main" id="{46FB8596-ED28-3A41-AC2E-8FD56A51FB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6" name="Text Box 5">
            <a:extLst>
              <a:ext uri="{FF2B5EF4-FFF2-40B4-BE49-F238E27FC236}">
                <a16:creationId xmlns="" xmlns:a16="http://schemas.microsoft.com/office/drawing/2014/main" id="{AC06CDC6-E810-054A-B750-D95190042348}"/>
              </a:ext>
            </a:extLst>
          </p:cNvPr>
          <p:cNvSpPr txBox="1"/>
          <p:nvPr userDrawn="1"/>
        </p:nvSpPr>
        <p:spPr>
          <a:xfrm>
            <a:off x="739277" y="9317241"/>
            <a:ext cx="3988019" cy="77335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404F2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404F2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782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8" name="Text Placeholder 32">
            <a:extLst>
              <a:ext uri="{FF2B5EF4-FFF2-40B4-BE49-F238E27FC236}">
                <a16:creationId xmlns="" xmlns:a16="http://schemas.microsoft.com/office/drawing/2014/main" id="{41B2E888-03F2-5A4A-8B49-DFBC43BE8A28}"/>
              </a:ext>
            </a:extLst>
          </p:cNvPr>
          <p:cNvSpPr>
            <a:spLocks noGrp="1"/>
          </p:cNvSpPr>
          <p:nvPr>
            <p:ph type="body" sz="quarter" idx="30" hasCustomPrompt="1"/>
          </p:nvPr>
        </p:nvSpPr>
        <p:spPr>
          <a:xfrm>
            <a:off x="632834" y="580840"/>
            <a:ext cx="6400839" cy="1051694"/>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sp>
        <p:nvSpPr>
          <p:cNvPr id="40" name="Text Placeholder 32">
            <a:extLst>
              <a:ext uri="{FF2B5EF4-FFF2-40B4-BE49-F238E27FC236}">
                <a16:creationId xmlns="" xmlns:a16="http://schemas.microsoft.com/office/drawing/2014/main" id="{31B32F4A-E61C-DA44-8458-734D448A2732}"/>
              </a:ext>
            </a:extLst>
          </p:cNvPr>
          <p:cNvSpPr>
            <a:spLocks noGrp="1"/>
          </p:cNvSpPr>
          <p:nvPr>
            <p:ph type="body" sz="quarter" idx="46" hasCustomPrompt="1"/>
          </p:nvPr>
        </p:nvSpPr>
        <p:spPr>
          <a:xfrm>
            <a:off x="505807" y="2087435"/>
            <a:ext cx="6474449" cy="130238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44" name="Slide Number Placeholder 5">
            <a:extLst>
              <a:ext uri="{FF2B5EF4-FFF2-40B4-BE49-F238E27FC236}">
                <a16:creationId xmlns="" xmlns:a16="http://schemas.microsoft.com/office/drawing/2014/main" id="{9D106240-FEC7-724A-9E20-A3E56EE1166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45" name="Rectangle 44">
            <a:extLst>
              <a:ext uri="{FF2B5EF4-FFF2-40B4-BE49-F238E27FC236}">
                <a16:creationId xmlns="" xmlns:a16="http://schemas.microsoft.com/office/drawing/2014/main" id="{F4EC36E9-403D-4945-AA28-A4DB3934B73F}"/>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6" name="Picture 45" descr="A picture containing drawing&#10;&#10;Description automatically generated">
            <a:extLst>
              <a:ext uri="{FF2B5EF4-FFF2-40B4-BE49-F238E27FC236}">
                <a16:creationId xmlns="" xmlns:a16="http://schemas.microsoft.com/office/drawing/2014/main" id="{BF23A1BA-8BD6-734F-B8BD-4CAF487E14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17" name="Text Placeholder 32">
            <a:extLst>
              <a:ext uri="{FF2B5EF4-FFF2-40B4-BE49-F238E27FC236}">
                <a16:creationId xmlns="" xmlns:a16="http://schemas.microsoft.com/office/drawing/2014/main" id="{F5CD371F-EE86-7E42-8D88-7E3A3517216C}"/>
              </a:ext>
            </a:extLst>
          </p:cNvPr>
          <p:cNvSpPr>
            <a:spLocks noGrp="1"/>
          </p:cNvSpPr>
          <p:nvPr>
            <p:ph type="body" sz="quarter" idx="47" hasCustomPrompt="1"/>
          </p:nvPr>
        </p:nvSpPr>
        <p:spPr>
          <a:xfrm>
            <a:off x="579417" y="3558120"/>
            <a:ext cx="6400839" cy="6349205"/>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19146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 photo / text slide">
    <p:spTree>
      <p:nvGrpSpPr>
        <p:cNvPr id="1" name=""/>
        <p:cNvGrpSpPr/>
        <p:nvPr/>
      </p:nvGrpSpPr>
      <p:grpSpPr>
        <a:xfrm>
          <a:off x="0" y="0"/>
          <a:ext cx="0" cy="0"/>
          <a:chOff x="0" y="0"/>
          <a:chExt cx="0" cy="0"/>
        </a:xfrm>
      </p:grpSpPr>
      <p:sp>
        <p:nvSpPr>
          <p:cNvPr id="43" name="Freeform 42">
            <a:extLst>
              <a:ext uri="{FF2B5EF4-FFF2-40B4-BE49-F238E27FC236}">
                <a16:creationId xmlns="" xmlns:a16="http://schemas.microsoft.com/office/drawing/2014/main" id="{8592375B-9E87-1749-AEFA-BD4AEFD3105C}"/>
              </a:ext>
            </a:extLst>
          </p:cNvPr>
          <p:cNvSpPr/>
          <p:nvPr userDrawn="1"/>
        </p:nvSpPr>
        <p:spPr>
          <a:xfrm>
            <a:off x="19456" y="13482"/>
            <a:ext cx="7520854" cy="5235879"/>
          </a:xfrm>
          <a:custGeom>
            <a:avLst/>
            <a:gdLst>
              <a:gd name="connsiteX0" fmla="*/ 4231902 w 7540219"/>
              <a:gd name="connsiteY0" fmla="*/ 0 h 5249361"/>
              <a:gd name="connsiteX1" fmla="*/ 4972017 w 7540219"/>
              <a:gd name="connsiteY1" fmla="*/ 0 h 5249361"/>
              <a:gd name="connsiteX2" fmla="*/ 4972017 w 7540219"/>
              <a:gd name="connsiteY2" fmla="*/ 3 h 5249361"/>
              <a:gd name="connsiteX3" fmla="*/ 7540219 w 7540219"/>
              <a:gd name="connsiteY3" fmla="*/ 3 h 5249361"/>
              <a:gd name="connsiteX4" fmla="*/ 7540219 w 7540219"/>
              <a:gd name="connsiteY4" fmla="*/ 4481778 h 5249361"/>
              <a:gd name="connsiteX5" fmla="*/ 7323840 w 7540219"/>
              <a:gd name="connsiteY5" fmla="*/ 4602088 h 5249361"/>
              <a:gd name="connsiteX6" fmla="*/ 5249114 w 7540219"/>
              <a:gd name="connsiteY6" fmla="*/ 5223314 h 5249361"/>
              <a:gd name="connsiteX7" fmla="*/ 4733333 w 7540219"/>
              <a:gd name="connsiteY7" fmla="*/ 5249358 h 5249361"/>
              <a:gd name="connsiteX8" fmla="*/ 4733333 w 7540219"/>
              <a:gd name="connsiteY8" fmla="*/ 5249361 h 5249361"/>
              <a:gd name="connsiteX9" fmla="*/ 3993216 w 7540219"/>
              <a:gd name="connsiteY9" fmla="*/ 5249361 h 5249361"/>
              <a:gd name="connsiteX10" fmla="*/ 3993216 w 7540219"/>
              <a:gd name="connsiteY10" fmla="*/ 5249358 h 5249361"/>
              <a:gd name="connsiteX11" fmla="*/ 0 w 7540219"/>
              <a:gd name="connsiteY11" fmla="*/ 5249358 h 5249361"/>
              <a:gd name="connsiteX12" fmla="*/ 0 w 7540219"/>
              <a:gd name="connsiteY12" fmla="*/ 1928895 h 5249361"/>
              <a:gd name="connsiteX13" fmla="*/ 49752 w 7540219"/>
              <a:gd name="connsiteY13" fmla="*/ 1871438 h 5249361"/>
              <a:gd name="connsiteX14" fmla="*/ 3716120 w 7540219"/>
              <a:gd name="connsiteY14" fmla="*/ 26047 h 5249361"/>
              <a:gd name="connsiteX15" fmla="*/ 4231902 w 7540219"/>
              <a:gd name="connsiteY15" fmla="*/ 3 h 5249361"/>
              <a:gd name="connsiteX16" fmla="*/ 4231902 w 7540219"/>
              <a:gd name="connsiteY16" fmla="*/ 0 h 524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0219" h="5249361">
                <a:moveTo>
                  <a:pt x="4231902" y="0"/>
                </a:moveTo>
                <a:lnTo>
                  <a:pt x="4972017" y="0"/>
                </a:lnTo>
                <a:lnTo>
                  <a:pt x="4972017" y="3"/>
                </a:lnTo>
                <a:lnTo>
                  <a:pt x="7540219" y="3"/>
                </a:lnTo>
                <a:lnTo>
                  <a:pt x="7540219" y="4481778"/>
                </a:lnTo>
                <a:lnTo>
                  <a:pt x="7323840" y="4602088"/>
                </a:lnTo>
                <a:cubicBezTo>
                  <a:pt x="6691939" y="4931827"/>
                  <a:pt x="5991329" y="5147938"/>
                  <a:pt x="5249114" y="5223314"/>
                </a:cubicBezTo>
                <a:lnTo>
                  <a:pt x="4733333" y="5249358"/>
                </a:lnTo>
                <a:lnTo>
                  <a:pt x="4733333" y="5249361"/>
                </a:lnTo>
                <a:lnTo>
                  <a:pt x="3993216" y="5249361"/>
                </a:lnTo>
                <a:lnTo>
                  <a:pt x="3993216" y="5249358"/>
                </a:lnTo>
                <a:lnTo>
                  <a:pt x="0" y="5249358"/>
                </a:lnTo>
                <a:lnTo>
                  <a:pt x="0" y="1928895"/>
                </a:lnTo>
                <a:lnTo>
                  <a:pt x="49752" y="1871438"/>
                </a:lnTo>
                <a:cubicBezTo>
                  <a:pt x="979682" y="855156"/>
                  <a:pt x="2268800" y="173031"/>
                  <a:pt x="3716120" y="26047"/>
                </a:cubicBezTo>
                <a:lnTo>
                  <a:pt x="4231902" y="3"/>
                </a:lnTo>
                <a:lnTo>
                  <a:pt x="4231902" y="0"/>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 xmlns:a16="http://schemas.microsoft.com/office/drawing/2014/main" id="{77190324-A0F0-594C-B188-20D26E98AB32}"/>
              </a:ext>
            </a:extLst>
          </p:cNvPr>
          <p:cNvSpPr/>
          <p:nvPr userDrawn="1"/>
        </p:nvSpPr>
        <p:spPr>
          <a:xfrm>
            <a:off x="19366" y="13482"/>
            <a:ext cx="7520853" cy="432686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 name="Text Placeholder 32">
            <a:extLst>
              <a:ext uri="{FF2B5EF4-FFF2-40B4-BE49-F238E27FC236}">
                <a16:creationId xmlns="" xmlns:a16="http://schemas.microsoft.com/office/drawing/2014/main" id="{AACAC1AD-9738-8343-887E-13830233B41C}"/>
              </a:ext>
            </a:extLst>
          </p:cNvPr>
          <p:cNvSpPr>
            <a:spLocks noGrp="1"/>
          </p:cNvSpPr>
          <p:nvPr>
            <p:ph type="body" sz="quarter" idx="30" hasCustomPrompt="1"/>
          </p:nvPr>
        </p:nvSpPr>
        <p:spPr>
          <a:xfrm>
            <a:off x="395996" y="643386"/>
            <a:ext cx="6839193" cy="743603"/>
          </a:xfrm>
        </p:spPr>
        <p:txBody>
          <a:bodyPr>
            <a:noAutofit/>
          </a:bodyPr>
          <a:lstStyle>
            <a:lvl1pPr marL="0" indent="0" algn="ctr">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2" name="Straight Connector 21">
            <a:extLst>
              <a:ext uri="{FF2B5EF4-FFF2-40B4-BE49-F238E27FC236}">
                <a16:creationId xmlns="" xmlns:a16="http://schemas.microsoft.com/office/drawing/2014/main" id="{2AEBADFA-5A0D-DF4D-BE7A-59DFB15F9C3D}"/>
              </a:ext>
            </a:extLst>
          </p:cNvPr>
          <p:cNvCxnSpPr>
            <a:cxnSpLocks/>
          </p:cNvCxnSpPr>
          <p:nvPr userDrawn="1"/>
        </p:nvCxnSpPr>
        <p:spPr>
          <a:xfrm>
            <a:off x="3513732" y="1158289"/>
            <a:ext cx="532210"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25" name="Text Placeholder 32">
            <a:extLst>
              <a:ext uri="{FF2B5EF4-FFF2-40B4-BE49-F238E27FC236}">
                <a16:creationId xmlns="" xmlns:a16="http://schemas.microsoft.com/office/drawing/2014/main" id="{9879BE6E-3DD8-3147-8853-780E105E081B}"/>
              </a:ext>
            </a:extLst>
          </p:cNvPr>
          <p:cNvSpPr>
            <a:spLocks noGrp="1"/>
          </p:cNvSpPr>
          <p:nvPr>
            <p:ph type="body" sz="quarter" idx="47" hasCustomPrompt="1"/>
          </p:nvPr>
        </p:nvSpPr>
        <p:spPr>
          <a:xfrm>
            <a:off x="388443" y="1644953"/>
            <a:ext cx="6839193" cy="743603"/>
          </a:xfrm>
        </p:spPr>
        <p:txBody>
          <a:bodyPr>
            <a:noAutofit/>
          </a:bodyPr>
          <a:lstStyle>
            <a:lvl1pPr marL="0" indent="0" algn="ctr">
              <a:buNone/>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31" name="Freeform 30">
            <a:extLst>
              <a:ext uri="{FF2B5EF4-FFF2-40B4-BE49-F238E27FC236}">
                <a16:creationId xmlns="" xmlns:a16="http://schemas.microsoft.com/office/drawing/2014/main" id="{12F9900A-F065-834F-84D6-262DF18F0421}"/>
              </a:ext>
            </a:extLst>
          </p:cNvPr>
          <p:cNvSpPr/>
          <p:nvPr userDrawn="1"/>
        </p:nvSpPr>
        <p:spPr>
          <a:xfrm>
            <a:off x="4638259" y="5541316"/>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 xmlns:a16="http://schemas.microsoft.com/office/drawing/2014/main" id="{DBD3BAE8-ADE7-0F4F-9DBB-A725628CA91E}"/>
              </a:ext>
            </a:extLst>
          </p:cNvPr>
          <p:cNvSpPr/>
          <p:nvPr userDrawn="1"/>
        </p:nvSpPr>
        <p:spPr>
          <a:xfrm>
            <a:off x="5340761" y="6001322"/>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2">
            <a:extLst>
              <a:ext uri="{FF2B5EF4-FFF2-40B4-BE49-F238E27FC236}">
                <a16:creationId xmlns="" xmlns:a16="http://schemas.microsoft.com/office/drawing/2014/main" id="{4B09969A-252E-B144-943A-3C448F3352B0}"/>
              </a:ext>
            </a:extLst>
          </p:cNvPr>
          <p:cNvSpPr>
            <a:spLocks noGrp="1"/>
          </p:cNvSpPr>
          <p:nvPr>
            <p:ph type="pic" sz="quarter" idx="48"/>
          </p:nvPr>
        </p:nvSpPr>
        <p:spPr>
          <a:xfrm>
            <a:off x="19366" y="3252847"/>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dirty="0"/>
          </a:p>
        </p:txBody>
      </p:sp>
      <p:sp>
        <p:nvSpPr>
          <p:cNvPr id="34" name="Slide Number Placeholder 5">
            <a:extLst>
              <a:ext uri="{FF2B5EF4-FFF2-40B4-BE49-F238E27FC236}">
                <a16:creationId xmlns="" xmlns:a16="http://schemas.microsoft.com/office/drawing/2014/main" id="{C3A72105-E7E4-D24C-ABD3-95933FDAB9A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35" name="Rectangle 34">
            <a:extLst>
              <a:ext uri="{FF2B5EF4-FFF2-40B4-BE49-F238E27FC236}">
                <a16:creationId xmlns="" xmlns:a16="http://schemas.microsoft.com/office/drawing/2014/main" id="{9B95E34A-C603-1641-B33A-866E5C16CC36}"/>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6" name="Picture 35" descr="A picture containing drawing&#10;&#10;Description automatically generated">
            <a:extLst>
              <a:ext uri="{FF2B5EF4-FFF2-40B4-BE49-F238E27FC236}">
                <a16:creationId xmlns="" xmlns:a16="http://schemas.microsoft.com/office/drawing/2014/main" id="{CBAB7707-2097-6346-814F-82407B361A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37" name="Text Placeholder 32">
            <a:extLst>
              <a:ext uri="{FF2B5EF4-FFF2-40B4-BE49-F238E27FC236}">
                <a16:creationId xmlns="" xmlns:a16="http://schemas.microsoft.com/office/drawing/2014/main" id="{23B01474-A877-7848-9221-8AA4FA32A0AA}"/>
              </a:ext>
            </a:extLst>
          </p:cNvPr>
          <p:cNvSpPr>
            <a:spLocks noGrp="1"/>
          </p:cNvSpPr>
          <p:nvPr>
            <p:ph type="body" sz="quarter" idx="32" hasCustomPrompt="1"/>
          </p:nvPr>
        </p:nvSpPr>
        <p:spPr>
          <a:xfrm>
            <a:off x="579417" y="7613527"/>
            <a:ext cx="6400839" cy="2293798"/>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263569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 photo /quote slide">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6E5D02D4-91AC-024E-99B1-34CF9DEEF11F}"/>
              </a:ext>
            </a:extLst>
          </p:cNvPr>
          <p:cNvSpPr/>
          <p:nvPr userDrawn="1"/>
        </p:nvSpPr>
        <p:spPr>
          <a:xfrm>
            <a:off x="311774" y="1926077"/>
            <a:ext cx="3820839" cy="8120852"/>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5" name="Rectangle 44">
            <a:extLst>
              <a:ext uri="{FF2B5EF4-FFF2-40B4-BE49-F238E27FC236}">
                <a16:creationId xmlns="" xmlns:a16="http://schemas.microsoft.com/office/drawing/2014/main" id="{307A9441-6716-754E-943E-D72272769F80}"/>
              </a:ext>
            </a:extLst>
          </p:cNvPr>
          <p:cNvSpPr/>
          <p:nvPr userDrawn="1"/>
        </p:nvSpPr>
        <p:spPr>
          <a:xfrm>
            <a:off x="311775" y="295182"/>
            <a:ext cx="2205040" cy="2253466"/>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3" name="Freeform 42">
            <a:extLst>
              <a:ext uri="{FF2B5EF4-FFF2-40B4-BE49-F238E27FC236}">
                <a16:creationId xmlns="" xmlns:a16="http://schemas.microsoft.com/office/drawing/2014/main" id="{50F06ECE-A3E6-3F4F-9CD4-6F629F38423F}"/>
              </a:ext>
            </a:extLst>
          </p:cNvPr>
          <p:cNvSpPr/>
          <p:nvPr userDrawn="1"/>
        </p:nvSpPr>
        <p:spPr>
          <a:xfrm rot="16200000">
            <a:off x="1444155" y="1367842"/>
            <a:ext cx="3844444" cy="169912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ED4326E-C28F-EA41-956F-62D40115C70B}"/>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18" name="Picture Placeholder 160">
            <a:extLst>
              <a:ext uri="{FF2B5EF4-FFF2-40B4-BE49-F238E27FC236}">
                <a16:creationId xmlns="" xmlns:a16="http://schemas.microsoft.com/office/drawing/2014/main" id="{86662F4A-2958-6046-BF7A-0ADBD4641E43}"/>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rgbClr val="D9D9D9"/>
          </a:solidFill>
          <a:ln>
            <a:noFill/>
          </a:ln>
        </p:spPr>
        <p:txBody>
          <a:bodyPr wrap="square">
            <a:noAutofit/>
          </a:bodyPr>
          <a:lstStyle>
            <a:lvl1pPr marL="0" indent="0">
              <a:buNone/>
              <a:defRPr sz="800"/>
            </a:lvl1pPr>
          </a:lstStyle>
          <a:p>
            <a:endParaRPr lang="en-US" dirty="0"/>
          </a:p>
        </p:txBody>
      </p:sp>
      <p:sp>
        <p:nvSpPr>
          <p:cNvPr id="19" name="Text Placeholder 23">
            <a:extLst>
              <a:ext uri="{FF2B5EF4-FFF2-40B4-BE49-F238E27FC236}">
                <a16:creationId xmlns="" xmlns:a16="http://schemas.microsoft.com/office/drawing/2014/main" id="{91EACE2A-6543-A149-B269-5D0C4E3672F0}"/>
              </a:ext>
            </a:extLst>
          </p:cNvPr>
          <p:cNvSpPr>
            <a:spLocks noGrp="1"/>
          </p:cNvSpPr>
          <p:nvPr>
            <p:ph type="body" sz="quarter" idx="14" hasCustomPrompt="1"/>
          </p:nvPr>
        </p:nvSpPr>
        <p:spPr>
          <a:xfrm>
            <a:off x="3075928" y="2985395"/>
            <a:ext cx="785328" cy="1056986"/>
          </a:xfrm>
        </p:spPr>
        <p:txBody>
          <a:bodyPr anchor="t">
            <a:normAutofit/>
          </a:bodyPr>
          <a:lstStyle>
            <a:lvl1pPr marL="0" indent="0" algn="r">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26" name="Text Placeholder 23">
            <a:extLst>
              <a:ext uri="{FF2B5EF4-FFF2-40B4-BE49-F238E27FC236}">
                <a16:creationId xmlns="" xmlns:a16="http://schemas.microsoft.com/office/drawing/2014/main" id="{1ADA1016-8400-5445-8282-53067C1FE0C9}"/>
              </a:ext>
            </a:extLst>
          </p:cNvPr>
          <p:cNvSpPr>
            <a:spLocks noGrp="1"/>
          </p:cNvSpPr>
          <p:nvPr>
            <p:ph type="body" sz="quarter" idx="15" hasCustomPrompt="1"/>
          </p:nvPr>
        </p:nvSpPr>
        <p:spPr>
          <a:xfrm>
            <a:off x="563736" y="1053034"/>
            <a:ext cx="2003444" cy="936605"/>
          </a:xfrm>
        </p:spPr>
        <p:txBody>
          <a:bodyPr anchor="t">
            <a:normAutofit/>
          </a:bodyPr>
          <a:lstStyle>
            <a:lvl1pPr marL="0" indent="0" algn="l">
              <a:buNone/>
              <a:defRPr sz="9600" b="1" i="0" baseline="0">
                <a:solidFill>
                  <a:srgbClr val="F5C05B"/>
                </a:solidFill>
                <a:latin typeface="Times" pitchFamily="2" charset="0"/>
                <a:ea typeface="Times" pitchFamily="2" charset="0"/>
                <a:cs typeface="Times New Roman" charset="0"/>
              </a:defRPr>
            </a:lvl1pPr>
          </a:lstStyle>
          <a:p>
            <a:pPr lvl="0"/>
            <a:r>
              <a:rPr lang="en-US" dirty="0"/>
              <a:t>“</a:t>
            </a:r>
          </a:p>
        </p:txBody>
      </p:sp>
      <p:sp>
        <p:nvSpPr>
          <p:cNvPr id="32" name="Graphic 4">
            <a:extLst>
              <a:ext uri="{FF2B5EF4-FFF2-40B4-BE49-F238E27FC236}">
                <a16:creationId xmlns="" xmlns:a16="http://schemas.microsoft.com/office/drawing/2014/main" id="{23C66491-3FA9-3040-8A57-CE188476EB20}"/>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5C05B"/>
          </a:solidFill>
          <a:ln w="2370" cap="flat">
            <a:noFill/>
            <a:prstDash val="solid"/>
            <a:miter/>
          </a:ln>
        </p:spPr>
        <p:txBody>
          <a:bodyPr rtlCol="0" anchor="ctr"/>
          <a:lstStyle/>
          <a:p>
            <a:endParaRPr lang="en-US"/>
          </a:p>
        </p:txBody>
      </p:sp>
      <p:sp>
        <p:nvSpPr>
          <p:cNvPr id="33" name="Text Placeholder 23">
            <a:extLst>
              <a:ext uri="{FF2B5EF4-FFF2-40B4-BE49-F238E27FC236}">
                <a16:creationId xmlns="" xmlns:a16="http://schemas.microsoft.com/office/drawing/2014/main" id="{3D419407-27C0-B847-93AE-148AAA93DFA8}"/>
              </a:ext>
            </a:extLst>
          </p:cNvPr>
          <p:cNvSpPr>
            <a:spLocks noGrp="1"/>
          </p:cNvSpPr>
          <p:nvPr>
            <p:ph type="body" sz="quarter" idx="42" hasCustomPrompt="1"/>
          </p:nvPr>
        </p:nvSpPr>
        <p:spPr>
          <a:xfrm>
            <a:off x="563736" y="1051151"/>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40" name="Slide Number Placeholder 5">
            <a:extLst>
              <a:ext uri="{FF2B5EF4-FFF2-40B4-BE49-F238E27FC236}">
                <a16:creationId xmlns="" xmlns:a16="http://schemas.microsoft.com/office/drawing/2014/main" id="{4B1D0B1D-86C9-D04B-99B0-0BB3020BA337}"/>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41" name="Rectangle 40">
            <a:extLst>
              <a:ext uri="{FF2B5EF4-FFF2-40B4-BE49-F238E27FC236}">
                <a16:creationId xmlns="" xmlns:a16="http://schemas.microsoft.com/office/drawing/2014/main" id="{C5E88A21-C349-8447-B4C9-DE4DBDAA0766}"/>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42" name="Picture 41" descr="A picture containing drawing&#10;&#10;Description automatically generated">
            <a:extLst>
              <a:ext uri="{FF2B5EF4-FFF2-40B4-BE49-F238E27FC236}">
                <a16:creationId xmlns="" xmlns:a16="http://schemas.microsoft.com/office/drawing/2014/main" id="{4EDA062A-2E8D-1144-82F1-696A739B42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Tree>
    <p:extLst>
      <p:ext uri="{BB962C8B-B14F-4D97-AF65-F5344CB8AC3E}">
        <p14:creationId xmlns:p14="http://schemas.microsoft.com/office/powerpoint/2010/main" val="277323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02 photo / text slide">
    <p:spTree>
      <p:nvGrpSpPr>
        <p:cNvPr id="1" name=""/>
        <p:cNvGrpSpPr/>
        <p:nvPr/>
      </p:nvGrpSpPr>
      <p:grpSpPr>
        <a:xfrm>
          <a:off x="0" y="0"/>
          <a:ext cx="0" cy="0"/>
          <a:chOff x="0" y="0"/>
          <a:chExt cx="0" cy="0"/>
        </a:xfrm>
      </p:grpSpPr>
      <p:sp>
        <p:nvSpPr>
          <p:cNvPr id="31" name="Text Placeholder 32">
            <a:extLst>
              <a:ext uri="{FF2B5EF4-FFF2-40B4-BE49-F238E27FC236}">
                <a16:creationId xmlns="" xmlns:a16="http://schemas.microsoft.com/office/drawing/2014/main" id="{B2B1E851-FDDE-8B41-8E62-03836CA3C6AC}"/>
              </a:ext>
            </a:extLst>
          </p:cNvPr>
          <p:cNvSpPr>
            <a:spLocks noGrp="1"/>
          </p:cNvSpPr>
          <p:nvPr>
            <p:ph type="body" sz="quarter" idx="30" hasCustomPrompt="1"/>
          </p:nvPr>
        </p:nvSpPr>
        <p:spPr>
          <a:xfrm>
            <a:off x="576417" y="4685435"/>
            <a:ext cx="2552544" cy="1289281"/>
          </a:xfrm>
        </p:spPr>
        <p:txBody>
          <a:bodyPr>
            <a:noAutofit/>
          </a:bodyPr>
          <a:lstStyle>
            <a:lvl1pPr marL="0" indent="0" algn="l">
              <a:lnSpc>
                <a:spcPts val="2580"/>
              </a:lnSpc>
              <a:spcBef>
                <a:spcPts val="0"/>
              </a:spcBef>
              <a:buNone/>
              <a:defRPr sz="2400" b="1" i="0">
                <a:solidFill>
                  <a:srgbClr val="08515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32" name="Straight Connector 31">
            <a:extLst>
              <a:ext uri="{FF2B5EF4-FFF2-40B4-BE49-F238E27FC236}">
                <a16:creationId xmlns="" xmlns:a16="http://schemas.microsoft.com/office/drawing/2014/main" id="{64238B1B-28E2-3944-9DB9-2ACCDD35C6CE}"/>
              </a:ext>
            </a:extLst>
          </p:cNvPr>
          <p:cNvCxnSpPr>
            <a:cxnSpLocks/>
          </p:cNvCxnSpPr>
          <p:nvPr userDrawn="1"/>
        </p:nvCxnSpPr>
        <p:spPr>
          <a:xfrm>
            <a:off x="3414415" y="4380314"/>
            <a:ext cx="0" cy="1899521"/>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33" name="Text Placeholder 32">
            <a:extLst>
              <a:ext uri="{FF2B5EF4-FFF2-40B4-BE49-F238E27FC236}">
                <a16:creationId xmlns="" xmlns:a16="http://schemas.microsoft.com/office/drawing/2014/main" id="{76A6936A-3064-DD4B-B2B2-A3B5ADBEAE24}"/>
              </a:ext>
            </a:extLst>
          </p:cNvPr>
          <p:cNvSpPr>
            <a:spLocks noGrp="1"/>
          </p:cNvSpPr>
          <p:nvPr>
            <p:ph type="body" sz="quarter" idx="46" hasCustomPrompt="1"/>
          </p:nvPr>
        </p:nvSpPr>
        <p:spPr>
          <a:xfrm>
            <a:off x="3779844" y="4685435"/>
            <a:ext cx="3200412" cy="128928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555C66"/>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4" name="Slide Number Placeholder 5">
            <a:extLst>
              <a:ext uri="{FF2B5EF4-FFF2-40B4-BE49-F238E27FC236}">
                <a16:creationId xmlns="" xmlns:a16="http://schemas.microsoft.com/office/drawing/2014/main" id="{FDAFE7B2-261B-464E-9834-829222248214}"/>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555C66"/>
                </a:solidFill>
                <a:latin typeface="Avenir" panose="02000503020000020003" pitchFamily="2" charset="0"/>
              </a:defRPr>
            </a:lvl1pPr>
          </a:lstStyle>
          <a:p>
            <a:fld id="{CB2079F2-58AF-ED44-82D7-E04B2F6FD686}" type="slidenum">
              <a:rPr lang="en-US" smtClean="0"/>
              <a:pPr/>
              <a:t>‹Nº›</a:t>
            </a:fld>
            <a:endParaRPr lang="en-US" dirty="0"/>
          </a:p>
        </p:txBody>
      </p:sp>
      <p:sp>
        <p:nvSpPr>
          <p:cNvPr id="35" name="Rectangle 34">
            <a:extLst>
              <a:ext uri="{FF2B5EF4-FFF2-40B4-BE49-F238E27FC236}">
                <a16:creationId xmlns="" xmlns:a16="http://schemas.microsoft.com/office/drawing/2014/main" id="{4C366E73-2A1C-444E-B832-8F3FE836DABD}"/>
              </a:ext>
            </a:extLst>
          </p:cNvPr>
          <p:cNvSpPr/>
          <p:nvPr userDrawn="1"/>
        </p:nvSpPr>
        <p:spPr>
          <a:xfrm rot="16200000">
            <a:off x="5677889" y="8228841"/>
            <a:ext cx="3173496" cy="215444"/>
          </a:xfrm>
          <a:prstGeom prst="rect">
            <a:avLst/>
          </a:prstGeom>
        </p:spPr>
        <p:txBody>
          <a:bodyPr wrap="square">
            <a:spAutoFit/>
          </a:bodyPr>
          <a:lstStyle/>
          <a:p>
            <a:pPr algn="l"/>
            <a:r>
              <a:rPr lang="en-US" sz="800" dirty="0">
                <a:solidFill>
                  <a:srgbClr val="406F70"/>
                </a:solidFill>
              </a:rPr>
              <a:t>INNOVATION FOR THE FOOD SERVICE SECTOR</a:t>
            </a:r>
          </a:p>
        </p:txBody>
      </p:sp>
      <p:pic>
        <p:nvPicPr>
          <p:cNvPr id="36" name="Picture 35" descr="A picture containing drawing&#10;&#10;Description automatically generated">
            <a:extLst>
              <a:ext uri="{FF2B5EF4-FFF2-40B4-BE49-F238E27FC236}">
                <a16:creationId xmlns="" xmlns:a16="http://schemas.microsoft.com/office/drawing/2014/main" id="{16C518C2-774D-2840-A236-B42C8FA140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3675" y="9997251"/>
            <a:ext cx="127388" cy="168524"/>
          </a:xfrm>
          <a:prstGeom prst="rect">
            <a:avLst/>
          </a:prstGeom>
        </p:spPr>
      </p:pic>
      <p:sp>
        <p:nvSpPr>
          <p:cNvPr id="43" name="Freeform 42">
            <a:extLst>
              <a:ext uri="{FF2B5EF4-FFF2-40B4-BE49-F238E27FC236}">
                <a16:creationId xmlns="" xmlns:a16="http://schemas.microsoft.com/office/drawing/2014/main" id="{69E74D20-0DB6-1044-9A83-6BE0AF436A1D}"/>
              </a:ext>
            </a:extLst>
          </p:cNvPr>
          <p:cNvSpPr/>
          <p:nvPr userDrawn="1"/>
        </p:nvSpPr>
        <p:spPr>
          <a:xfrm>
            <a:off x="4618893" y="2288468"/>
            <a:ext cx="1833622" cy="81040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 xmlns:a16="http://schemas.microsoft.com/office/drawing/2014/main" id="{416AB22D-735B-8149-8C19-008DEE0AA0D5}"/>
              </a:ext>
            </a:extLst>
          </p:cNvPr>
          <p:cNvSpPr/>
          <p:nvPr userDrawn="1"/>
        </p:nvSpPr>
        <p:spPr>
          <a:xfrm>
            <a:off x="5689958" y="2875843"/>
            <a:ext cx="1138858" cy="505991"/>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44">
            <a:extLst>
              <a:ext uri="{FF2B5EF4-FFF2-40B4-BE49-F238E27FC236}">
                <a16:creationId xmlns="" xmlns:a16="http://schemas.microsoft.com/office/drawing/2014/main" id="{4D4D3F72-6B2E-4448-8BF3-B36E5CEB00C8}"/>
              </a:ext>
            </a:extLst>
          </p:cNvPr>
          <p:cNvSpPr>
            <a:spLocks noGrp="1"/>
          </p:cNvSpPr>
          <p:nvPr>
            <p:ph type="pic" sz="quarter" idx="47"/>
          </p:nvPr>
        </p:nvSpPr>
        <p:spPr>
          <a:xfrm>
            <a:off x="0" y="-1"/>
            <a:ext cx="6828816" cy="3900674"/>
          </a:xfrm>
          <a:custGeom>
            <a:avLst/>
            <a:gdLst>
              <a:gd name="connsiteX0" fmla="*/ 2229678 w 6828816"/>
              <a:gd name="connsiteY0" fmla="*/ 0 h 3900674"/>
              <a:gd name="connsiteX1" fmla="*/ 2779640 w 6828816"/>
              <a:gd name="connsiteY1" fmla="*/ 0 h 3900674"/>
              <a:gd name="connsiteX2" fmla="*/ 2779640 w 6828816"/>
              <a:gd name="connsiteY2" fmla="*/ 2 h 3900674"/>
              <a:gd name="connsiteX3" fmla="*/ 6828816 w 6828816"/>
              <a:gd name="connsiteY3" fmla="*/ 2 h 3900674"/>
              <a:gd name="connsiteX4" fmla="*/ 6827346 w 6828816"/>
              <a:gd name="connsiteY4" fmla="*/ 29132 h 3900674"/>
              <a:gd name="connsiteX5" fmla="*/ 6239679 w 6828816"/>
              <a:gd name="connsiteY5" fmla="*/ 1795587 h 3900674"/>
              <a:gd name="connsiteX6" fmla="*/ 6128971 w 6828816"/>
              <a:gd name="connsiteY6" fmla="*/ 1967619 h 3900674"/>
              <a:gd name="connsiteX7" fmla="*/ 6131464 w 6828816"/>
              <a:gd name="connsiteY7" fmla="*/ 1967619 h 3900674"/>
              <a:gd name="connsiteX8" fmla="*/ 6042334 w 6828816"/>
              <a:gd name="connsiteY8" fmla="*/ 2098702 h 3900674"/>
              <a:gd name="connsiteX9" fmla="*/ 5906982 w 6828816"/>
              <a:gd name="connsiteY9" fmla="*/ 2278850 h 3900674"/>
              <a:gd name="connsiteX10" fmla="*/ 5898935 w 6828816"/>
              <a:gd name="connsiteY10" fmla="*/ 2288469 h 3900674"/>
              <a:gd name="connsiteX11" fmla="*/ 5611259 w 6828816"/>
              <a:gd name="connsiteY11" fmla="*/ 2288469 h 3900674"/>
              <a:gd name="connsiteX12" fmla="*/ 5611259 w 6828816"/>
              <a:gd name="connsiteY12" fmla="*/ 2288468 h 3900674"/>
              <a:gd name="connsiteX13" fmla="*/ 5496998 w 6828816"/>
              <a:gd name="connsiteY13" fmla="*/ 2288468 h 3900674"/>
              <a:gd name="connsiteX14" fmla="*/ 5496998 w 6828816"/>
              <a:gd name="connsiteY14" fmla="*/ 2288469 h 3900674"/>
              <a:gd name="connsiteX15" fmla="*/ 5417371 w 6828816"/>
              <a:gd name="connsiteY15" fmla="*/ 2292489 h 3900674"/>
              <a:gd name="connsiteX16" fmla="*/ 4761202 w 6828816"/>
              <a:gd name="connsiteY16" fmla="*/ 2693863 h 3900674"/>
              <a:gd name="connsiteX17" fmla="*/ 4753808 w 6828816"/>
              <a:gd name="connsiteY17" fmla="*/ 2705789 h 3900674"/>
              <a:gd name="connsiteX18" fmla="*/ 4750829 w 6828816"/>
              <a:gd name="connsiteY18" fmla="*/ 2710316 h 3900674"/>
              <a:gd name="connsiteX19" fmla="*/ 4619199 w 6828816"/>
              <a:gd name="connsiteY19" fmla="*/ 3092820 h 3900674"/>
              <a:gd name="connsiteX20" fmla="*/ 4618893 w 6828816"/>
              <a:gd name="connsiteY20" fmla="*/ 3098872 h 3900674"/>
              <a:gd name="connsiteX21" fmla="*/ 5045558 w 6828816"/>
              <a:gd name="connsiteY21" fmla="*/ 3098872 h 3900674"/>
              <a:gd name="connsiteX22" fmla="*/ 4916721 w 6828816"/>
              <a:gd name="connsiteY22" fmla="*/ 3189475 h 3900674"/>
              <a:gd name="connsiteX23" fmla="*/ 2985545 w 6828816"/>
              <a:gd name="connsiteY23" fmla="*/ 3881319 h 3900674"/>
              <a:gd name="connsiteX24" fmla="*/ 2602280 w 6828816"/>
              <a:gd name="connsiteY24" fmla="*/ 3900672 h 3900674"/>
              <a:gd name="connsiteX25" fmla="*/ 2602280 w 6828816"/>
              <a:gd name="connsiteY25" fmla="*/ 3900674 h 3900674"/>
              <a:gd name="connsiteX26" fmla="*/ 2052317 w 6828816"/>
              <a:gd name="connsiteY26" fmla="*/ 3900674 h 3900674"/>
              <a:gd name="connsiteX27" fmla="*/ 2052317 w 6828816"/>
              <a:gd name="connsiteY27" fmla="*/ 3900672 h 3900674"/>
              <a:gd name="connsiteX28" fmla="*/ 0 w 6828816"/>
              <a:gd name="connsiteY28" fmla="*/ 3900672 h 3900674"/>
              <a:gd name="connsiteX29" fmla="*/ 0 w 6828816"/>
              <a:gd name="connsiteY29" fmla="*/ 657260 h 3900674"/>
              <a:gd name="connsiteX30" fmla="*/ 29292 w 6828816"/>
              <a:gd name="connsiteY30" fmla="*/ 637957 h 3900674"/>
              <a:gd name="connsiteX31" fmla="*/ 1846414 w 6828816"/>
              <a:gd name="connsiteY31" fmla="*/ 19355 h 3900674"/>
              <a:gd name="connsiteX32" fmla="*/ 2229678 w 6828816"/>
              <a:gd name="connsiteY32" fmla="*/ 2 h 39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28816" h="3900674">
                <a:moveTo>
                  <a:pt x="2229678" y="0"/>
                </a:moveTo>
                <a:lnTo>
                  <a:pt x="2779640" y="0"/>
                </a:lnTo>
                <a:lnTo>
                  <a:pt x="2779640" y="2"/>
                </a:lnTo>
                <a:lnTo>
                  <a:pt x="6828816" y="2"/>
                </a:lnTo>
                <a:lnTo>
                  <a:pt x="6827346" y="29132"/>
                </a:lnTo>
                <a:cubicBezTo>
                  <a:pt x="6762234" y="670277"/>
                  <a:pt x="6555798" y="1269643"/>
                  <a:pt x="6239679" y="1795587"/>
                </a:cubicBezTo>
                <a:lnTo>
                  <a:pt x="6128971" y="1967619"/>
                </a:lnTo>
                <a:lnTo>
                  <a:pt x="6131464" y="1967619"/>
                </a:lnTo>
                <a:lnTo>
                  <a:pt x="6042334" y="2098702"/>
                </a:lnTo>
                <a:cubicBezTo>
                  <a:pt x="5998768" y="2159966"/>
                  <a:pt x="5953631" y="2220034"/>
                  <a:pt x="5906982" y="2278850"/>
                </a:cubicBezTo>
                <a:lnTo>
                  <a:pt x="5898935" y="2288469"/>
                </a:lnTo>
                <a:lnTo>
                  <a:pt x="5611259" y="2288469"/>
                </a:lnTo>
                <a:lnTo>
                  <a:pt x="5611259" y="2288468"/>
                </a:lnTo>
                <a:lnTo>
                  <a:pt x="5496998" y="2288468"/>
                </a:lnTo>
                <a:lnTo>
                  <a:pt x="5496998" y="2288469"/>
                </a:lnTo>
                <a:lnTo>
                  <a:pt x="5417371" y="2292489"/>
                </a:lnTo>
                <a:cubicBezTo>
                  <a:pt x="5142369" y="2320417"/>
                  <a:pt x="4904363" y="2473492"/>
                  <a:pt x="4761202" y="2693863"/>
                </a:cubicBezTo>
                <a:lnTo>
                  <a:pt x="4753808" y="2705789"/>
                </a:lnTo>
                <a:lnTo>
                  <a:pt x="4750829" y="2710316"/>
                </a:lnTo>
                <a:cubicBezTo>
                  <a:pt x="4679767" y="2823252"/>
                  <a:pt x="4633370" y="2953272"/>
                  <a:pt x="4619199" y="3092820"/>
                </a:cubicBezTo>
                <a:lnTo>
                  <a:pt x="4618893" y="3098872"/>
                </a:lnTo>
                <a:lnTo>
                  <a:pt x="5045558" y="3098872"/>
                </a:lnTo>
                <a:lnTo>
                  <a:pt x="4916721" y="3189475"/>
                </a:lnTo>
                <a:cubicBezTo>
                  <a:pt x="4352640" y="3564422"/>
                  <a:pt x="3694645" y="3809306"/>
                  <a:pt x="2985545" y="3881319"/>
                </a:cubicBezTo>
                <a:lnTo>
                  <a:pt x="2602280" y="3900672"/>
                </a:lnTo>
                <a:lnTo>
                  <a:pt x="2602280" y="3900674"/>
                </a:lnTo>
                <a:lnTo>
                  <a:pt x="2052317" y="3900674"/>
                </a:lnTo>
                <a:lnTo>
                  <a:pt x="2052317" y="3900672"/>
                </a:lnTo>
                <a:lnTo>
                  <a:pt x="0" y="3900672"/>
                </a:lnTo>
                <a:lnTo>
                  <a:pt x="0" y="657260"/>
                </a:lnTo>
                <a:lnTo>
                  <a:pt x="29292" y="637957"/>
                </a:lnTo>
                <a:cubicBezTo>
                  <a:pt x="567278" y="304370"/>
                  <a:pt x="1184586" y="86568"/>
                  <a:pt x="1846414" y="19355"/>
                </a:cubicBezTo>
                <a:lnTo>
                  <a:pt x="2229678" y="2"/>
                </a:lnTo>
                <a:close/>
              </a:path>
            </a:pathLst>
          </a:custGeom>
          <a:solidFill>
            <a:srgbClr val="D9D9D9"/>
          </a:solidFill>
        </p:spPr>
        <p:txBody>
          <a:bodyPr wrap="square">
            <a:noAutofit/>
          </a:bodyPr>
          <a:lstStyle/>
          <a:p>
            <a:endParaRPr lang="en-US"/>
          </a:p>
        </p:txBody>
      </p:sp>
      <p:sp>
        <p:nvSpPr>
          <p:cNvPr id="46" name="Text Placeholder 32">
            <a:extLst>
              <a:ext uri="{FF2B5EF4-FFF2-40B4-BE49-F238E27FC236}">
                <a16:creationId xmlns="" xmlns:a16="http://schemas.microsoft.com/office/drawing/2014/main" id="{3FC1F424-C6A5-5646-A991-400A574C75B6}"/>
              </a:ext>
            </a:extLst>
          </p:cNvPr>
          <p:cNvSpPr>
            <a:spLocks noGrp="1"/>
          </p:cNvSpPr>
          <p:nvPr>
            <p:ph type="body" sz="quarter" idx="32" hasCustomPrompt="1"/>
          </p:nvPr>
        </p:nvSpPr>
        <p:spPr>
          <a:xfrm>
            <a:off x="579417" y="6733829"/>
            <a:ext cx="6400839" cy="3173496"/>
          </a:xfrm>
        </p:spPr>
        <p:txBody>
          <a:bodyPr numCol="2" spcCol="288000" anchor="t">
            <a:noAutofit/>
          </a:bodyPr>
          <a:lstStyle>
            <a:lvl1pPr marL="0" indent="0" algn="just">
              <a:lnSpc>
                <a:spcPct val="100000"/>
              </a:lnSpc>
              <a:spcBef>
                <a:spcPts val="0"/>
              </a:spcBef>
              <a:buNone/>
              <a:defRPr sz="1050" b="0" i="0">
                <a:solidFill>
                  <a:srgbClr val="5E5E5E"/>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151727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97848AD-6592-B642-AC77-A3318D8B851F}" type="datetimeFigureOut">
              <a:rPr lang="en-US" smtClean="0"/>
              <a:t>1/17/2022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891282957"/>
      </p:ext>
    </p:extLst>
  </p:cSld>
  <p:clrMap bg1="lt1" tx1="dk1" bg2="lt2" tx2="dk2" accent1="accent1" accent2="accent2" accent3="accent3" accent4="accent4" accent5="accent5" accent6="accent6" hlink="hlink" folHlink="folHlink"/>
  <p:sldLayoutIdLst>
    <p:sldLayoutId id="2147483701" r:id="rId1"/>
    <p:sldLayoutId id="2147483731" r:id="rId2"/>
    <p:sldLayoutId id="2147483733" r:id="rId3"/>
    <p:sldLayoutId id="2147483732" r:id="rId4"/>
    <p:sldLayoutId id="2147483735" r:id="rId5"/>
    <p:sldLayoutId id="2147483734" r:id="rId6"/>
    <p:sldLayoutId id="2147483723" r:id="rId7"/>
    <p:sldLayoutId id="2147483727" r:id="rId8"/>
    <p:sldLayoutId id="2147483702" r:id="rId9"/>
    <p:sldLayoutId id="2147483725" r:id="rId10"/>
    <p:sldLayoutId id="2147483724" r:id="rId11"/>
    <p:sldLayoutId id="2147483729" r:id="rId12"/>
    <p:sldLayoutId id="2147483730" r:id="rId13"/>
    <p:sldLayoutId id="2147483728" r:id="rId14"/>
    <p:sldLayoutId id="2147483722" r:id="rId15"/>
    <p:sldLayoutId id="2147483721" r:id="rId16"/>
    <p:sldLayoutId id="2147483726" r:id="rId1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assets.wwf.org.uk/downloads/wwf_catering_full_report.pdf?_ga=2.260765005.179122158.1561971478-1152898316.1561547209"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ec.europa.eu/info/sites/default/files/conferences/food2030_2017/4.1.2_food_in_a_green_light-cathy_maguire_eea_0.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irishtimes.com/news/environment/reuse-repair-recycle-circular-economy-legislation-set-to-have-huge-impact-1.4597151"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foodinnovation.how/wp-content/uploads/2021/08/94-Simply-Green.pdf" TargetMode="External"/><Relationship Id="rId3" Type="http://schemas.openxmlformats.org/officeDocument/2006/relationships/hyperlink" Target="https://www.foodinnovation.how/wp-content/uploads/2021/08/102-Baked-In-Brick.pdf" TargetMode="External"/><Relationship Id="rId7" Type="http://schemas.openxmlformats.org/officeDocument/2006/relationships/hyperlink" Target="https://www.telegraph.co.uk/food-and-drink/features/carbon-neutral-restaurants-future-dining/" TargetMode="External"/><Relationship Id="rId2" Type="http://schemas.openxmlformats.org/officeDocument/2006/relationships/hyperlink" Target="https://www.foodinnovation.how/wp-content/uploads/2021/08/43-Gourmet-Bag-Project.pdf" TargetMode="External"/><Relationship Id="rId1" Type="http://schemas.openxmlformats.org/officeDocument/2006/relationships/slideLayout" Target="../slideLayouts/slideLayout6.xml"/><Relationship Id="rId6" Type="http://schemas.openxmlformats.org/officeDocument/2006/relationships/hyperlink" Target="https://myemissions.green/food-carbon-footprint-calculator/" TargetMode="External"/><Relationship Id="rId5" Type="http://schemas.openxmlformats.org/officeDocument/2006/relationships/hyperlink" Target="https://www.evocco.com/about" TargetMode="External"/><Relationship Id="rId4" Type="http://schemas.openxmlformats.org/officeDocument/2006/relationships/hyperlink" Target="https://www.foodinnovation.how/wp-content/uploads/2021/08/46-Ecological-Didactic-Farm-1.pdf" TargetMode="External"/><Relationship Id="rId9" Type="http://schemas.openxmlformats.org/officeDocument/2006/relationships/hyperlink" Target="https://www.foodinnovation.how/wp-content/uploads/2021/08/83-Organic-Dairy-Vending-Machines.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uropeansources.info/record/you-are-part-of-the-food-chain-key-facts-and-figures-on-the-food-supply-chain-in-the-european-union/" TargetMode="External"/><Relationship Id="rId3" Type="http://schemas.openxmlformats.org/officeDocument/2006/relationships/hyperlink" Target="https://ourworldindata.org/food-ghg-emissions" TargetMode="External"/><Relationship Id="rId7" Type="http://schemas.openxmlformats.org/officeDocument/2006/relationships/hyperlink" Target="https://lovefoodhatewaste.com/fwaw" TargetMode="External"/><Relationship Id="rId2" Type="http://schemas.openxmlformats.org/officeDocument/2006/relationships/hyperlink" Target="http://www.fao.org/3/a0701e/a0701e00.htm" TargetMode="External"/><Relationship Id="rId1" Type="http://schemas.openxmlformats.org/officeDocument/2006/relationships/slideLayout" Target="../slideLayouts/slideLayout6.xml"/><Relationship Id="rId6" Type="http://schemas.openxmlformats.org/officeDocument/2006/relationships/hyperlink" Target="https://ec.europa.eu/eurostat/statistics-explained/index.php?title=Agricultural_production_-_crops" TargetMode="External"/><Relationship Id="rId11" Type="http://schemas.openxmlformats.org/officeDocument/2006/relationships/image" Target="../media/image17.jpeg"/><Relationship Id="rId5" Type="http://schemas.openxmlformats.org/officeDocument/2006/relationships/hyperlink" Target="https://bbsrc.ukri.org/research/food-security/" TargetMode="External"/><Relationship Id="rId10" Type="http://schemas.openxmlformats.org/officeDocument/2006/relationships/hyperlink" Target="https://wrap.org.uk/resources/guide/compostable-plastic-packaging-guidance#page=16" TargetMode="External"/><Relationship Id="rId4" Type="http://schemas.openxmlformats.org/officeDocument/2006/relationships/hyperlink" Target="https://ourworldindata.org/about" TargetMode="External"/><Relationship Id="rId9" Type="http://schemas.openxmlformats.org/officeDocument/2006/relationships/hyperlink" Target="https://www.foeeurope.org/sites/default/files/materials_and_waste/2018/unwrapped_-_throwaway_plastic_failing_to_solve_europes_food_waste_problem.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nottingham.ac.uk/biosciences/documents/business/food-innovation-centre/food-waste-management-and-valorisation.pdf" TargetMode="External"/><Relationship Id="rId3" Type="http://schemas.openxmlformats.org/officeDocument/2006/relationships/hyperlink" Target="http://www.foodwaste.ie/" TargetMode="External"/><Relationship Id="rId7" Type="http://schemas.openxmlformats.org/officeDocument/2006/relationships/hyperlink" Target="https://foodtank.com/news/2019/09/spains-first-food-sharing-app-is-tackling-food-waste/" TargetMode="External"/><Relationship Id="rId2" Type="http://schemas.openxmlformats.org/officeDocument/2006/relationships/hyperlink" Target="https://stopfoodwaste.ie/resource/top-tips-for-reducing-food-waste-in-food-service-businesses" TargetMode="External"/><Relationship Id="rId1" Type="http://schemas.openxmlformats.org/officeDocument/2006/relationships/slideLayout" Target="../slideLayouts/slideLayout6.xml"/><Relationship Id="rId6" Type="http://schemas.openxmlformats.org/officeDocument/2006/relationships/hyperlink" Target="https://ec.europa.eu/newsroom/sante/items/691528" TargetMode="External"/><Relationship Id="rId5" Type="http://schemas.openxmlformats.org/officeDocument/2006/relationships/hyperlink" Target="https://www.cheaperwaste.co.uk/blog/food-waste-the-complete-2020-guide/" TargetMode="External"/><Relationship Id="rId4" Type="http://schemas.openxmlformats.org/officeDocument/2006/relationships/hyperlink" Target="https://foodwastecharter.ie/"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SUSTAINFoodService" TargetMode="External"/><Relationship Id="rId2" Type="http://schemas.openxmlformats.org/officeDocument/2006/relationships/hyperlink" Target="https://www.foodinnovation.how/resources/"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https://www.scribd.com/document/283633003/Nielsen-Global-Health-and-Wellness-Report-We-Are-What-We-Eat-Healthy-Eating-Trends-Around-the-World-January-2015"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theforum.sph.harvard.edu/events/why-we-overea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innovation.how/wp-content/uploads/2021/08/93-Sweet-Beat-Cafe.pdf" TargetMode="External"/><Relationship Id="rId2" Type="http://schemas.openxmlformats.org/officeDocument/2006/relationships/hyperlink" Target="https://www.foodinnovation.how/wp-content/uploads/2021/07/5.-Camile-Thai.pdf" TargetMode="Externa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hyperlink" Target="https://www.foodinnovation.how/wp-content/uploads/2021/08/52-Kocbek.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ribd.com/document/283633003/Nielsen-Global-Health-and-Wellness-Report-We-Are-What-We-Eat-Healthy-Eating-Trends-Around-the-World-January-2015"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theforum.sph.harvard.edu/events/why-we-overea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madyolkfarm.ie/our-story" TargetMode="External"/><Relationship Id="rId7" Type="http://schemas.openxmlformats.org/officeDocument/2006/relationships/hyperlink" Target="https://www.foodinnovation.how/wp-content/uploads/2021/08/102-Baked-In-Brick.pdf" TargetMode="External"/><Relationship Id="rId2" Type="http://schemas.openxmlformats.org/officeDocument/2006/relationships/hyperlink" Target="https://www.chefsfarms.co.uk/" TargetMode="External"/><Relationship Id="rId1" Type="http://schemas.openxmlformats.org/officeDocument/2006/relationships/slideLayout" Target="../slideLayouts/slideLayout6.xml"/><Relationship Id="rId6" Type="http://schemas.openxmlformats.org/officeDocument/2006/relationships/hyperlink" Target="https://www.foodinnovation.how/wp-content/uploads/2021/08/71-Ecological-Box.pdf" TargetMode="External"/><Relationship Id="rId5" Type="http://schemas.openxmlformats.org/officeDocument/2006/relationships/hyperlink" Target="https://crussh.com/about/" TargetMode="External"/><Relationship Id="rId4" Type="http://schemas.openxmlformats.org/officeDocument/2006/relationships/hyperlink" Target="https://collectivfood.com/sustainabilit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llectivfood.com/faq/restaurants/" TargetMode="External"/><Relationship Id="rId7" Type="http://schemas.openxmlformats.org/officeDocument/2006/relationships/image" Target="../media/image17.jpeg"/><Relationship Id="rId2" Type="http://schemas.openxmlformats.org/officeDocument/2006/relationships/hyperlink" Target="https://evocco.hubspotpagebuilder.com/food-businesses" TargetMode="External"/><Relationship Id="rId1" Type="http://schemas.openxmlformats.org/officeDocument/2006/relationships/slideLayout" Target="../slideLayouts/slideLayout6.xml"/><Relationship Id="rId6" Type="http://schemas.openxmlformats.org/officeDocument/2006/relationships/hyperlink" Target="https://www.youtube.com/watch?v=x6_Izo-_TsQ" TargetMode="External"/><Relationship Id="rId5" Type="http://schemas.openxmlformats.org/officeDocument/2006/relationships/hyperlink" Target="https://www.youtube.com/watch?v=AgWgYeWm1Os" TargetMode="External"/><Relationship Id="rId4" Type="http://schemas.openxmlformats.org/officeDocument/2006/relationships/hyperlink" Target="https://openfoodnetwork.ie/north_tipperary_online_farmers_market/sho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uri=CELEX:52020DC0381"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etp.fooddrinkeurope.eu/component/attachments/attachments.html?id=61&amp;task=download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foodinnovation.how/wp-content/uploads/2021/08/102-Baked-In-Brick.pdf" TargetMode="External"/><Relationship Id="rId7" Type="http://schemas.openxmlformats.org/officeDocument/2006/relationships/hyperlink" Target="https://www.foodinnovation.how/wp-content/uploads/2021/07/35-Salateria-Soup-and-Salads.pdf" TargetMode="External"/><Relationship Id="rId2" Type="http://schemas.openxmlformats.org/officeDocument/2006/relationships/hyperlink" Target="https://www.foodinnovation.how/wp-content/uploads/2021/08/101-Elika-Jan-Project.pdf" TargetMode="External"/><Relationship Id="rId1" Type="http://schemas.openxmlformats.org/officeDocument/2006/relationships/slideLayout" Target="../slideLayouts/slideLayout6.xml"/><Relationship Id="rId6" Type="http://schemas.openxmlformats.org/officeDocument/2006/relationships/hyperlink" Target="https://www.foodinnovation.how/wp-content/uploads/2021/07/5.-Camile-Thai.pdf" TargetMode="External"/><Relationship Id="rId5" Type="http://schemas.openxmlformats.org/officeDocument/2006/relationships/hyperlink" Target="https://thedoughbros.ie/" TargetMode="External"/><Relationship Id="rId4" Type="http://schemas.openxmlformats.org/officeDocument/2006/relationships/hyperlink" Target="https://www.foodinnovation.how/wp-content/uploads/2021/07/37-Fit-Panther.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theguardian.com/environment/2018/nov/28/global-food-system-is-broken-say-worlds-science-academies"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enterprise-ireland.com/en/Publications/Reports-Published-Strategies/From-Farm-to-Fork.pdf" TargetMode="External"/><Relationship Id="rId7" Type="http://schemas.openxmlformats.org/officeDocument/2006/relationships/hyperlink" Target="http://assets.wwf.org.uk/downloads/wwf_catering_full_report.pdf?_ga=2.260765005.179122158.1561971478-1152898316.1561547209" TargetMode="External"/><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knowledge4food.net/wp-content/uploads/2018/10/180630_foodsystems-approach.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 Id="rId5" Type="http://schemas.openxmlformats.org/officeDocument/2006/relationships/hyperlink" Target="https://creativecommons.org/licenses/by-nc/3.0/" TargetMode="External"/><Relationship Id="rId4" Type="http://schemas.openxmlformats.org/officeDocument/2006/relationships/hyperlink" Target="http://www.pngall.com/save-water-p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hyperlink" Target="https://www.fairtrade.org.uk/farmers-and-workers/coffee/about-coffee/" TargetMode="External"/><Relationship Id="rId3" Type="http://schemas.openxmlformats.org/officeDocument/2006/relationships/hyperlink" Target="https://www.foodinnovation.how/wp-content/uploads/2021/08/102-Baked-In-Brick.pdf" TargetMode="External"/><Relationship Id="rId7" Type="http://schemas.openxmlformats.org/officeDocument/2006/relationships/hyperlink" Target="https://inoveat.com/" TargetMode="External"/><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hyperlink" Target="https://www.foodinnovation.how/wp-content/uploads/2021/08/92-KM0.pdf" TargetMode="External"/><Relationship Id="rId5" Type="http://schemas.openxmlformats.org/officeDocument/2006/relationships/hyperlink" Target="https://www.foodinnovation.how/wp-content/uploads/2021/08/61-NEANTOG.pdf" TargetMode="External"/><Relationship Id="rId10" Type="http://schemas.openxmlformats.org/officeDocument/2006/relationships/hyperlink" Target="https://www.foodinnovation.how/wp-content/uploads/2021/08/101-Elika-Jan-Project.pdf" TargetMode="External"/><Relationship Id="rId4" Type="http://schemas.openxmlformats.org/officeDocument/2006/relationships/hyperlink" Target="https://farmeye.ie/" TargetMode="External"/><Relationship Id="rId9" Type="http://schemas.openxmlformats.org/officeDocument/2006/relationships/hyperlink" Target="https://bluelobster.app/"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scitechdaily.com/feeding-cattle-a-bit-of-seaweed-reduces-their-greenhouse-gas-emissions-82/#google_vignette" TargetMode="External"/><Relationship Id="rId13" Type="http://schemas.openxmlformats.org/officeDocument/2006/relationships/hyperlink" Target="https://www.forbes.com/sites/nicolemartin1/2019/04/29/how-technology-is-transforming-the-food-industry/?sh=7fd81e420a34" TargetMode="External"/><Relationship Id="rId3" Type="http://schemas.openxmlformats.org/officeDocument/2006/relationships/hyperlink" Target="https://www.youtube.com/watch?v=znfLNEWPTIQ" TargetMode="External"/><Relationship Id="rId7" Type="http://schemas.openxmlformats.org/officeDocument/2006/relationships/hyperlink" Target="https://assets.publishing.service.gov.uk/government/uploads/system/uploads/attachment_data/file/288329/11-546-future-of-food-and-farming-report.pdf" TargetMode="External"/><Relationship Id="rId12" Type="http://schemas.openxmlformats.org/officeDocument/2006/relationships/hyperlink" Target="https://www.irishexaminer.com/lifestyle/healthandwellbeing/arid-40261436.html" TargetMode="External"/><Relationship Id="rId2" Type="http://schemas.openxmlformats.org/officeDocument/2006/relationships/hyperlink" Target="https://www.ipcc.ch/" TargetMode="External"/><Relationship Id="rId1" Type="http://schemas.openxmlformats.org/officeDocument/2006/relationships/slideLayout" Target="../slideLayouts/slideLayout6.xml"/><Relationship Id="rId6" Type="http://schemas.openxmlformats.org/officeDocument/2006/relationships/hyperlink" Target="https://www.youtube.com/results?search_query=kiss+the+ground" TargetMode="External"/><Relationship Id="rId11" Type="http://schemas.openxmlformats.org/officeDocument/2006/relationships/hyperlink" Target="https://www.foodingredientsfirst.com/news/consumers-seek-more-significant-and-meaningful-sustainability-benefits-from-fb-products-flags-kerry.html" TargetMode="External"/><Relationship Id="rId5" Type="http://schemas.openxmlformats.org/officeDocument/2006/relationships/hyperlink" Target="https://www.nature.com/scitable/blog/green-science/the_dangers_of_pesticides/" TargetMode="External"/><Relationship Id="rId10" Type="http://schemas.openxmlformats.org/officeDocument/2006/relationships/hyperlink" Target="https://www.vox.com/future-perfect/2019/8/13/20804339/impossible-foods-beyond-meat-sodexo-aramark-meatless" TargetMode="External"/><Relationship Id="rId4" Type="http://schemas.openxmlformats.org/officeDocument/2006/relationships/hyperlink" Target="https://www.who.int/news-room/fact-sheets/detail/obesity-and-overweight#:~:text=Key%20facts,over%20650%20million%20were%20obese." TargetMode="External"/><Relationship Id="rId9" Type="http://schemas.openxmlformats.org/officeDocument/2006/relationships/hyperlink" Target="https://www.futurefarming.com/smart-farming/vertical-farming-sector-struggles-with-costs/#:~:text=Vertical%20farming%20uses%20carefully%20controlled,far%20higher%20than%20normal%20agriculture.&amp;text=Another%20disadvantage%20of%20vertical%20farming,the%20crop%20can%20be%20eaten." TargetMode="External"/><Relationship Id="rId1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www.bordbia.ie/globalassets/bordbia2020/industry/insights/market-insights/2020_bord-bia-irish-foodservice-market-insights_final_web_fa2.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foodinnovation.how/wp-content/uploads/2021/08/41-My-Goodness.pdf" TargetMode="External"/><Relationship Id="rId7" Type="http://schemas.openxmlformats.org/officeDocument/2006/relationships/image" Target="../media/image16.jpeg"/><Relationship Id="rId2" Type="http://schemas.openxmlformats.org/officeDocument/2006/relationships/hyperlink" Target="https://www.foodinnovation.how/wp-content/uploads/2021/08/102-Baked-In-Brick.pdf" TargetMode="External"/><Relationship Id="rId1" Type="http://schemas.openxmlformats.org/officeDocument/2006/relationships/slideLayout" Target="../slideLayouts/slideLayout6.xml"/><Relationship Id="rId6" Type="http://schemas.openxmlformats.org/officeDocument/2006/relationships/hyperlink" Target="https://www.foodinnovation.how/wp-content/uploads/2021/07/2.-Kodila.pdf" TargetMode="External"/><Relationship Id="rId5" Type="http://schemas.openxmlformats.org/officeDocument/2006/relationships/hyperlink" Target="https://www.foodinnovation.how/wp-content/uploads/2021/08/104-Royal-Nature.pdf" TargetMode="External"/><Relationship Id="rId4" Type="http://schemas.openxmlformats.org/officeDocument/2006/relationships/hyperlink" Target="https://www.foodinnovation.how/wp-content/uploads/2021/08/72-Greenbox-Food-Co.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mondelezinternational.com/stateofsnacking" TargetMode="External"/><Relationship Id="rId7" Type="http://schemas.openxmlformats.org/officeDocument/2006/relationships/hyperlink" Target="https://www.stevegranthealth.com/articles/why-we-eat-food-emotions-connection/#:~:text=Emotions%2Ffeelings%20are%20an%20extremely%20strong%20trigger%20for%20food,support%20or%20cope%20with%20these%20emotions%20and%20circumstances." TargetMode="External"/><Relationship Id="rId2" Type="http://schemas.openxmlformats.org/officeDocument/2006/relationships/hyperlink" Target="https://www.kerry.com/insights" TargetMode="External"/><Relationship Id="rId1" Type="http://schemas.openxmlformats.org/officeDocument/2006/relationships/slideLayout" Target="../slideLayouts/slideLayout6.xml"/><Relationship Id="rId6" Type="http://schemas.openxmlformats.org/officeDocument/2006/relationships/hyperlink" Target="https://www.leatherheadfood.com/files/2016/08/White-Paper-How-Our-Senses-Interact.pdf#:~:text=The%20way%20we%20perceive%20food%2C%20from%20a%20sensory,that%20none%20of%20our%20senses%20work%20in%20isolation." TargetMode="External"/><Relationship Id="rId5" Type="http://schemas.openxmlformats.org/officeDocument/2006/relationships/hyperlink" Target="https://onlinelibrary.wiley.com/doi/abs/10.1111/j.1471-5740.2004.00097.x" TargetMode="External"/><Relationship Id="rId4" Type="http://schemas.openxmlformats.org/officeDocument/2006/relationships/hyperlink" Target="https://www.mintel.com/blog/food-market-news/how-covid-19-accelerated-the-2030-food-drink-trends-part-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A829FF97-19BE-4242-8187-E73B98C655D2}"/>
              </a:ext>
            </a:extLst>
          </p:cNvPr>
          <p:cNvSpPr>
            <a:spLocks noGrp="1"/>
          </p:cNvSpPr>
          <p:nvPr>
            <p:ph type="body" sz="quarter" idx="16"/>
          </p:nvPr>
        </p:nvSpPr>
        <p:spPr>
          <a:xfrm>
            <a:off x="3890076" y="4395611"/>
            <a:ext cx="2980605" cy="974675"/>
          </a:xfrm>
        </p:spPr>
        <p:txBody>
          <a:bodyPr/>
          <a:lstStyle/>
          <a:p>
            <a:r>
              <a:rPr lang="es-ES" dirty="0"/>
              <a:t>Esto complementa los Módulos de Sostenimiento 1-6</a:t>
            </a:r>
            <a:endParaRPr lang="en-US" dirty="0"/>
          </a:p>
        </p:txBody>
      </p:sp>
      <p:pic>
        <p:nvPicPr>
          <p:cNvPr id="6" name="Picture 5" descr="A picture containing person, holding, indoor, hand&#10;&#10;Description automatically generated">
            <a:extLst>
              <a:ext uri="{FF2B5EF4-FFF2-40B4-BE49-F238E27FC236}">
                <a16:creationId xmlns="" xmlns:a16="http://schemas.microsoft.com/office/drawing/2014/main" id="{8BB7369B-531A-E149-B504-EB0DDE391C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9110" y="5938641"/>
            <a:ext cx="7848785" cy="4323337"/>
          </a:xfrm>
          <a:prstGeom prst="rect">
            <a:avLst/>
          </a:prstGeom>
        </p:spPr>
      </p:pic>
      <p:sp>
        <p:nvSpPr>
          <p:cNvPr id="3" name="Text Placeholder 2">
            <a:extLst>
              <a:ext uri="{FF2B5EF4-FFF2-40B4-BE49-F238E27FC236}">
                <a16:creationId xmlns="" xmlns:a16="http://schemas.microsoft.com/office/drawing/2014/main" id="{C6310EA5-27F3-9140-9883-2193B671D8BF}"/>
              </a:ext>
            </a:extLst>
          </p:cNvPr>
          <p:cNvSpPr>
            <a:spLocks noGrp="1"/>
          </p:cNvSpPr>
          <p:nvPr>
            <p:ph type="body" sz="quarter" idx="11"/>
          </p:nvPr>
        </p:nvSpPr>
        <p:spPr>
          <a:xfrm>
            <a:off x="4221637" y="2699657"/>
            <a:ext cx="2788763" cy="1582057"/>
          </a:xfrm>
        </p:spPr>
        <p:txBody>
          <a:bodyPr/>
          <a:lstStyle/>
          <a:p>
            <a:r>
              <a:rPr lang="en-US" dirty="0" err="1" smtClean="0"/>
              <a:t>Cuaderno</a:t>
            </a:r>
            <a:r>
              <a:rPr lang="en-US" dirty="0" smtClean="0"/>
              <a:t> </a:t>
            </a:r>
            <a:r>
              <a:rPr lang="en-US" dirty="0"/>
              <a:t>de </a:t>
            </a:r>
            <a:r>
              <a:rPr lang="en-US" dirty="0" err="1" smtClean="0"/>
              <a:t>trabajo</a:t>
            </a:r>
            <a:r>
              <a:rPr lang="en-US" dirty="0" smtClean="0"/>
              <a:t> de </a:t>
            </a:r>
            <a:r>
              <a:rPr lang="en-US" dirty="0" err="1" smtClean="0"/>
              <a:t>estudiante</a:t>
            </a:r>
            <a:endParaRPr lang="en-US" dirty="0"/>
          </a:p>
        </p:txBody>
      </p:sp>
    </p:spTree>
    <p:extLst>
      <p:ext uri="{BB962C8B-B14F-4D97-AF65-F5344CB8AC3E}">
        <p14:creationId xmlns:p14="http://schemas.microsoft.com/office/powerpoint/2010/main" val="203561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2B25928B-A397-4EBE-8D06-E74612736E2F}"/>
              </a:ext>
            </a:extLst>
          </p:cNvPr>
          <p:cNvSpPr>
            <a:spLocks noGrp="1"/>
          </p:cNvSpPr>
          <p:nvPr>
            <p:ph type="body" sz="quarter" idx="13"/>
          </p:nvPr>
        </p:nvSpPr>
        <p:spPr/>
        <p:txBody>
          <a:bodyPr>
            <a:normAutofit/>
          </a:bodyPr>
          <a:lstStyle/>
          <a:p>
            <a:pPr>
              <a:lnSpc>
                <a:spcPct val="100000"/>
              </a:lnSpc>
            </a:pPr>
            <a:r>
              <a:rPr lang="es-ES" sz="2400" b="1" dirty="0">
                <a:solidFill>
                  <a:srgbClr val="F5C05B"/>
                </a:solidFill>
              </a:rPr>
              <a:t>Construir juntos un futuro sostenible para las personas, el planeta y los beneficios</a:t>
            </a:r>
            <a:endParaRPr lang="en-IE" sz="2400" b="1" dirty="0">
              <a:solidFill>
                <a:srgbClr val="F5C05B"/>
              </a:solidFill>
            </a:endParaRPr>
          </a:p>
        </p:txBody>
      </p:sp>
      <p:pic>
        <p:nvPicPr>
          <p:cNvPr id="6" name="Picture Placeholder 5" descr="Pizza">
            <a:extLst>
              <a:ext uri="{FF2B5EF4-FFF2-40B4-BE49-F238E27FC236}">
                <a16:creationId xmlns="" xmlns:a16="http://schemas.microsoft.com/office/drawing/2014/main" id="{BA4EC082-2EFD-498F-AF9C-CBD7DF75F969}"/>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765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8E73F01-EEB0-AA4A-97CA-8A1EF1D10B33}"/>
              </a:ext>
            </a:extLst>
          </p:cNvPr>
          <p:cNvSpPr>
            <a:spLocks noGrp="1"/>
          </p:cNvSpPr>
          <p:nvPr>
            <p:ph type="body" sz="quarter" idx="30"/>
          </p:nvPr>
        </p:nvSpPr>
        <p:spPr>
          <a:xfrm>
            <a:off x="632834" y="580840"/>
            <a:ext cx="6400839" cy="1547998"/>
          </a:xfrm>
        </p:spPr>
        <p:txBody>
          <a:bodyPr/>
          <a:lstStyle/>
          <a:p>
            <a:r>
              <a:rPr lang="es-ES" dirty="0"/>
              <a:t>Módulo 2: Tendencias alimentarias en la era del cambio climático</a:t>
            </a:r>
            <a:endParaRPr lang="en-US" dirty="0"/>
          </a:p>
        </p:txBody>
      </p:sp>
      <p:sp>
        <p:nvSpPr>
          <p:cNvPr id="6" name="Text Placeholder 5">
            <a:extLst>
              <a:ext uri="{FF2B5EF4-FFF2-40B4-BE49-F238E27FC236}">
                <a16:creationId xmlns="" xmlns:a16="http://schemas.microsoft.com/office/drawing/2014/main" id="{9D3FCD64-2740-024E-86DE-5710DDE68BDE}"/>
              </a:ext>
            </a:extLst>
          </p:cNvPr>
          <p:cNvSpPr>
            <a:spLocks noGrp="1"/>
          </p:cNvSpPr>
          <p:nvPr>
            <p:ph type="body" sz="quarter" idx="46"/>
          </p:nvPr>
        </p:nvSpPr>
        <p:spPr>
          <a:xfrm>
            <a:off x="485161" y="1721170"/>
            <a:ext cx="6474449" cy="1748948"/>
          </a:xfrm>
        </p:spPr>
        <p:txBody>
          <a:bodyPr/>
          <a:lstStyle/>
          <a:p>
            <a:r>
              <a:rPr lang="es-ES" sz="1400" b="0" i="0" dirty="0">
                <a:solidFill>
                  <a:srgbClr val="406F70"/>
                </a:solidFill>
              </a:rPr>
              <a:t>En esta sección de aprendizaje, aprenderemos sobre el cambio climático y cómo, como proveedores de servicios alimentarios, podemos influir con las acciones que decidimos tomar.</a:t>
            </a:r>
          </a:p>
          <a:p>
            <a:endParaRPr lang="es-ES" sz="1400" b="0" i="0" dirty="0">
              <a:solidFill>
                <a:srgbClr val="406F70"/>
              </a:solidFill>
            </a:endParaRPr>
          </a:p>
          <a:p>
            <a:r>
              <a:rPr lang="es-ES" sz="1400" b="0" i="0" dirty="0">
                <a:solidFill>
                  <a:srgbClr val="406F70"/>
                </a:solidFill>
              </a:rPr>
              <a:t>Nos centramos en 3 temas clave: </a:t>
            </a:r>
          </a:p>
          <a:p>
            <a:r>
              <a:rPr lang="es-ES" sz="1400" b="0" i="0" dirty="0">
                <a:solidFill>
                  <a:srgbClr val="406F70"/>
                </a:solidFill>
              </a:rPr>
              <a:t>La alimentación y el medio ambiente</a:t>
            </a:r>
          </a:p>
          <a:p>
            <a:r>
              <a:rPr lang="es-ES" sz="1400" b="0" i="0" dirty="0">
                <a:solidFill>
                  <a:srgbClr val="406F70"/>
                </a:solidFill>
              </a:rPr>
              <a:t>Reducción del desperdicio de alimentos</a:t>
            </a:r>
          </a:p>
          <a:p>
            <a:r>
              <a:rPr lang="es-ES" sz="1400" b="0" i="0" dirty="0">
                <a:solidFill>
                  <a:srgbClr val="406F70"/>
                </a:solidFill>
              </a:rPr>
              <a:t>Envasado sostenible</a:t>
            </a:r>
            <a:endParaRPr lang="en-US" i="0" dirty="0"/>
          </a:p>
        </p:txBody>
      </p:sp>
      <p:sp>
        <p:nvSpPr>
          <p:cNvPr id="7" name="Text Placeholder 6">
            <a:extLst>
              <a:ext uri="{FF2B5EF4-FFF2-40B4-BE49-F238E27FC236}">
                <a16:creationId xmlns=""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 xmlns:a16="http://schemas.microsoft.com/office/drawing/2014/main" id="{9ADDD227-0FC5-784F-BC51-40A5D1C3D9F5}"/>
              </a:ext>
            </a:extLst>
          </p:cNvPr>
          <p:cNvCxnSpPr>
            <a:cxnSpLocks/>
          </p:cNvCxnSpPr>
          <p:nvPr/>
        </p:nvCxnSpPr>
        <p:spPr>
          <a:xfrm>
            <a:off x="505807" y="1689260"/>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D98642E-ACFC-4F22-BA2B-8838C76D79E5}"/>
              </a:ext>
            </a:extLst>
          </p:cNvPr>
          <p:cNvSpPr txBox="1"/>
          <p:nvPr/>
        </p:nvSpPr>
        <p:spPr>
          <a:xfrm>
            <a:off x="485161" y="3470118"/>
            <a:ext cx="6208844" cy="830997"/>
          </a:xfrm>
          <a:prstGeom prst="rect">
            <a:avLst/>
          </a:prstGeom>
          <a:solidFill>
            <a:srgbClr val="F5C05B"/>
          </a:solidFill>
        </p:spPr>
        <p:txBody>
          <a:bodyPr wrap="square" rtlCol="0">
            <a:spAutoFit/>
          </a:bodyPr>
          <a:lstStyle/>
          <a:p>
            <a:r>
              <a:rPr lang="es-ES" sz="2400" b="1" u="sng" dirty="0">
                <a:solidFill>
                  <a:srgbClr val="085156"/>
                </a:solidFill>
              </a:rPr>
              <a:t>ACCIÓN DE APRENDIZAJE</a:t>
            </a:r>
            <a:r>
              <a:rPr lang="es-ES" sz="2400" b="1" dirty="0">
                <a:solidFill>
                  <a:srgbClr val="085156"/>
                </a:solidFill>
              </a:rPr>
              <a:t>: ¡Sumérjase en estos reveladores informes!</a:t>
            </a:r>
            <a:endParaRPr lang="en-IE" sz="2400" b="1" dirty="0">
              <a:solidFill>
                <a:srgbClr val="085156"/>
              </a:solidFill>
            </a:endParaRPr>
          </a:p>
        </p:txBody>
      </p:sp>
      <p:sp>
        <p:nvSpPr>
          <p:cNvPr id="11" name="TextBox 10">
            <a:extLst>
              <a:ext uri="{FF2B5EF4-FFF2-40B4-BE49-F238E27FC236}">
                <a16:creationId xmlns="" xmlns:a16="http://schemas.microsoft.com/office/drawing/2014/main" id="{4A34BE41-1E09-4D5D-B446-3209B97CDC1F}"/>
              </a:ext>
            </a:extLst>
          </p:cNvPr>
          <p:cNvSpPr txBox="1"/>
          <p:nvPr/>
        </p:nvSpPr>
        <p:spPr>
          <a:xfrm>
            <a:off x="632834" y="9335253"/>
            <a:ext cx="6225166" cy="800219"/>
          </a:xfrm>
          <a:prstGeom prst="rect">
            <a:avLst/>
          </a:prstGeom>
          <a:noFill/>
        </p:spPr>
        <p:txBody>
          <a:bodyPr wrap="square" rtlCol="0">
            <a:spAutoFit/>
          </a:bodyPr>
          <a:lstStyle/>
          <a:p>
            <a:r>
              <a:rPr lang="en-IE" sz="1400" dirty="0">
                <a:hlinkClick r:id="rId3"/>
              </a:rPr>
              <a:t>Food Ethics Council – WWF report  </a:t>
            </a:r>
            <a:r>
              <a:rPr lang="es-ES" sz="1400" dirty="0"/>
              <a:t>sobre la creación de comidas más saludables y sostenibles</a:t>
            </a:r>
            <a:endParaRPr lang="en-IE" sz="1400" dirty="0"/>
          </a:p>
          <a:p>
            <a:endParaRPr lang="en-IE" b="1" dirty="0"/>
          </a:p>
        </p:txBody>
      </p:sp>
      <p:sp>
        <p:nvSpPr>
          <p:cNvPr id="12" name="TextBox 11">
            <a:extLst>
              <a:ext uri="{FF2B5EF4-FFF2-40B4-BE49-F238E27FC236}">
                <a16:creationId xmlns="" xmlns:a16="http://schemas.microsoft.com/office/drawing/2014/main" id="{3BF76758-DAD5-419A-9A16-89FB82B6B787}"/>
              </a:ext>
            </a:extLst>
          </p:cNvPr>
          <p:cNvSpPr txBox="1"/>
          <p:nvPr/>
        </p:nvSpPr>
        <p:spPr>
          <a:xfrm>
            <a:off x="505807" y="6466615"/>
            <a:ext cx="6495094" cy="584775"/>
          </a:xfrm>
          <a:prstGeom prst="rect">
            <a:avLst/>
          </a:prstGeom>
          <a:noFill/>
        </p:spPr>
        <p:txBody>
          <a:bodyPr wrap="square" rtlCol="0">
            <a:spAutoFit/>
          </a:bodyPr>
          <a:lstStyle/>
          <a:p>
            <a:r>
              <a:rPr lang="en-IE" sz="1400" dirty="0">
                <a:hlinkClick r:id="rId4"/>
              </a:rPr>
              <a:t>Food in a Green Light -  A systems approach for sustainable food </a:t>
            </a:r>
            <a:r>
              <a:rPr lang="en-IE" sz="1400" dirty="0"/>
              <a:t>(Dr Cathy Maguire)</a:t>
            </a:r>
          </a:p>
          <a:p>
            <a:endParaRPr lang="en-IE" dirty="0"/>
          </a:p>
        </p:txBody>
      </p:sp>
      <p:pic>
        <p:nvPicPr>
          <p:cNvPr id="10" name="Picture 9">
            <a:extLst>
              <a:ext uri="{FF2B5EF4-FFF2-40B4-BE49-F238E27FC236}">
                <a16:creationId xmlns="" xmlns:a16="http://schemas.microsoft.com/office/drawing/2014/main" id="{C053D856-236E-41DD-AF6D-9C44B388F1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19751" y="4505815"/>
            <a:ext cx="3425099" cy="1928625"/>
          </a:xfrm>
          <a:prstGeom prst="rect">
            <a:avLst/>
          </a:prstGeom>
        </p:spPr>
      </p:pic>
      <p:pic>
        <p:nvPicPr>
          <p:cNvPr id="16" name="Picture 15">
            <a:extLst>
              <a:ext uri="{FF2B5EF4-FFF2-40B4-BE49-F238E27FC236}">
                <a16:creationId xmlns="" xmlns:a16="http://schemas.microsoft.com/office/drawing/2014/main" id="{83942F96-FDE8-40B4-AF7A-A0ECC15908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0219" y="7041969"/>
            <a:ext cx="1558728" cy="2206199"/>
          </a:xfrm>
          <a:prstGeom prst="rect">
            <a:avLst/>
          </a:prstGeom>
        </p:spPr>
      </p:pic>
    </p:spTree>
    <p:extLst>
      <p:ext uri="{BB962C8B-B14F-4D97-AF65-F5344CB8AC3E}">
        <p14:creationId xmlns:p14="http://schemas.microsoft.com/office/powerpoint/2010/main" val="241314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a:t>Módulo</a:t>
            </a:r>
            <a:r>
              <a:rPr lang="en-US" dirty="0"/>
              <a:t> 2: </a:t>
            </a:r>
            <a:r>
              <a:rPr lang="en-US" sz="1600" dirty="0" err="1"/>
              <a:t>Diapositivas</a:t>
            </a:r>
            <a:r>
              <a:rPr lang="en-US" sz="1600" dirty="0"/>
              <a:t> 26-40</a:t>
            </a:r>
            <a:endParaRPr lang="en-IE" sz="1600" dirty="0"/>
          </a:p>
        </p:txBody>
      </p:sp>
      <p:sp>
        <p:nvSpPr>
          <p:cNvPr id="4" name="Text Placeholder 3">
            <a:extLst>
              <a:ext uri="{FF2B5EF4-FFF2-40B4-BE49-F238E27FC236}">
                <a16:creationId xmlns="" xmlns:a16="http://schemas.microsoft.com/office/drawing/2014/main" id="{A2E512A2-00DF-4ABE-9B4E-5192DCA2F3E4}"/>
              </a:ext>
            </a:extLst>
          </p:cNvPr>
          <p:cNvSpPr>
            <a:spLocks noGrp="1"/>
          </p:cNvSpPr>
          <p:nvPr>
            <p:ph type="body" sz="quarter" idx="47"/>
          </p:nvPr>
        </p:nvSpPr>
        <p:spPr>
          <a:xfrm>
            <a:off x="579418" y="1976550"/>
            <a:ext cx="6400840" cy="2668868"/>
          </a:xfrm>
        </p:spPr>
        <p:txBody>
          <a:bodyPr/>
          <a:lstStyle/>
          <a:p>
            <a:pPr marL="457200" indent="-457200">
              <a:buFont typeface="Arial" panose="020B0604020202020204" pitchFamily="34" charset="0"/>
              <a:buAutoNum type="arabicPeriod"/>
            </a:pPr>
            <a:r>
              <a:rPr lang="es-ES" sz="1400" dirty="0">
                <a:solidFill>
                  <a:srgbClr val="085156"/>
                </a:solidFill>
                <a:cs typeface="Calibri" panose="020F0502020204030204"/>
              </a:rPr>
              <a:t>Lo que se mide se gestiona: mantenga un contenedor de residuos orgánicos separado para los residuos de platos y tome nota de los principales flujos de residuos </a:t>
            </a:r>
            <a:endParaRPr lang="es-ES" sz="1400" dirty="0" smtClean="0">
              <a:solidFill>
                <a:srgbClr val="085156"/>
              </a:solidFill>
              <a:cs typeface="Calibri" panose="020F0502020204030204"/>
            </a:endParaRPr>
          </a:p>
          <a:p>
            <a:pPr marL="457200" indent="-457200">
              <a:buFont typeface="Arial" panose="020B0604020202020204" pitchFamily="34" charset="0"/>
              <a:buAutoNum type="arabicPeriod"/>
            </a:pPr>
            <a:r>
              <a:rPr lang="es-ES" sz="1400" dirty="0" smtClean="0">
                <a:solidFill>
                  <a:srgbClr val="085156"/>
                </a:solidFill>
                <a:cs typeface="Calibri" panose="020F0502020204030204"/>
              </a:rPr>
              <a:t>Utilice </a:t>
            </a:r>
            <a:r>
              <a:rPr lang="es-ES" sz="1400" dirty="0">
                <a:solidFill>
                  <a:srgbClr val="085156"/>
                </a:solidFill>
                <a:cs typeface="Calibri" panose="020F0502020204030204"/>
              </a:rPr>
              <a:t>platos o recipientes más pequeños u ofrezca diferentes tamaños al servir la comida: está demostrado que esto reduce el desperdicio de platos. </a:t>
            </a:r>
            <a:endParaRPr lang="es-ES" sz="1400" dirty="0" smtClean="0">
              <a:solidFill>
                <a:srgbClr val="085156"/>
              </a:solidFill>
              <a:cs typeface="Calibri" panose="020F0502020204030204"/>
            </a:endParaRPr>
          </a:p>
          <a:p>
            <a:pPr marL="457200" indent="-457200">
              <a:buFont typeface="Arial" panose="020B0604020202020204" pitchFamily="34" charset="0"/>
              <a:buAutoNum type="arabicPeriod"/>
            </a:pPr>
            <a:r>
              <a:rPr lang="es-ES" sz="1400" dirty="0" smtClean="0">
                <a:solidFill>
                  <a:srgbClr val="085156"/>
                </a:solidFill>
                <a:cs typeface="Calibri" panose="020F0502020204030204"/>
              </a:rPr>
              <a:t>3</a:t>
            </a:r>
            <a:r>
              <a:rPr lang="es-ES" sz="1400" dirty="0">
                <a:solidFill>
                  <a:srgbClr val="085156"/>
                </a:solidFill>
                <a:cs typeface="Calibri" panose="020F0502020204030204"/>
              </a:rPr>
              <a:t>. Siempre que sea posible, opte por un servicio hecho a medida, ya que está demostrado que los modelos de comedor y de bufé generan más residuos de </a:t>
            </a:r>
            <a:r>
              <a:rPr lang="es-ES" sz="1400" dirty="0" smtClean="0">
                <a:solidFill>
                  <a:srgbClr val="085156"/>
                </a:solidFill>
                <a:cs typeface="Calibri" panose="020F0502020204030204"/>
              </a:rPr>
              <a:t>platos.</a:t>
            </a:r>
          </a:p>
          <a:p>
            <a:pPr marL="457200" indent="-457200">
              <a:buFont typeface="Arial" panose="020B0604020202020204" pitchFamily="34" charset="0"/>
              <a:buAutoNum type="arabicPeriod"/>
            </a:pPr>
            <a:r>
              <a:rPr lang="es-ES" sz="1400" dirty="0" smtClean="0">
                <a:solidFill>
                  <a:srgbClr val="085156"/>
                </a:solidFill>
                <a:cs typeface="Calibri" panose="020F0502020204030204"/>
              </a:rPr>
              <a:t>Ofrezca </a:t>
            </a:r>
            <a:r>
              <a:rPr lang="es-ES" sz="1400" dirty="0">
                <a:solidFill>
                  <a:srgbClr val="085156"/>
                </a:solidFill>
                <a:cs typeface="Calibri" panose="020F0502020204030204"/>
              </a:rPr>
              <a:t>un servicio para llevar a casa las sobras. </a:t>
            </a:r>
            <a:endParaRPr lang="en-US" sz="1400" dirty="0">
              <a:solidFill>
                <a:srgbClr val="085156"/>
              </a:solidFill>
            </a:endParaRPr>
          </a:p>
          <a:p>
            <a:pPr algn="just"/>
            <a:endParaRPr lang="en-IE" dirty="0"/>
          </a:p>
        </p:txBody>
      </p:sp>
      <p:sp>
        <p:nvSpPr>
          <p:cNvPr id="7" name="TextBox 6">
            <a:extLst>
              <a:ext uri="{FF2B5EF4-FFF2-40B4-BE49-F238E27FC236}">
                <a16:creationId xmlns="" xmlns:a16="http://schemas.microsoft.com/office/drawing/2014/main" id="{E81348FD-8A50-437C-A2F1-5057C66FF172}"/>
              </a:ext>
            </a:extLst>
          </p:cNvPr>
          <p:cNvSpPr txBox="1"/>
          <p:nvPr/>
        </p:nvSpPr>
        <p:spPr>
          <a:xfrm>
            <a:off x="632834" y="4645418"/>
            <a:ext cx="6228824" cy="5078313"/>
          </a:xfrm>
          <a:prstGeom prst="rect">
            <a:avLst/>
          </a:prstGeom>
          <a:noFill/>
        </p:spPr>
        <p:txBody>
          <a:bodyPr wrap="square" rtlCol="0">
            <a:spAutoFit/>
          </a:bodyPr>
          <a:lstStyle/>
          <a:p>
            <a:pPr algn="just"/>
            <a:r>
              <a:rPr lang="es-ES" b="1" dirty="0">
                <a:solidFill>
                  <a:srgbClr val="004449"/>
                </a:solidFill>
              </a:rPr>
              <a:t>¿Puede ver las áreas de cambio que pueden ser posibles en su negocio de servicios alimentarios?</a:t>
            </a:r>
          </a:p>
          <a:p>
            <a:pPr algn="just"/>
            <a:endParaRPr lang="es-ES" b="1" dirty="0">
              <a:solidFill>
                <a:srgbClr val="004449"/>
              </a:solidFill>
            </a:endParaRPr>
          </a:p>
          <a:p>
            <a:pPr algn="just"/>
            <a:r>
              <a:rPr lang="es-ES" b="1" dirty="0">
                <a:solidFill>
                  <a:srgbClr val="004449"/>
                </a:solidFill>
              </a:rPr>
              <a:t>Anote esas opciones</a:t>
            </a:r>
            <a:r>
              <a:rPr lang="es-ES" b="1" dirty="0" smtClean="0">
                <a:solidFill>
                  <a:srgbClr val="004449"/>
                </a:solidFill>
              </a:rPr>
              <a:t>:</a:t>
            </a:r>
          </a:p>
          <a:p>
            <a:pPr algn="just"/>
            <a:r>
              <a:rPr lang="en-IE" sz="1800" dirty="0" smtClean="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3" name="TextBox 2">
            <a:extLst>
              <a:ext uri="{FF2B5EF4-FFF2-40B4-BE49-F238E27FC236}">
                <a16:creationId xmlns="" xmlns:a16="http://schemas.microsoft.com/office/drawing/2014/main" id="{B716C0E6-3248-4E1F-AA0B-6234BBA59C3D}"/>
              </a:ext>
            </a:extLst>
          </p:cNvPr>
          <p:cNvSpPr txBox="1"/>
          <p:nvPr/>
        </p:nvSpPr>
        <p:spPr>
          <a:xfrm>
            <a:off x="632834" y="1209290"/>
            <a:ext cx="6023402" cy="369332"/>
          </a:xfrm>
          <a:prstGeom prst="rect">
            <a:avLst/>
          </a:prstGeom>
          <a:solidFill>
            <a:srgbClr val="F5C05B"/>
          </a:solidFill>
        </p:spPr>
        <p:txBody>
          <a:bodyPr wrap="square" rtlCol="0">
            <a:spAutoFit/>
          </a:bodyPr>
          <a:lstStyle/>
          <a:p>
            <a:r>
              <a:rPr lang="es-ES" b="1" dirty="0">
                <a:solidFill>
                  <a:srgbClr val="406F70"/>
                </a:solidFill>
              </a:rPr>
              <a:t>Reflexione sobre su actuación de :</a:t>
            </a:r>
            <a:endParaRPr lang="en-IE" b="1" dirty="0">
              <a:solidFill>
                <a:schemeClr val="bg1"/>
              </a:solidFill>
            </a:endParaRPr>
          </a:p>
        </p:txBody>
      </p:sp>
    </p:spTree>
    <p:extLst>
      <p:ext uri="{BB962C8B-B14F-4D97-AF65-F5344CB8AC3E}">
        <p14:creationId xmlns:p14="http://schemas.microsoft.com/office/powerpoint/2010/main" val="89408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pt-BR" dirty="0"/>
              <a:t>Módulo 2 </a:t>
            </a:r>
            <a:r>
              <a:rPr lang="pt-BR" sz="1600" dirty="0" err="1"/>
              <a:t>Diapositivas</a:t>
            </a:r>
            <a:r>
              <a:rPr lang="pt-BR" sz="1600" dirty="0"/>
              <a:t> 46 - 64</a:t>
            </a:r>
            <a:endParaRPr lang="en-IE" sz="1600" dirty="0"/>
          </a:p>
        </p:txBody>
      </p:sp>
      <p:sp>
        <p:nvSpPr>
          <p:cNvPr id="7" name="TextBox 6">
            <a:extLst>
              <a:ext uri="{FF2B5EF4-FFF2-40B4-BE49-F238E27FC236}">
                <a16:creationId xmlns="" xmlns:a16="http://schemas.microsoft.com/office/drawing/2014/main" id="{E81348FD-8A50-437C-A2F1-5057C66FF172}"/>
              </a:ext>
            </a:extLst>
          </p:cNvPr>
          <p:cNvSpPr txBox="1"/>
          <p:nvPr/>
        </p:nvSpPr>
        <p:spPr>
          <a:xfrm>
            <a:off x="679938" y="5058984"/>
            <a:ext cx="6090351" cy="4524315"/>
          </a:xfrm>
          <a:prstGeom prst="rect">
            <a:avLst/>
          </a:prstGeom>
          <a:noFill/>
        </p:spPr>
        <p:txBody>
          <a:bodyPr wrap="square" rtlCol="0">
            <a:spAutoFit/>
          </a:bodyPr>
          <a:lstStyle/>
          <a:p>
            <a:r>
              <a:rPr lang="en-IE" u="sng" dirty="0" smtClean="0">
                <a:solidFill>
                  <a:srgbClr val="085156"/>
                </a:solidFill>
                <a:latin typeface="Calibri" panose="020F0502020204030204" pitchFamily="34" charset="0"/>
                <a:ea typeface="Calibri" panose="020F0502020204030204" pitchFamily="34" charset="0"/>
                <a:cs typeface="Times New Roman" panose="02020603050405020304" pitchFamily="18" charset="0"/>
              </a:rPr>
              <a:t>RESPUESTAS</a:t>
            </a:r>
            <a:r>
              <a:rPr lang="en-IE" sz="1800" u="sng" dirty="0" smtClean="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a:t>
            </a:r>
            <a:r>
              <a:rPr lang="en-IE" sz="1800" dirty="0" smtClean="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8" name="Text Placeholder 2">
            <a:extLst>
              <a:ext uri="{FF2B5EF4-FFF2-40B4-BE49-F238E27FC236}">
                <a16:creationId xmlns="" xmlns:a16="http://schemas.microsoft.com/office/drawing/2014/main" id="{DC2CEA99-DF36-42B5-97B0-8D057E2D89BF}"/>
              </a:ext>
            </a:extLst>
          </p:cNvPr>
          <p:cNvSpPr>
            <a:spLocks noGrp="1"/>
          </p:cNvSpPr>
          <p:nvPr>
            <p:ph type="body" sz="quarter" idx="46"/>
          </p:nvPr>
        </p:nvSpPr>
        <p:spPr>
          <a:xfrm>
            <a:off x="526002" y="1268732"/>
            <a:ext cx="6474449" cy="719560"/>
          </a:xfrm>
          <a:solidFill>
            <a:srgbClr val="F5C05B"/>
          </a:solidFill>
        </p:spPr>
        <p:txBody>
          <a:bodyPr/>
          <a:lstStyle/>
          <a:p>
            <a:r>
              <a:rPr lang="es-ES" sz="2000" i="0" dirty="0">
                <a:solidFill>
                  <a:schemeClr val="bg1"/>
                </a:solidFill>
              </a:rPr>
              <a:t>EJERCICIO: Preguntas que hay que hacerse a la hora de elegir el envase para su empresa alimentaria:</a:t>
            </a:r>
            <a:endParaRPr lang="en-IE" sz="2000" i="0" dirty="0">
              <a:solidFill>
                <a:schemeClr val="bg1"/>
              </a:solidFill>
            </a:endParaRPr>
          </a:p>
        </p:txBody>
      </p:sp>
      <p:sp>
        <p:nvSpPr>
          <p:cNvPr id="9" name="Text Placeholder 2">
            <a:extLst>
              <a:ext uri="{FF2B5EF4-FFF2-40B4-BE49-F238E27FC236}">
                <a16:creationId xmlns="" xmlns:a16="http://schemas.microsoft.com/office/drawing/2014/main" id="{CC68462F-CE60-4CFF-B169-575DA0A4EEEC}"/>
              </a:ext>
            </a:extLst>
          </p:cNvPr>
          <p:cNvSpPr txBox="1">
            <a:spLocks/>
          </p:cNvSpPr>
          <p:nvPr/>
        </p:nvSpPr>
        <p:spPr>
          <a:xfrm>
            <a:off x="725745" y="2311652"/>
            <a:ext cx="6215014" cy="2858725"/>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mj-lt"/>
              <a:buAutoNum type="arabicPeriod"/>
              <a:defRPr/>
            </a:pPr>
            <a:r>
              <a:rPr lang="es-ES" sz="1600" dirty="0">
                <a:solidFill>
                  <a:srgbClr val="406F70"/>
                </a:solidFill>
              </a:rPr>
              <a:t>¿Qué tipo de comida tendrá en su menú para llevar?</a:t>
            </a:r>
          </a:p>
          <a:p>
            <a:pPr marL="342900" lvl="0" indent="-342900">
              <a:buFont typeface="+mj-lt"/>
              <a:buAutoNum type="arabicPeriod"/>
              <a:defRPr/>
            </a:pPr>
            <a:r>
              <a:rPr lang="es-ES" sz="1600" dirty="0">
                <a:solidFill>
                  <a:srgbClr val="406F70"/>
                </a:solidFill>
              </a:rPr>
              <a:t>¿Qué tamaño debe tener el contenedor?</a:t>
            </a:r>
          </a:p>
          <a:p>
            <a:pPr marL="342900" lvl="0" indent="-342900">
              <a:buFont typeface="+mj-lt"/>
              <a:buAutoNum type="arabicPeriod"/>
              <a:defRPr/>
            </a:pPr>
            <a:r>
              <a:rPr lang="es-ES" sz="1600" dirty="0">
                <a:solidFill>
                  <a:srgbClr val="406F70"/>
                </a:solidFill>
              </a:rPr>
              <a:t>¿Qué tipo de comida tendrá que contener? - ¿Se incluye salsa con el plato?</a:t>
            </a:r>
          </a:p>
          <a:p>
            <a:pPr marL="342900" lvl="0" indent="-342900">
              <a:buFont typeface="+mj-lt"/>
              <a:buAutoNum type="arabicPeriod"/>
              <a:defRPr/>
            </a:pPr>
            <a:r>
              <a:rPr lang="es-ES" sz="1600" dirty="0">
                <a:solidFill>
                  <a:srgbClr val="406F70"/>
                </a:solidFill>
              </a:rPr>
              <a:t>¿Cuál es su presupuesto?</a:t>
            </a:r>
          </a:p>
          <a:p>
            <a:pPr marL="342900" lvl="0" indent="-342900">
              <a:buFont typeface="+mj-lt"/>
              <a:buAutoNum type="arabicPeriod"/>
              <a:defRPr/>
            </a:pPr>
            <a:r>
              <a:rPr lang="es-ES" sz="1600" dirty="0">
                <a:solidFill>
                  <a:srgbClr val="406F70"/>
                </a:solidFill>
              </a:rPr>
              <a:t>¿Dónde se consumirá la comida?</a:t>
            </a:r>
          </a:p>
          <a:p>
            <a:pPr marL="342900" lvl="0" indent="-342900">
              <a:buFont typeface="+mj-lt"/>
              <a:buAutoNum type="arabicPeriod"/>
              <a:defRPr/>
            </a:pPr>
            <a:r>
              <a:rPr lang="es-ES" sz="1600" dirty="0">
                <a:solidFill>
                  <a:srgbClr val="406F70"/>
                </a:solidFill>
              </a:rPr>
              <a:t>Una vez que haya pensado en las características que debe tener el recipiente, puede echar un vistazo a la oferta.</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34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a:t>Módulo</a:t>
            </a:r>
            <a:r>
              <a:rPr lang="en-US" dirty="0"/>
              <a:t> 2: </a:t>
            </a:r>
            <a:r>
              <a:rPr lang="en-US" sz="1600" dirty="0" err="1"/>
              <a:t>Diapositiva</a:t>
            </a:r>
            <a:r>
              <a:rPr lang="en-US" sz="1600" dirty="0"/>
              <a:t> 79</a:t>
            </a:r>
            <a:endParaRPr lang="en-IE" sz="1600" dirty="0"/>
          </a:p>
        </p:txBody>
      </p:sp>
      <p:sp>
        <p:nvSpPr>
          <p:cNvPr id="7" name="TextBox 6">
            <a:extLst>
              <a:ext uri="{FF2B5EF4-FFF2-40B4-BE49-F238E27FC236}">
                <a16:creationId xmlns=""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6" name="Text Placeholder 2">
            <a:extLst>
              <a:ext uri="{FF2B5EF4-FFF2-40B4-BE49-F238E27FC236}">
                <a16:creationId xmlns="" xmlns:a16="http://schemas.microsoft.com/office/drawing/2014/main" id="{7EA38C03-F9E1-459E-B0F6-789402F21569}"/>
              </a:ext>
            </a:extLst>
          </p:cNvPr>
          <p:cNvSpPr txBox="1">
            <a:spLocks/>
          </p:cNvSpPr>
          <p:nvPr/>
        </p:nvSpPr>
        <p:spPr>
          <a:xfrm>
            <a:off x="505807" y="2498014"/>
            <a:ext cx="6752243" cy="2525897"/>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s-ES" sz="1800" b="1" dirty="0">
                <a:solidFill>
                  <a:srgbClr val="406F70"/>
                </a:solidFill>
              </a:rPr>
              <a:t>Análisis coste-beneficio: Actividad</a:t>
            </a:r>
          </a:p>
          <a:p>
            <a:pPr marL="0" indent="0">
              <a:buNone/>
            </a:pPr>
            <a:r>
              <a:rPr lang="es-ES" sz="1800" b="1" dirty="0">
                <a:solidFill>
                  <a:srgbClr val="406F70"/>
                </a:solidFill>
              </a:rPr>
              <a:t>Piense en su propuesta de servicio alimentario y en lo que ofrece: ¿cómo podría un servicio de "traiga usted mismo" permitirle ahorrar envases y dinero?</a:t>
            </a:r>
          </a:p>
          <a:p>
            <a:pPr marL="0" indent="0">
              <a:buNone/>
            </a:pPr>
            <a:endParaRPr lang="es-ES" sz="1800" b="1" dirty="0">
              <a:solidFill>
                <a:srgbClr val="406F70"/>
              </a:solidFill>
            </a:endParaRPr>
          </a:p>
          <a:p>
            <a:pPr marL="0" indent="0">
              <a:buNone/>
            </a:pPr>
            <a:r>
              <a:rPr lang="es-ES" sz="1800" b="1" dirty="0">
                <a:solidFill>
                  <a:srgbClr val="406F70"/>
                </a:solidFill>
              </a:rPr>
              <a:t>Por ejemplo, en Irlanda, a raíz de la nueva legislación sobre economía circular, la reutilización/reciclaje será </a:t>
            </a:r>
            <a:r>
              <a:rPr lang="es-ES" sz="1800" b="1" dirty="0" smtClean="0">
                <a:solidFill>
                  <a:srgbClr val="406F70"/>
                </a:solidFill>
              </a:rPr>
              <a:t>obligatoria</a:t>
            </a:r>
          </a:p>
          <a:p>
            <a:pPr marL="0" indent="0">
              <a:buNone/>
            </a:pPr>
            <a:endParaRPr lang="es-ES" sz="1800" b="1" dirty="0">
              <a:solidFill>
                <a:srgbClr val="406F70"/>
              </a:solidFill>
              <a:hlinkClick r:id="rId2"/>
            </a:endParaRPr>
          </a:p>
          <a:p>
            <a:pPr marL="0" indent="0">
              <a:buNone/>
            </a:pPr>
            <a:r>
              <a:rPr lang="en-IE" sz="1800" dirty="0" smtClean="0">
                <a:hlinkClick r:id="rId2"/>
              </a:rPr>
              <a:t>https</a:t>
            </a:r>
            <a:r>
              <a:rPr lang="en-IE" sz="1800" dirty="0">
                <a:hlinkClick r:id="rId2"/>
              </a:rPr>
              <a:t>://www.irishtimes.com/news/environment/reuse-repair-recycle-circular-economy-legislation-set-to-have-huge-impact-1.4597151</a:t>
            </a:r>
            <a:endParaRPr lang="en-IE" sz="1800" dirty="0"/>
          </a:p>
          <a:p>
            <a:pPr marL="0" indent="0">
              <a:buNone/>
            </a:pPr>
            <a:endParaRPr lang="en-IE" sz="1400" dirty="0"/>
          </a:p>
          <a:p>
            <a:pPr marL="0" indent="0">
              <a:buNone/>
            </a:pPr>
            <a:r>
              <a:rPr lang="en-IE" sz="1400" b="1" dirty="0"/>
              <a:t> </a:t>
            </a:r>
            <a:endParaRPr lang="en-IE" sz="1400" dirty="0"/>
          </a:p>
          <a:p>
            <a:pPr marL="0" indent="0">
              <a:buNone/>
            </a:pPr>
            <a:endParaRPr lang="en-IE" sz="1400" dirty="0"/>
          </a:p>
        </p:txBody>
      </p:sp>
      <p:sp>
        <p:nvSpPr>
          <p:cNvPr id="3" name="Arrow: Right 2">
            <a:extLst>
              <a:ext uri="{FF2B5EF4-FFF2-40B4-BE49-F238E27FC236}">
                <a16:creationId xmlns="" xmlns:a16="http://schemas.microsoft.com/office/drawing/2014/main" id="{B023C56F-0951-4BE4-BB47-190F64ECC91F}"/>
              </a:ext>
            </a:extLst>
          </p:cNvPr>
          <p:cNvSpPr/>
          <p:nvPr/>
        </p:nvSpPr>
        <p:spPr>
          <a:xfrm>
            <a:off x="632834" y="1003489"/>
            <a:ext cx="5958466" cy="1494525"/>
          </a:xfrm>
          <a:prstGeom prst="rightArrow">
            <a:avLst/>
          </a:prstGeom>
          <a:solidFill>
            <a:srgbClr val="F5C0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latin typeface="Open Sans" panose="020B0606030504020204" pitchFamily="34" charset="0"/>
                <a:ea typeface="Open Sans" panose="020B0606030504020204" pitchFamily="34" charset="0"/>
                <a:cs typeface="Open Sans" panose="020B0606030504020204" pitchFamily="34" charset="0"/>
              </a:rPr>
              <a:t>ACTIVIDAD: El camino a seguir</a:t>
            </a:r>
            <a:endParaRPr lang="en-IE"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725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a:t>Módulo</a:t>
            </a:r>
            <a:r>
              <a:rPr lang="en-US" dirty="0"/>
              <a:t> 2: </a:t>
            </a:r>
            <a:r>
              <a:rPr lang="en-US" sz="1600" dirty="0" err="1"/>
              <a:t>Diapositiva</a:t>
            </a:r>
            <a:r>
              <a:rPr lang="en-US" sz="1600" dirty="0"/>
              <a:t> 82</a:t>
            </a:r>
            <a:endParaRPr lang="en-US" sz="1600" dirty="0"/>
          </a:p>
          <a:p>
            <a:endParaRPr lang="en-US" dirty="0"/>
          </a:p>
          <a:p>
            <a:endParaRPr lang="en-IE" dirty="0"/>
          </a:p>
        </p:txBody>
      </p:sp>
      <p:sp>
        <p:nvSpPr>
          <p:cNvPr id="9" name="Text Placeholder 3">
            <a:extLst>
              <a:ext uri="{FF2B5EF4-FFF2-40B4-BE49-F238E27FC236}">
                <a16:creationId xmlns="" xmlns:a16="http://schemas.microsoft.com/office/drawing/2014/main" id="{BCFCD0A7-4E1F-4AA2-9E3A-48A965501D04}"/>
              </a:ext>
            </a:extLst>
          </p:cNvPr>
          <p:cNvSpPr txBox="1">
            <a:spLocks/>
          </p:cNvSpPr>
          <p:nvPr/>
        </p:nvSpPr>
        <p:spPr>
          <a:xfrm>
            <a:off x="477639" y="3147297"/>
            <a:ext cx="6805663" cy="2934526"/>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s-ES" sz="2000" b="1" dirty="0">
                <a:solidFill>
                  <a:srgbClr val="406F70"/>
                </a:solidFill>
              </a:rPr>
              <a:t>Tendencias alimentarias en la era del cambio climático</a:t>
            </a:r>
          </a:p>
          <a:p>
            <a:pPr marL="0" indent="0">
              <a:buNone/>
            </a:pPr>
            <a:r>
              <a:rPr lang="es-ES" sz="2000" b="1" dirty="0">
                <a:solidFill>
                  <a:srgbClr val="406F70"/>
                </a:solidFill>
              </a:rPr>
              <a:t>Lista de comprobación de la preparación:</a:t>
            </a:r>
          </a:p>
          <a:p>
            <a:pPr marL="0" indent="0">
              <a:buNone/>
            </a:pPr>
            <a:r>
              <a:rPr lang="es-ES" sz="2000" b="1" dirty="0">
                <a:solidFill>
                  <a:srgbClr val="406F70"/>
                </a:solidFill>
              </a:rPr>
              <a:t>¿Utilizas envases sostenibles? 			⃝</a:t>
            </a:r>
          </a:p>
          <a:p>
            <a:pPr marL="0" indent="0">
              <a:buNone/>
            </a:pPr>
            <a:r>
              <a:rPr lang="es-ES" sz="2000" b="1" dirty="0">
                <a:solidFill>
                  <a:srgbClr val="406F70"/>
                </a:solidFill>
              </a:rPr>
              <a:t>¿Promueves la reutilización y la reducción? 	 	</a:t>
            </a:r>
            <a:r>
              <a:rPr lang="es-ES" sz="2000" b="1" dirty="0" smtClean="0">
                <a:solidFill>
                  <a:srgbClr val="406F70"/>
                </a:solidFill>
              </a:rPr>
              <a:t>⃝</a:t>
            </a:r>
            <a:endParaRPr lang="es-ES" sz="2000" b="1" dirty="0">
              <a:solidFill>
                <a:srgbClr val="406F70"/>
              </a:solidFill>
            </a:endParaRPr>
          </a:p>
          <a:p>
            <a:pPr marL="0" indent="0">
              <a:buNone/>
            </a:pPr>
            <a:r>
              <a:rPr lang="es-ES" sz="2000" b="1" dirty="0">
                <a:solidFill>
                  <a:srgbClr val="406F70"/>
                </a:solidFill>
              </a:rPr>
              <a:t>Está su empresa reciclando correctamente?	 	</a:t>
            </a:r>
            <a:r>
              <a:rPr lang="es-ES" sz="2000" b="1" dirty="0" smtClean="0">
                <a:solidFill>
                  <a:srgbClr val="406F70"/>
                </a:solidFill>
              </a:rPr>
              <a:t>⃝ </a:t>
            </a:r>
            <a:endParaRPr lang="es-ES" sz="2000" b="1" dirty="0">
              <a:solidFill>
                <a:srgbClr val="406F70"/>
              </a:solidFill>
            </a:endParaRPr>
          </a:p>
          <a:p>
            <a:pPr marL="0" indent="0">
              <a:buNone/>
            </a:pPr>
            <a:r>
              <a:rPr lang="es-ES" sz="2000" b="1" dirty="0">
                <a:solidFill>
                  <a:srgbClr val="406F70"/>
                </a:solidFill>
              </a:rPr>
              <a:t>Estás evitando el uso de plásticos?	 			⃝ </a:t>
            </a:r>
          </a:p>
          <a:p>
            <a:pPr marL="0" indent="0">
              <a:buNone/>
            </a:pPr>
            <a:r>
              <a:rPr lang="es-ES" sz="2000" b="1" dirty="0">
                <a:solidFill>
                  <a:srgbClr val="406F70"/>
                </a:solidFill>
              </a:rPr>
              <a:t>Ofrece opciones de proteínas alternativas en su menú?	⃝ </a:t>
            </a:r>
            <a:r>
              <a:rPr lang="en-IE" sz="2000" dirty="0"/>
              <a:t>	</a:t>
            </a:r>
          </a:p>
        </p:txBody>
      </p:sp>
      <p:pic>
        <p:nvPicPr>
          <p:cNvPr id="12" name="Picture 11" descr="Child drawing the earth">
            <a:extLst>
              <a:ext uri="{FF2B5EF4-FFF2-40B4-BE49-F238E27FC236}">
                <a16:creationId xmlns="" xmlns:a16="http://schemas.microsoft.com/office/drawing/2014/main" id="{31126B7D-ABF0-4721-94E0-C84DAFDB2C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514" y="6081823"/>
            <a:ext cx="5497033" cy="3657396"/>
          </a:xfrm>
          <a:prstGeom prst="rect">
            <a:avLst/>
          </a:prstGeom>
        </p:spPr>
      </p:pic>
      <p:sp>
        <p:nvSpPr>
          <p:cNvPr id="10" name="Arrow: Right 9">
            <a:extLst>
              <a:ext uri="{FF2B5EF4-FFF2-40B4-BE49-F238E27FC236}">
                <a16:creationId xmlns="" xmlns:a16="http://schemas.microsoft.com/office/drawing/2014/main" id="{C4AF6393-BF49-4DB4-939A-5FE35636051D}"/>
              </a:ext>
            </a:extLst>
          </p:cNvPr>
          <p:cNvSpPr/>
          <p:nvPr/>
        </p:nvSpPr>
        <p:spPr>
          <a:xfrm>
            <a:off x="526001" y="1632534"/>
            <a:ext cx="6400839" cy="1494525"/>
          </a:xfrm>
          <a:prstGeom prst="rightArrow">
            <a:avLst/>
          </a:prstGeom>
          <a:solidFill>
            <a:srgbClr val="F5C0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latin typeface="Open Sans" panose="020B0606030504020204" pitchFamily="34" charset="0"/>
                <a:ea typeface="Open Sans" panose="020B0606030504020204" pitchFamily="34" charset="0"/>
                <a:cs typeface="Open Sans" panose="020B0606030504020204" pitchFamily="34" charset="0"/>
              </a:rPr>
              <a:t>ACTIVIDAD: El camino a seguir</a:t>
            </a:r>
            <a:endParaRPr lang="en-IE"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707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2F5A839-1F1A-41A0-A6DA-5F508360220F}"/>
              </a:ext>
            </a:extLst>
          </p:cNvPr>
          <p:cNvSpPr>
            <a:spLocks noGrp="1"/>
          </p:cNvSpPr>
          <p:nvPr>
            <p:ph type="body" sz="quarter" idx="30"/>
          </p:nvPr>
        </p:nvSpPr>
        <p:spPr/>
        <p:txBody>
          <a:bodyPr/>
          <a:lstStyle/>
          <a:p>
            <a:r>
              <a:rPr lang="en-US" dirty="0" err="1"/>
              <a:t>Módulo</a:t>
            </a:r>
            <a:r>
              <a:rPr lang="en-US" dirty="0"/>
              <a:t> 2:</a:t>
            </a:r>
            <a:endParaRPr lang="en-IE" dirty="0"/>
          </a:p>
        </p:txBody>
      </p:sp>
      <p:sp>
        <p:nvSpPr>
          <p:cNvPr id="3" name="Text Placeholder 2">
            <a:extLst>
              <a:ext uri="{FF2B5EF4-FFF2-40B4-BE49-F238E27FC236}">
                <a16:creationId xmlns="" xmlns:a16="http://schemas.microsoft.com/office/drawing/2014/main" id="{EC02904C-D37F-4D84-8CBC-ACB21C17819E}"/>
              </a:ext>
            </a:extLst>
          </p:cNvPr>
          <p:cNvSpPr>
            <a:spLocks noGrp="1"/>
          </p:cNvSpPr>
          <p:nvPr>
            <p:ph type="body" sz="quarter" idx="46"/>
          </p:nvPr>
        </p:nvSpPr>
        <p:spPr>
          <a:xfrm>
            <a:off x="505807" y="2087435"/>
            <a:ext cx="6474449" cy="531779"/>
          </a:xfrm>
          <a:solidFill>
            <a:srgbClr val="F5C05B"/>
          </a:solidFill>
        </p:spPr>
        <p:txBody>
          <a:bodyPr/>
          <a:lstStyle/>
          <a:p>
            <a:r>
              <a:rPr lang="es-ES" sz="2000" i="0" dirty="0">
                <a:solidFill>
                  <a:schemeClr val="bg1"/>
                </a:solidFill>
              </a:rPr>
              <a:t>INSPIRARSE - Estudios de casos de proyectos</a:t>
            </a:r>
            <a:endParaRPr lang="en-IE" sz="2000" i="0" dirty="0">
              <a:solidFill>
                <a:schemeClr val="bg1"/>
              </a:solidFill>
            </a:endParaRPr>
          </a:p>
        </p:txBody>
      </p:sp>
      <p:sp>
        <p:nvSpPr>
          <p:cNvPr id="4" name="Text Placeholder 3">
            <a:extLst>
              <a:ext uri="{FF2B5EF4-FFF2-40B4-BE49-F238E27FC236}">
                <a16:creationId xmlns="" xmlns:a16="http://schemas.microsoft.com/office/drawing/2014/main" id="{1BA2C2D5-3DF9-498C-BAA8-E18DEB3CAC2B}"/>
              </a:ext>
            </a:extLst>
          </p:cNvPr>
          <p:cNvSpPr>
            <a:spLocks noGrp="1"/>
          </p:cNvSpPr>
          <p:nvPr>
            <p:ph type="body" sz="quarter" idx="47"/>
          </p:nvPr>
        </p:nvSpPr>
        <p:spPr>
          <a:xfrm>
            <a:off x="632834" y="2847843"/>
            <a:ext cx="6121764" cy="5847220"/>
          </a:xfrm>
        </p:spPr>
        <p:txBody>
          <a:bodyPr/>
          <a:lstStyle/>
          <a:p>
            <a:r>
              <a:rPr lang="es-ES" sz="1600" b="1" dirty="0">
                <a:solidFill>
                  <a:srgbClr val="085156"/>
                </a:solidFill>
                <a:latin typeface="+mn-lt"/>
              </a:rPr>
              <a:t>Proyecto Bolsa Gourmet 2.0:</a:t>
            </a:r>
          </a:p>
          <a:p>
            <a:r>
              <a:rPr lang="es-ES" sz="1100" dirty="0">
                <a:solidFill>
                  <a:schemeClr val="tx1"/>
                </a:solidFill>
                <a:latin typeface="+mn-lt"/>
              </a:rPr>
              <a:t>Una iniciativa española que ofrece a la industria alimentaria una herramienta para luchar contra el desperdicio de alimentos y, de este modo, concienciar a los consumidores sobre el desperdicio de alimentos.</a:t>
            </a:r>
          </a:p>
          <a:p>
            <a:r>
              <a:rPr lang="es-ES" sz="1100" b="1" dirty="0">
                <a:solidFill>
                  <a:schemeClr val="tx1"/>
                </a:solidFill>
                <a:latin typeface="+mn-lt"/>
              </a:rPr>
              <a:t>Lea la historia completa:</a:t>
            </a:r>
            <a:r>
              <a:rPr lang="en-IE" sz="1100" dirty="0" smtClean="0">
                <a:hlinkClick r:id="rId2"/>
              </a:rPr>
              <a:t>43-Gourmet-Bag-Project.pdf </a:t>
            </a:r>
            <a:r>
              <a:rPr lang="en-IE" sz="1100" dirty="0">
                <a:hlinkClick r:id="rId2"/>
              </a:rPr>
              <a:t>(</a:t>
            </a:r>
            <a:r>
              <a:rPr lang="en-IE" sz="1100" dirty="0" err="1">
                <a:hlinkClick r:id="rId2"/>
              </a:rPr>
              <a:t>foodinnovation.how</a:t>
            </a:r>
            <a:r>
              <a:rPr lang="en-IE" sz="1100" dirty="0">
                <a:hlinkClick r:id="rId2"/>
              </a:rPr>
              <a:t>)</a:t>
            </a:r>
            <a:endParaRPr lang="en-IE" sz="1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s-ES" sz="1600" b="1" dirty="0">
                <a:solidFill>
                  <a:srgbClr val="085156"/>
                </a:solidFill>
                <a:latin typeface="+mn-lt"/>
              </a:rPr>
              <a:t>Granja didáctica ecológica </a:t>
            </a:r>
            <a:r>
              <a:rPr lang="es-ES" sz="1600" b="1" dirty="0" err="1">
                <a:solidFill>
                  <a:srgbClr val="085156"/>
                </a:solidFill>
                <a:latin typeface="+mn-lt"/>
              </a:rPr>
              <a:t>Pri</a:t>
            </a:r>
            <a:r>
              <a:rPr lang="es-ES" sz="1600" b="1" dirty="0">
                <a:solidFill>
                  <a:srgbClr val="085156"/>
                </a:solidFill>
                <a:latin typeface="+mn-lt"/>
              </a:rPr>
              <a:t> </a:t>
            </a:r>
            <a:r>
              <a:rPr lang="es-ES" sz="1600" b="1" dirty="0" err="1">
                <a:solidFill>
                  <a:srgbClr val="085156"/>
                </a:solidFill>
                <a:latin typeface="+mn-lt"/>
              </a:rPr>
              <a:t>Baronu</a:t>
            </a:r>
            <a:r>
              <a:rPr lang="es-ES" sz="1600" b="1" dirty="0">
                <a:solidFill>
                  <a:srgbClr val="085156"/>
                </a:solidFill>
                <a:latin typeface="+mn-lt"/>
              </a:rPr>
              <a:t>:</a:t>
            </a:r>
          </a:p>
          <a:p>
            <a:r>
              <a:rPr lang="es-ES" sz="1100" dirty="0">
                <a:solidFill>
                  <a:schemeClr val="tx1"/>
                </a:solidFill>
                <a:latin typeface="+mn-lt"/>
              </a:rPr>
              <a:t>Esta granja de Eslovenia es un gran ejemplo de sostenibilidad. A través de la promoción de la agricultura ecológica y las habilidades tradicionales de </a:t>
            </a:r>
            <a:r>
              <a:rPr lang="es-ES" sz="1100" dirty="0" smtClean="0">
                <a:solidFill>
                  <a:schemeClr val="tx1"/>
                </a:solidFill>
                <a:latin typeface="+mn-lt"/>
              </a:rPr>
              <a:t>autosuficiencia</a:t>
            </a:r>
          </a:p>
          <a:p>
            <a:r>
              <a:rPr lang="en-IE" sz="1100" b="1" dirty="0" smtClean="0">
                <a:solidFill>
                  <a:srgbClr val="044449"/>
                </a:solidFill>
                <a:latin typeface="+mn-lt"/>
              </a:rPr>
              <a:t>Lea la </a:t>
            </a:r>
            <a:r>
              <a:rPr lang="en-IE" sz="1100" b="1" dirty="0" err="1" smtClean="0">
                <a:solidFill>
                  <a:srgbClr val="044449"/>
                </a:solidFill>
                <a:latin typeface="+mn-lt"/>
              </a:rPr>
              <a:t>historia</a:t>
            </a:r>
            <a:r>
              <a:rPr lang="en-IE" sz="1100" b="1" dirty="0" smtClean="0">
                <a:solidFill>
                  <a:srgbClr val="044449"/>
                </a:solidFill>
                <a:latin typeface="+mn-lt"/>
              </a:rPr>
              <a:t> </a:t>
            </a:r>
            <a:r>
              <a:rPr lang="en-IE" sz="1100" b="1" dirty="0" err="1" smtClean="0">
                <a:solidFill>
                  <a:srgbClr val="044449"/>
                </a:solidFill>
                <a:latin typeface="+mn-lt"/>
              </a:rPr>
              <a:t>completa</a:t>
            </a:r>
            <a:r>
              <a:rPr lang="en-IE" sz="1100" b="1" dirty="0" smtClean="0">
                <a:solidFill>
                  <a:srgbClr val="044449"/>
                </a:solidFill>
                <a:latin typeface="+mn-lt"/>
              </a:rPr>
              <a:t>:</a:t>
            </a:r>
            <a:endParaRPr lang="en-IE" sz="1100" b="1" dirty="0">
              <a:solidFill>
                <a:srgbClr val="044449"/>
              </a:solidFill>
              <a:latin typeface="+mn-lt"/>
              <a:hlinkClick r:id="rId3">
                <a:extLst>
                  <a:ext uri="{A12FA001-AC4F-418D-AE19-62706E023703}">
                    <ahyp:hlinkClr xmlns="" xmlns:ahyp="http://schemas.microsoft.com/office/drawing/2018/hyperlinkcolor" val="tx"/>
                  </a:ext>
                </a:extLst>
              </a:hlinkClick>
            </a:endParaRPr>
          </a:p>
          <a:p>
            <a:r>
              <a:rPr lang="en-IE" sz="1100" dirty="0">
                <a:hlinkClick r:id="rId4"/>
              </a:rPr>
              <a:t>46-Ecological-Didactic-Farm-1.pdf (</a:t>
            </a:r>
            <a:r>
              <a:rPr lang="en-IE" sz="1100" dirty="0" err="1">
                <a:hlinkClick r:id="rId4"/>
              </a:rPr>
              <a:t>foodinnovation.how</a:t>
            </a:r>
            <a:r>
              <a:rPr lang="en-IE" sz="1100" dirty="0">
                <a:hlinkClick r:id="rId4"/>
              </a:rPr>
              <a:t>)</a:t>
            </a:r>
            <a:endParaRPr lang="en-IE" sz="110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1100" dirty="0">
              <a:latin typeface="+mn-lt"/>
            </a:endParaRPr>
          </a:p>
          <a:p>
            <a:r>
              <a:rPr lang="es-ES" sz="1600" b="1" dirty="0">
                <a:solidFill>
                  <a:srgbClr val="085156"/>
                </a:solidFill>
                <a:latin typeface="+mn-lt"/>
              </a:rPr>
              <a:t>Aplicación </a:t>
            </a:r>
            <a:r>
              <a:rPr lang="es-ES" sz="1600" b="1" dirty="0" err="1">
                <a:solidFill>
                  <a:srgbClr val="085156"/>
                </a:solidFill>
                <a:latin typeface="+mn-lt"/>
              </a:rPr>
              <a:t>Evocco</a:t>
            </a:r>
            <a:r>
              <a:rPr lang="es-ES" sz="1600" b="1" dirty="0">
                <a:solidFill>
                  <a:srgbClr val="085156"/>
                </a:solidFill>
                <a:latin typeface="+mn-lt"/>
              </a:rPr>
              <a:t> y Mis Emisiones:</a:t>
            </a:r>
          </a:p>
          <a:p>
            <a:r>
              <a:rPr lang="es-ES" sz="1100" dirty="0">
                <a:solidFill>
                  <a:schemeClr val="tx1"/>
                </a:solidFill>
                <a:latin typeface="+mn-lt"/>
              </a:rPr>
              <a:t>Estos casos prácticos demuestran cómo el uso de la tecnología puede ayudarnos a ser más conscientes de nuestra huella de carbono alimentaria </a:t>
            </a:r>
            <a:r>
              <a:rPr lang="en-IE" sz="1100" b="1" dirty="0" smtClean="0">
                <a:solidFill>
                  <a:srgbClr val="044449"/>
                </a:solidFill>
                <a:latin typeface="+mn-lt"/>
              </a:rPr>
              <a:t>Lea la </a:t>
            </a:r>
            <a:r>
              <a:rPr lang="en-IE" sz="1100" b="1" dirty="0" err="1" smtClean="0">
                <a:solidFill>
                  <a:srgbClr val="044449"/>
                </a:solidFill>
                <a:latin typeface="+mn-lt"/>
              </a:rPr>
              <a:t>historia</a:t>
            </a:r>
            <a:r>
              <a:rPr lang="en-IE" sz="1100" b="1" dirty="0" smtClean="0">
                <a:solidFill>
                  <a:srgbClr val="044449"/>
                </a:solidFill>
                <a:latin typeface="+mn-lt"/>
              </a:rPr>
              <a:t> </a:t>
            </a:r>
            <a:r>
              <a:rPr lang="en-IE" sz="1100" b="1" dirty="0" err="1" smtClean="0">
                <a:solidFill>
                  <a:srgbClr val="044449"/>
                </a:solidFill>
                <a:latin typeface="+mn-lt"/>
              </a:rPr>
              <a:t>completa</a:t>
            </a:r>
            <a:r>
              <a:rPr lang="en-IE" sz="1100" b="1" dirty="0" smtClean="0">
                <a:solidFill>
                  <a:srgbClr val="044449"/>
                </a:solidFill>
                <a:latin typeface="+mn-lt"/>
              </a:rPr>
              <a:t>:</a:t>
            </a:r>
            <a:endParaRPr lang="en-IE" sz="1100" b="1" dirty="0">
              <a:solidFill>
                <a:srgbClr val="044449"/>
              </a:solidFill>
              <a:latin typeface="+mn-lt"/>
              <a:hlinkClick r:id="rId3">
                <a:extLst>
                  <a:ext uri="{A12FA001-AC4F-418D-AE19-62706E023703}">
                    <ahyp:hlinkClr xmlns="" xmlns:ahyp="http://schemas.microsoft.com/office/drawing/2018/hyperlinkcolor" val="tx"/>
                  </a:ext>
                </a:extLst>
              </a:hlinkClick>
            </a:endParaRPr>
          </a:p>
          <a:p>
            <a:r>
              <a:rPr lang="en-IE" sz="1100" dirty="0">
                <a:hlinkClick r:id="rId5"/>
              </a:rPr>
              <a:t>https://www.evocco.com/about</a:t>
            </a:r>
            <a:r>
              <a:rPr lang="en-IE" sz="1100" dirty="0"/>
              <a:t> 	</a:t>
            </a:r>
            <a:r>
              <a:rPr lang="en-GB" sz="1100" dirty="0">
                <a:hlinkClick r:id="rId6"/>
              </a:rPr>
              <a:t>Food carbon footprint calculator </a:t>
            </a:r>
            <a:endParaRPr lang="en-IE" sz="1100" dirty="0"/>
          </a:p>
          <a:p>
            <a:endParaRPr lang="en-IE" altLang="en-US" sz="1100" dirty="0">
              <a:solidFill>
                <a:srgbClr val="406F70"/>
              </a:solidFill>
              <a:latin typeface="Arial" panose="020B0604020202020204" pitchFamily="34" charset="0"/>
            </a:endParaRPr>
          </a:p>
          <a:p>
            <a:endParaRPr kumimoji="0" lang="en-US" altLang="en-US" sz="1600" b="1" i="0" u="none" strike="noStrike" cap="none" normalizeH="0" baseline="0" dirty="0">
              <a:ln>
                <a:noFill/>
              </a:ln>
              <a:effectLst/>
              <a:latin typeface="+mn-lt"/>
            </a:endParaRPr>
          </a:p>
          <a:p>
            <a:endParaRPr lang="en-US" altLang="en-US" sz="1600" b="1" dirty="0">
              <a:latin typeface="+mn-lt"/>
            </a:endParaRPr>
          </a:p>
          <a:p>
            <a:endParaRPr kumimoji="0" lang="en-US" altLang="en-US" sz="1600" b="1" i="0" u="none" strike="noStrike" cap="none" normalizeH="0" baseline="0" dirty="0">
              <a:ln>
                <a:noFill/>
              </a:ln>
              <a:effectLst/>
              <a:latin typeface="+mn-lt"/>
            </a:endParaRPr>
          </a:p>
          <a:p>
            <a:endParaRPr lang="en-US" altLang="en-US" sz="1600" b="1" dirty="0">
              <a:latin typeface="+mn-lt"/>
            </a:endParaRPr>
          </a:p>
          <a:p>
            <a:endParaRPr kumimoji="0" lang="en-US" altLang="en-US" sz="1600" b="1" i="0" u="none" strike="noStrike" cap="none" normalizeH="0" baseline="0" dirty="0">
              <a:ln>
                <a:noFill/>
              </a:ln>
              <a:effectLst/>
              <a:latin typeface="+mn-lt"/>
            </a:endParaRPr>
          </a:p>
          <a:p>
            <a:r>
              <a:rPr lang="es-ES" altLang="en-US" sz="1600" b="1" dirty="0" err="1">
                <a:solidFill>
                  <a:srgbClr val="085156"/>
                </a:solidFill>
                <a:latin typeface="+mn-lt"/>
              </a:rPr>
              <a:t>Jikoni</a:t>
            </a:r>
            <a:r>
              <a:rPr lang="es-ES" altLang="en-US" sz="1600" b="1" dirty="0">
                <a:solidFill>
                  <a:srgbClr val="085156"/>
                </a:solidFill>
                <a:latin typeface="+mn-lt"/>
              </a:rPr>
              <a:t>:</a:t>
            </a:r>
          </a:p>
          <a:p>
            <a:r>
              <a:rPr lang="es-ES" altLang="en-US" sz="1100" dirty="0">
                <a:solidFill>
                  <a:schemeClr val="tx1"/>
                </a:solidFill>
                <a:latin typeface="+mn-lt"/>
              </a:rPr>
              <a:t>Este restaurante es un ejemplo de cómo todos tenemos un papel que desempeñar y nos hemos convertido en un negocio neutro en </a:t>
            </a:r>
            <a:r>
              <a:rPr lang="es-ES" altLang="en-US" sz="1100" dirty="0" smtClean="0">
                <a:solidFill>
                  <a:schemeClr val="tx1"/>
                </a:solidFill>
                <a:latin typeface="+mn-lt"/>
              </a:rPr>
              <a:t>carbono.</a:t>
            </a:r>
            <a:r>
              <a:rPr lang="en-IE" sz="1100" b="1" dirty="0" smtClean="0">
                <a:solidFill>
                  <a:srgbClr val="044449"/>
                </a:solidFill>
                <a:latin typeface="+mn-lt"/>
              </a:rPr>
              <a:t>Lea la </a:t>
            </a:r>
            <a:r>
              <a:rPr lang="en-IE" sz="1100" b="1" dirty="0" err="1" smtClean="0">
                <a:solidFill>
                  <a:srgbClr val="044449"/>
                </a:solidFill>
                <a:latin typeface="+mn-lt"/>
              </a:rPr>
              <a:t>historia</a:t>
            </a:r>
            <a:r>
              <a:rPr lang="en-IE" sz="1100" b="1" dirty="0" smtClean="0">
                <a:solidFill>
                  <a:srgbClr val="044449"/>
                </a:solidFill>
                <a:latin typeface="+mn-lt"/>
              </a:rPr>
              <a:t> </a:t>
            </a:r>
            <a:r>
              <a:rPr lang="en-IE" sz="1100" b="1" dirty="0" err="1" smtClean="0">
                <a:solidFill>
                  <a:srgbClr val="044449"/>
                </a:solidFill>
                <a:latin typeface="+mn-lt"/>
              </a:rPr>
              <a:t>completa</a:t>
            </a:r>
            <a:r>
              <a:rPr lang="en-IE" sz="1100" b="1" dirty="0" smtClean="0">
                <a:solidFill>
                  <a:srgbClr val="044449"/>
                </a:solidFill>
                <a:latin typeface="+mn-lt"/>
              </a:rPr>
              <a:t>:</a:t>
            </a:r>
            <a:endParaRPr lang="en-IE" sz="1100" b="1" dirty="0">
              <a:solidFill>
                <a:srgbClr val="044449"/>
              </a:solidFill>
              <a:latin typeface="+mn-lt"/>
              <a:hlinkClick r:id="rId3">
                <a:extLst>
                  <a:ext uri="{A12FA001-AC4F-418D-AE19-62706E023703}">
                    <ahyp:hlinkClr xmlns="" xmlns:ahyp="http://schemas.microsoft.com/office/drawing/2018/hyperlinkcolor" val="tx"/>
                  </a:ext>
                </a:extLst>
              </a:hlinkClick>
            </a:endParaRPr>
          </a:p>
          <a:p>
            <a:r>
              <a:rPr lang="en-GB" sz="1100" dirty="0">
                <a:hlinkClick r:id="rId7"/>
              </a:rPr>
              <a:t>Why carbon neutral restaurants are the future of dining out (telegraph.co.uk)</a:t>
            </a:r>
            <a:endParaRPr lang="en-GB" sz="1100" dirty="0"/>
          </a:p>
          <a:p>
            <a:endParaRPr lang="en-US" sz="1100" dirty="0">
              <a:solidFill>
                <a:srgbClr val="406F70"/>
              </a:solidFill>
              <a:latin typeface="Arial" panose="020B0604020202020204" pitchFamily="34" charset="0"/>
              <a:cs typeface="Times New Roman" panose="02020603050405020304" pitchFamily="18" charset="0"/>
            </a:endParaRPr>
          </a:p>
          <a:p>
            <a:endParaRPr lang="en-US" sz="1600" b="1" dirty="0">
              <a:latin typeface="+mn-lt"/>
              <a:cs typeface="Times New Roman" panose="02020603050405020304" pitchFamily="18" charset="0"/>
            </a:endParaRPr>
          </a:p>
          <a:p>
            <a:r>
              <a:rPr lang="es-ES" sz="1600" b="1" dirty="0">
                <a:solidFill>
                  <a:srgbClr val="085156"/>
                </a:solidFill>
                <a:latin typeface="+mn-lt"/>
                <a:cs typeface="Times New Roman" panose="02020603050405020304" pitchFamily="18" charset="0"/>
              </a:rPr>
              <a:t>Simplemente verde:</a:t>
            </a:r>
          </a:p>
          <a:p>
            <a:r>
              <a:rPr lang="es-ES" sz="1100" dirty="0">
                <a:solidFill>
                  <a:schemeClr val="tx1"/>
                </a:solidFill>
                <a:latin typeface="+mn-lt"/>
                <a:cs typeface="Times New Roman" panose="02020603050405020304" pitchFamily="18" charset="0"/>
              </a:rPr>
              <a:t>Un ejemplo perfecto de empresa alimentaria que evita los envases de </a:t>
            </a:r>
            <a:r>
              <a:rPr lang="es-ES" sz="1100" dirty="0" smtClean="0">
                <a:solidFill>
                  <a:schemeClr val="tx1"/>
                </a:solidFill>
                <a:latin typeface="+mn-lt"/>
                <a:cs typeface="Times New Roman" panose="02020603050405020304" pitchFamily="18" charset="0"/>
              </a:rPr>
              <a:t>alimentos.</a:t>
            </a:r>
            <a:r>
              <a:rPr lang="en-IE" sz="1100" b="1" dirty="0" smtClean="0">
                <a:solidFill>
                  <a:srgbClr val="044449"/>
                </a:solidFill>
                <a:latin typeface="+mn-lt"/>
              </a:rPr>
              <a:t>Lea la </a:t>
            </a:r>
            <a:r>
              <a:rPr lang="en-IE" sz="1100" b="1" dirty="0" err="1" smtClean="0">
                <a:solidFill>
                  <a:srgbClr val="044449"/>
                </a:solidFill>
                <a:latin typeface="+mn-lt"/>
              </a:rPr>
              <a:t>historia</a:t>
            </a:r>
            <a:r>
              <a:rPr lang="en-IE" sz="1100" b="1" dirty="0" smtClean="0">
                <a:solidFill>
                  <a:srgbClr val="044449"/>
                </a:solidFill>
                <a:latin typeface="+mn-lt"/>
              </a:rPr>
              <a:t> </a:t>
            </a:r>
            <a:r>
              <a:rPr lang="en-IE" sz="1100" b="1" dirty="0" err="1" smtClean="0">
                <a:solidFill>
                  <a:srgbClr val="044449"/>
                </a:solidFill>
                <a:latin typeface="+mn-lt"/>
              </a:rPr>
              <a:t>completa</a:t>
            </a:r>
            <a:r>
              <a:rPr lang="en-IE" sz="1100" b="1" dirty="0" smtClean="0">
                <a:solidFill>
                  <a:srgbClr val="044449"/>
                </a:solidFill>
                <a:latin typeface="+mn-lt"/>
              </a:rPr>
              <a:t>:</a:t>
            </a:r>
            <a:endParaRPr lang="en-IE" sz="1100" b="1" dirty="0">
              <a:solidFill>
                <a:srgbClr val="044449"/>
              </a:solidFill>
              <a:latin typeface="+mn-lt"/>
              <a:hlinkClick r:id="rId3">
                <a:extLst>
                  <a:ext uri="{A12FA001-AC4F-418D-AE19-62706E023703}">
                    <ahyp:hlinkClr xmlns="" xmlns:ahyp="http://schemas.microsoft.com/office/drawing/2018/hyperlinkcolor" val="tx"/>
                  </a:ext>
                </a:extLst>
              </a:hlinkClick>
            </a:endParaRPr>
          </a:p>
          <a:p>
            <a:r>
              <a:rPr lang="en-IE" sz="1100" dirty="0">
                <a:hlinkClick r:id="rId8"/>
              </a:rPr>
              <a:t>94-Simply-Green.pdf (</a:t>
            </a:r>
            <a:r>
              <a:rPr lang="en-IE" sz="1100" dirty="0" err="1">
                <a:hlinkClick r:id="rId8"/>
              </a:rPr>
              <a:t>foodinnovation.how</a:t>
            </a:r>
            <a:r>
              <a:rPr lang="en-IE" sz="1100" dirty="0">
                <a:hlinkClick r:id="rId8"/>
              </a:rPr>
              <a:t>)</a:t>
            </a:r>
            <a:endParaRPr lang="en-IE" sz="1100" dirty="0"/>
          </a:p>
          <a:p>
            <a:endParaRPr lang="en-IE" sz="1100" dirty="0">
              <a:solidFill>
                <a:srgbClr val="406F70"/>
              </a:solidFill>
              <a:latin typeface="Arial" panose="020B0604020202020204" pitchFamily="34" charset="0"/>
              <a:cs typeface="Times New Roman" panose="02020603050405020304" pitchFamily="18" charset="0"/>
            </a:endParaRPr>
          </a:p>
          <a:p>
            <a:r>
              <a:rPr lang="es-ES" sz="1600" b="1" dirty="0">
                <a:solidFill>
                  <a:srgbClr val="085156"/>
                </a:solidFill>
                <a:latin typeface="+mn-lt"/>
                <a:cs typeface="Times New Roman" panose="02020603050405020304" pitchFamily="18" charset="0"/>
              </a:rPr>
              <a:t>Máquinas expendedoras de productos lácteos ecológicos:</a:t>
            </a:r>
          </a:p>
          <a:p>
            <a:r>
              <a:rPr lang="es-ES" sz="1100" dirty="0">
                <a:solidFill>
                  <a:schemeClr val="tx1"/>
                </a:solidFill>
                <a:latin typeface="+mn-lt"/>
                <a:cs typeface="Times New Roman" panose="02020603050405020304" pitchFamily="18" charset="0"/>
              </a:rPr>
              <a:t>Esta iniciativa española ofrece a la industria alimentaria una herramienta para luchar contra los residuos de </a:t>
            </a:r>
            <a:r>
              <a:rPr lang="es-ES" sz="1100" dirty="0" smtClean="0">
                <a:solidFill>
                  <a:schemeClr val="tx1"/>
                </a:solidFill>
                <a:latin typeface="+mn-lt"/>
                <a:cs typeface="Times New Roman" panose="02020603050405020304" pitchFamily="18" charset="0"/>
              </a:rPr>
              <a:t>envases.</a:t>
            </a:r>
            <a:r>
              <a:rPr lang="en-IE" sz="1100" b="1" dirty="0" smtClean="0">
                <a:solidFill>
                  <a:srgbClr val="044449"/>
                </a:solidFill>
                <a:latin typeface="+mn-lt"/>
              </a:rPr>
              <a:t>Lea la </a:t>
            </a:r>
            <a:r>
              <a:rPr lang="en-IE" sz="1100" b="1" dirty="0" err="1" smtClean="0">
                <a:solidFill>
                  <a:srgbClr val="044449"/>
                </a:solidFill>
                <a:latin typeface="+mn-lt"/>
              </a:rPr>
              <a:t>historia</a:t>
            </a:r>
            <a:r>
              <a:rPr lang="en-IE" sz="1100" b="1" dirty="0" smtClean="0">
                <a:solidFill>
                  <a:srgbClr val="044449"/>
                </a:solidFill>
                <a:latin typeface="+mn-lt"/>
              </a:rPr>
              <a:t> </a:t>
            </a:r>
            <a:r>
              <a:rPr lang="en-IE" sz="1100" b="1" dirty="0" err="1" smtClean="0">
                <a:solidFill>
                  <a:srgbClr val="044449"/>
                </a:solidFill>
                <a:latin typeface="+mn-lt"/>
              </a:rPr>
              <a:t>completa</a:t>
            </a:r>
            <a:r>
              <a:rPr lang="en-IE" sz="1100" b="1" dirty="0" smtClean="0">
                <a:solidFill>
                  <a:srgbClr val="044449"/>
                </a:solidFill>
                <a:latin typeface="+mn-lt"/>
              </a:rPr>
              <a:t>: </a:t>
            </a:r>
            <a:r>
              <a:rPr lang="en-IE" sz="1100" dirty="0" smtClean="0">
                <a:hlinkClick r:id="rId9"/>
              </a:rPr>
              <a:t>83-Organic-Dairy-Vending-Machines.pdf </a:t>
            </a:r>
            <a:r>
              <a:rPr lang="en-IE" sz="1100" dirty="0">
                <a:hlinkClick r:id="rId9"/>
              </a:rPr>
              <a:t>(</a:t>
            </a:r>
            <a:r>
              <a:rPr lang="en-IE" sz="1100" dirty="0" err="1">
                <a:hlinkClick r:id="rId9"/>
              </a:rPr>
              <a:t>foodinnovation.how</a:t>
            </a:r>
            <a:r>
              <a:rPr lang="en-IE" sz="1100" dirty="0">
                <a:hlinkClick r:id="rId9"/>
              </a:rPr>
              <a:t>)</a:t>
            </a:r>
            <a:endParaRPr lang="en-IE" sz="1100" b="1" dirty="0">
              <a:solidFill>
                <a:srgbClr val="044449"/>
              </a:solidFill>
              <a:latin typeface="+mn-lt"/>
              <a:hlinkClick r:id="rId3">
                <a:extLst>
                  <a:ext uri="{A12FA001-AC4F-418D-AE19-62706E023703}">
                    <ahyp:hlinkClr xmlns="" xmlns:ahyp="http://schemas.microsoft.com/office/drawing/2018/hyperlinkcolor" val="tx"/>
                  </a:ext>
                </a:extLst>
              </a:hlinkClick>
            </a:endParaRPr>
          </a:p>
          <a:p>
            <a:endParaRPr 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9903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288692E-6219-443F-BF8B-7E52B11AE5A1}"/>
              </a:ext>
            </a:extLst>
          </p:cNvPr>
          <p:cNvSpPr>
            <a:spLocks noGrp="1"/>
          </p:cNvSpPr>
          <p:nvPr>
            <p:ph type="body" sz="quarter" idx="30"/>
          </p:nvPr>
        </p:nvSpPr>
        <p:spPr/>
        <p:txBody>
          <a:bodyPr/>
          <a:lstStyle/>
          <a:p>
            <a:r>
              <a:rPr lang="en-US" dirty="0" err="1" smtClean="0"/>
              <a:t>Módulo</a:t>
            </a:r>
            <a:r>
              <a:rPr lang="en-US" dirty="0" smtClean="0"/>
              <a:t> </a:t>
            </a:r>
            <a:r>
              <a:rPr lang="en-US" dirty="0"/>
              <a:t>2</a:t>
            </a:r>
            <a:endParaRPr lang="en-IE" dirty="0"/>
          </a:p>
        </p:txBody>
      </p:sp>
      <p:sp>
        <p:nvSpPr>
          <p:cNvPr id="3" name="Text Placeholder 2">
            <a:extLst>
              <a:ext uri="{FF2B5EF4-FFF2-40B4-BE49-F238E27FC236}">
                <a16:creationId xmlns="" xmlns:a16="http://schemas.microsoft.com/office/drawing/2014/main" id="{B4788974-5D6A-4F78-811A-EA4C48D0947F}"/>
              </a:ext>
            </a:extLst>
          </p:cNvPr>
          <p:cNvSpPr>
            <a:spLocks noGrp="1"/>
          </p:cNvSpPr>
          <p:nvPr>
            <p:ph type="body" sz="quarter" idx="46"/>
          </p:nvPr>
        </p:nvSpPr>
        <p:spPr>
          <a:xfrm>
            <a:off x="596028" y="1208788"/>
            <a:ext cx="6474449" cy="639662"/>
          </a:xfrm>
          <a:solidFill>
            <a:srgbClr val="F5C05B"/>
          </a:solidFill>
        </p:spPr>
        <p:txBody>
          <a:bodyPr/>
          <a:lstStyle/>
          <a:p>
            <a:r>
              <a:rPr lang="en-US" sz="2400" dirty="0" err="1">
                <a:solidFill>
                  <a:srgbClr val="085156"/>
                </a:solidFill>
                <a:latin typeface="+mn-lt"/>
              </a:rPr>
              <a:t>Otras</a:t>
            </a:r>
            <a:r>
              <a:rPr lang="en-US" sz="2400" dirty="0">
                <a:solidFill>
                  <a:srgbClr val="085156"/>
                </a:solidFill>
                <a:latin typeface="+mn-lt"/>
              </a:rPr>
              <a:t> </a:t>
            </a:r>
            <a:r>
              <a:rPr lang="en-US" sz="2400" dirty="0" err="1">
                <a:solidFill>
                  <a:srgbClr val="085156"/>
                </a:solidFill>
                <a:latin typeface="+mn-lt"/>
              </a:rPr>
              <a:t>lecturas</a:t>
            </a:r>
            <a:r>
              <a:rPr lang="en-US" sz="2400" dirty="0">
                <a:solidFill>
                  <a:srgbClr val="085156"/>
                </a:solidFill>
                <a:latin typeface="+mn-lt"/>
              </a:rPr>
              <a:t> </a:t>
            </a:r>
            <a:r>
              <a:rPr lang="en-US" sz="2400" dirty="0" err="1">
                <a:solidFill>
                  <a:srgbClr val="085156"/>
                </a:solidFill>
                <a:latin typeface="+mn-lt"/>
              </a:rPr>
              <a:t>recomendables</a:t>
            </a:r>
            <a:endParaRPr lang="en-IE" dirty="0"/>
          </a:p>
        </p:txBody>
      </p:sp>
      <p:sp>
        <p:nvSpPr>
          <p:cNvPr id="4" name="Text Placeholder 3">
            <a:extLst>
              <a:ext uri="{FF2B5EF4-FFF2-40B4-BE49-F238E27FC236}">
                <a16:creationId xmlns="" xmlns:a16="http://schemas.microsoft.com/office/drawing/2014/main" id="{1F1DBE8A-EB74-4EE8-8C8D-D0767D8E1C4C}"/>
              </a:ext>
            </a:extLst>
          </p:cNvPr>
          <p:cNvSpPr>
            <a:spLocks noGrp="1"/>
          </p:cNvSpPr>
          <p:nvPr>
            <p:ph type="body" sz="quarter" idx="47"/>
          </p:nvPr>
        </p:nvSpPr>
        <p:spPr>
          <a:xfrm>
            <a:off x="741828" y="2062880"/>
            <a:ext cx="6046678" cy="3820682"/>
          </a:xfrm>
        </p:spPr>
        <p:txBody>
          <a:bodyPr/>
          <a:lstStyle/>
          <a:p>
            <a:r>
              <a:rPr kumimoji="0" lang="en-IE" sz="1100" b="0" i="0" u="none" strike="noStrike" kern="1200" cap="none" spc="0" normalizeH="0" baseline="0" noProof="0" dirty="0">
                <a:ln>
                  <a:noFill/>
                </a:ln>
                <a:solidFill>
                  <a:srgbClr val="085156"/>
                </a:solidFill>
                <a:effectLst/>
                <a:uLnTx/>
                <a:uFillTx/>
                <a:hlinkClick r:id="rId2"/>
              </a:rPr>
              <a:t>Livestock’s Long Shadow</a:t>
            </a:r>
            <a:endParaRPr kumimoji="0" lang="en-IE" sz="1100" b="0" i="0" u="none" strike="noStrike" kern="1200" cap="none" spc="0" normalizeH="0" baseline="0" noProof="0" dirty="0">
              <a:ln>
                <a:noFill/>
              </a:ln>
              <a:solidFill>
                <a:srgbClr val="085156"/>
              </a:solidFill>
              <a:effectLst/>
              <a:uLnTx/>
              <a:uFillTx/>
            </a:endParaRPr>
          </a:p>
          <a:p>
            <a:endParaRPr lang="en-IE" sz="1100" dirty="0">
              <a:solidFill>
                <a:srgbClr val="085156"/>
              </a:solidFill>
            </a:endParaRPr>
          </a:p>
          <a:p>
            <a:r>
              <a:rPr lang="en-GB" sz="1100" dirty="0">
                <a:hlinkClick r:id="rId3"/>
              </a:rPr>
              <a:t>Food production is responsible for one-quarter of the world’s greenhouse gas emissions - Our World in Data</a:t>
            </a:r>
            <a:endParaRPr lang="en-GB" sz="1100" dirty="0"/>
          </a:p>
          <a:p>
            <a:endParaRPr lang="en-GB" sz="1100" dirty="0"/>
          </a:p>
          <a:p>
            <a:r>
              <a:rPr lang="en-IE" sz="1100" dirty="0">
                <a:solidFill>
                  <a:srgbClr val="085156"/>
                </a:solidFill>
                <a:hlinkClick r:id="rId4"/>
              </a:rPr>
              <a:t>Our World in Data</a:t>
            </a:r>
            <a:endParaRPr lang="en-IE" sz="1100" dirty="0">
              <a:solidFill>
                <a:srgbClr val="085156"/>
              </a:solidFill>
            </a:endParaRPr>
          </a:p>
          <a:p>
            <a:endParaRPr lang="en-IE" sz="1100" dirty="0"/>
          </a:p>
          <a:p>
            <a:r>
              <a:rPr lang="en-IE" sz="1100" dirty="0"/>
              <a:t>A recent study in </a:t>
            </a:r>
            <a:r>
              <a:rPr lang="en-IE" sz="1100" dirty="0">
                <a:solidFill>
                  <a:srgbClr val="406F70"/>
                </a:solidFill>
                <a:hlinkClick r:id="rId5"/>
              </a:rPr>
              <a:t>Biosciences</a:t>
            </a:r>
            <a:r>
              <a:rPr lang="en-IE" sz="1100" dirty="0">
                <a:solidFill>
                  <a:srgbClr val="406F70"/>
                </a:solidFill>
              </a:rPr>
              <a:t> </a:t>
            </a:r>
            <a:r>
              <a:rPr lang="en-IE" sz="1100" dirty="0"/>
              <a:t>regarding food security</a:t>
            </a:r>
          </a:p>
          <a:p>
            <a:endParaRPr lang="en-IE" sz="1100" dirty="0"/>
          </a:p>
          <a:p>
            <a:r>
              <a:rPr lang="en-IE" sz="1100" dirty="0">
                <a:hlinkClick r:id="rId6"/>
              </a:rPr>
              <a:t>Agricultural production - crops - Statistics Explained (europa.eu)</a:t>
            </a:r>
            <a:endParaRPr lang="en-IE" sz="1100" dirty="0"/>
          </a:p>
          <a:p>
            <a:endParaRPr lang="en-IE" sz="1100" dirty="0"/>
          </a:p>
          <a:p>
            <a:r>
              <a:rPr lang="en-US" sz="1100" dirty="0">
                <a:solidFill>
                  <a:srgbClr val="406F70"/>
                </a:solidFill>
                <a:hlinkClick r:id="rId7"/>
              </a:rPr>
              <a:t>Love food hate waste</a:t>
            </a:r>
            <a:endParaRPr lang="en-US" sz="1100" dirty="0">
              <a:solidFill>
                <a:srgbClr val="406F70"/>
              </a:solidFill>
            </a:endParaRPr>
          </a:p>
          <a:p>
            <a:endParaRPr lang="en-US" sz="1100" dirty="0">
              <a:solidFill>
                <a:srgbClr val="406F70"/>
              </a:solidFill>
            </a:endParaRPr>
          </a:p>
          <a:p>
            <a:r>
              <a:rPr lang="en-US" sz="1100" dirty="0">
                <a:hlinkClick r:id="rId8"/>
              </a:rPr>
              <a:t>You are part of the food chain – Key facts and figures on the food supply chain in the European Union – European Sources Online</a:t>
            </a:r>
            <a:endParaRPr lang="en-US" sz="1100" dirty="0"/>
          </a:p>
          <a:p>
            <a:endParaRPr lang="en-US" sz="1100" dirty="0"/>
          </a:p>
          <a:p>
            <a:endParaRPr lang="en-US" sz="1100" dirty="0"/>
          </a:p>
          <a:p>
            <a:r>
              <a:rPr lang="en-US" sz="1100" dirty="0">
                <a:hlinkClick r:id="rId9"/>
              </a:rPr>
              <a:t>unwrapped_-_throwaway_plastic_failing_to_solve_europes_food_waste_problem.pdf (foeeurope.org)</a:t>
            </a:r>
            <a:endParaRPr lang="en-US" sz="1100" dirty="0"/>
          </a:p>
          <a:p>
            <a:endParaRPr lang="en-US" sz="1100" dirty="0"/>
          </a:p>
          <a:p>
            <a:r>
              <a:rPr lang="en-IE" sz="1100" dirty="0">
                <a:hlinkClick r:id="rId10"/>
              </a:rPr>
              <a:t>Compostable plastic packaging guidance | WRAP</a:t>
            </a:r>
            <a:endParaRPr lang="en-US" sz="1100" dirty="0"/>
          </a:p>
          <a:p>
            <a:endParaRPr lang="en-US" sz="1100" dirty="0"/>
          </a:p>
          <a:p>
            <a:endParaRPr lang="en-US" sz="1100" dirty="0"/>
          </a:p>
        </p:txBody>
      </p:sp>
      <p:pic>
        <p:nvPicPr>
          <p:cNvPr id="7" name="Picture 6" descr="Woman using laptop">
            <a:extLst>
              <a:ext uri="{FF2B5EF4-FFF2-40B4-BE49-F238E27FC236}">
                <a16:creationId xmlns="" xmlns:a16="http://schemas.microsoft.com/office/drawing/2014/main" id="{F848DA44-398A-BE49-BB75-A61FAB787A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 y="6218230"/>
            <a:ext cx="6926841" cy="3892743"/>
          </a:xfrm>
          <a:prstGeom prst="rect">
            <a:avLst/>
          </a:prstGeom>
        </p:spPr>
      </p:pic>
    </p:spTree>
    <p:extLst>
      <p:ext uri="{BB962C8B-B14F-4D97-AF65-F5344CB8AC3E}">
        <p14:creationId xmlns:p14="http://schemas.microsoft.com/office/powerpoint/2010/main" val="386110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288692E-6219-443F-BF8B-7E52B11AE5A1}"/>
              </a:ext>
            </a:extLst>
          </p:cNvPr>
          <p:cNvSpPr>
            <a:spLocks noGrp="1"/>
          </p:cNvSpPr>
          <p:nvPr>
            <p:ph type="body" sz="quarter" idx="30"/>
          </p:nvPr>
        </p:nvSpPr>
        <p:spPr/>
        <p:txBody>
          <a:bodyPr/>
          <a:lstStyle/>
          <a:p>
            <a:r>
              <a:rPr lang="en-US" dirty="0" err="1" smtClean="0"/>
              <a:t>Módulo</a:t>
            </a:r>
            <a:r>
              <a:rPr lang="en-US" dirty="0" smtClean="0"/>
              <a:t> </a:t>
            </a:r>
            <a:r>
              <a:rPr lang="en-US" dirty="0"/>
              <a:t>2</a:t>
            </a:r>
            <a:endParaRPr lang="en-IE" dirty="0"/>
          </a:p>
        </p:txBody>
      </p:sp>
      <p:sp>
        <p:nvSpPr>
          <p:cNvPr id="3" name="Text Placeholder 2">
            <a:extLst>
              <a:ext uri="{FF2B5EF4-FFF2-40B4-BE49-F238E27FC236}">
                <a16:creationId xmlns="" xmlns:a16="http://schemas.microsoft.com/office/drawing/2014/main" id="{B4788974-5D6A-4F78-811A-EA4C48D0947F}"/>
              </a:ext>
            </a:extLst>
          </p:cNvPr>
          <p:cNvSpPr>
            <a:spLocks noGrp="1"/>
          </p:cNvSpPr>
          <p:nvPr>
            <p:ph type="body" sz="quarter" idx="46"/>
          </p:nvPr>
        </p:nvSpPr>
        <p:spPr>
          <a:xfrm>
            <a:off x="632834" y="1312703"/>
            <a:ext cx="6474449" cy="995068"/>
          </a:xfrm>
          <a:solidFill>
            <a:srgbClr val="F5C05B"/>
          </a:solidFill>
        </p:spPr>
        <p:txBody>
          <a:bodyPr/>
          <a:lstStyle/>
          <a:p>
            <a:r>
              <a:rPr lang="es-ES" sz="2000" dirty="0">
                <a:solidFill>
                  <a:srgbClr val="085156"/>
                </a:solidFill>
              </a:rPr>
              <a:t>Enlaces útiles para que las empresas de servicios alimentarios reduzcan el desperdicio de alimentos en toda Europa</a:t>
            </a:r>
            <a:endParaRPr lang="en-IE" sz="2000" dirty="0">
              <a:solidFill>
                <a:srgbClr val="085156"/>
              </a:solidFill>
            </a:endParaRPr>
          </a:p>
        </p:txBody>
      </p:sp>
      <p:sp>
        <p:nvSpPr>
          <p:cNvPr id="7" name="Text Placeholder 2">
            <a:extLst>
              <a:ext uri="{FF2B5EF4-FFF2-40B4-BE49-F238E27FC236}">
                <a16:creationId xmlns="" xmlns:a16="http://schemas.microsoft.com/office/drawing/2014/main" id="{899E9F8B-C849-4BB9-921E-D5B5A58E94E5}"/>
              </a:ext>
            </a:extLst>
          </p:cNvPr>
          <p:cNvSpPr txBox="1">
            <a:spLocks/>
          </p:cNvSpPr>
          <p:nvPr/>
        </p:nvSpPr>
        <p:spPr>
          <a:xfrm>
            <a:off x="452391" y="2633607"/>
            <a:ext cx="6474449" cy="35846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2"/>
              </a:rPr>
              <a:t>https://stopfoodwaste.ie/resource/top-tips-for-reducing-food-waste-in-food-service-businesses</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5E5E5E"/>
                </a:solidFill>
                <a:effectLst/>
                <a:uLnTx/>
                <a:uFillTx/>
                <a:latin typeface="Calibri" panose="020F0502020204030204"/>
                <a:ea typeface="+mn-ea"/>
                <a:cs typeface="+mn-cs"/>
                <a:hlinkClick r:id="rId3"/>
              </a:rPr>
              <a:t>Foodwaste</a:t>
            </a:r>
            <a:r>
              <a:rPr kumimoji="0" lang="en-US"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3"/>
              </a:rPr>
              <a:t> | Food Waste Regulations | Food Waste Prevention : foodwaste.ie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4"/>
              </a:rPr>
              <a:t>https://foodwastecharter.ie/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5"/>
              </a:rPr>
              <a:t>https://www.cheaperwaste.co.uk/blog/food-waste-the-complete-2020-guide/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6"/>
              </a:rPr>
              <a:t>https://ec.europa.eu/newsroom/sante/items/691528</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hlinkClick r:id="rId7"/>
              </a:rPr>
              <a:t>https://foodtank.com/news/2019/09/spains-first-food-sharing-app-is-tackling-food-waste/</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rgbClr val="5E5E5E"/>
                </a:solidFill>
                <a:effectLst/>
                <a:uLnTx/>
                <a:uFillTx/>
                <a:latin typeface="Calibri" panose="020F0502020204030204"/>
                <a:ea typeface="+mn-lt"/>
                <a:cs typeface="Calibri" panose="020F0502020204030204"/>
                <a:hlinkClick r:id="rId8"/>
              </a:rPr>
              <a:t>https://www.nottingham.ac.uk/biosciences/documents/business/food-innovation-centre/food-waste-management-and-valorisation.pdf</a:t>
            </a:r>
            <a:r>
              <a:rPr kumimoji="0" lang="en-IE" sz="1600" b="0" i="0" u="none" strike="noStrike" kern="1200" cap="none" spc="0" normalizeH="0" baseline="0" noProof="0" dirty="0">
                <a:ln>
                  <a:noFill/>
                </a:ln>
                <a:solidFill>
                  <a:srgbClr val="5E5E5E"/>
                </a:solidFill>
                <a:effectLst/>
                <a:uLnTx/>
                <a:uFillTx/>
                <a:latin typeface="Calibri" panose="020F0502020204030204"/>
                <a:ea typeface="+mn-lt"/>
                <a:cs typeface="Calibri" panose="020F0502020204030204"/>
              </a:rPr>
              <a:t> </a:t>
            </a: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1600" b="0" i="0" u="none" strike="noStrike" kern="1200" cap="none" spc="0" normalizeH="0" baseline="0" noProof="0" dirty="0">
              <a:ln>
                <a:noFill/>
              </a:ln>
              <a:solidFill>
                <a:srgbClr val="5E5E5E"/>
              </a:solidFill>
              <a:effectLst/>
              <a:uLnTx/>
              <a:uFillTx/>
              <a:latin typeface="Calibri" panose="020F0502020204030204"/>
              <a:ea typeface="+mn-ea"/>
              <a:cs typeface="Calibri" panose="020F0502020204030204"/>
            </a:endParaRPr>
          </a:p>
        </p:txBody>
      </p:sp>
      <p:pic>
        <p:nvPicPr>
          <p:cNvPr id="8" name="Picture 7" descr="Top view of pumpkin soup with bread and seeds">
            <a:extLst>
              <a:ext uri="{FF2B5EF4-FFF2-40B4-BE49-F238E27FC236}">
                <a16:creationId xmlns="" xmlns:a16="http://schemas.microsoft.com/office/drawing/2014/main" id="{34BB5AA6-4893-4B48-A7AC-F5508753404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6336571"/>
            <a:ext cx="6926839" cy="3774402"/>
          </a:xfrm>
          <a:prstGeom prst="rect">
            <a:avLst/>
          </a:prstGeom>
        </p:spPr>
      </p:pic>
    </p:spTree>
    <p:extLst>
      <p:ext uri="{BB962C8B-B14F-4D97-AF65-F5344CB8AC3E}">
        <p14:creationId xmlns:p14="http://schemas.microsoft.com/office/powerpoint/2010/main" val="101731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oked food with ingredients on a table">
            <a:extLst>
              <a:ext uri="{FF2B5EF4-FFF2-40B4-BE49-F238E27FC236}">
                <a16:creationId xmlns="" xmlns:a16="http://schemas.microsoft.com/office/drawing/2014/main" id="{7AA7DE8A-CCBD-48E1-83BA-068913A6CA3D}"/>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452438" y="585788"/>
            <a:ext cx="6334125" cy="9410700"/>
          </a:xfrm>
        </p:spPr>
      </p:pic>
      <p:sp>
        <p:nvSpPr>
          <p:cNvPr id="6" name="Text Placeholder 5">
            <a:extLst>
              <a:ext uri="{FF2B5EF4-FFF2-40B4-BE49-F238E27FC236}">
                <a16:creationId xmlns="" xmlns:a16="http://schemas.microsoft.com/office/drawing/2014/main" id="{B924650A-A54C-6E4F-A768-269B0333A699}"/>
              </a:ext>
            </a:extLst>
          </p:cNvPr>
          <p:cNvSpPr>
            <a:spLocks noGrp="1"/>
          </p:cNvSpPr>
          <p:nvPr>
            <p:ph type="body" sz="quarter" idx="13"/>
          </p:nvPr>
        </p:nvSpPr>
        <p:spPr>
          <a:xfrm>
            <a:off x="411713" y="1749547"/>
            <a:ext cx="3783063" cy="2623117"/>
          </a:xfrm>
        </p:spPr>
        <p:txBody>
          <a:bodyPr/>
          <a:lstStyle/>
          <a:p>
            <a:r>
              <a:rPr lang="es-ES" sz="2000" b="1" i="0" dirty="0">
                <a:solidFill>
                  <a:srgbClr val="F5C05B"/>
                </a:solidFill>
                <a:latin typeface="+mn-lt"/>
              </a:rPr>
              <a:t>Para entender realmente el gusto y la nutrición, hay que entender a las personas: quiénes son, qué piensan y cómo se </a:t>
            </a:r>
            <a:r>
              <a:rPr lang="es-ES" sz="2000" b="1" i="0" dirty="0" smtClean="0">
                <a:solidFill>
                  <a:srgbClr val="F5C05B"/>
                </a:solidFill>
                <a:latin typeface="+mn-lt"/>
              </a:rPr>
              <a:t>sienten</a:t>
            </a:r>
          </a:p>
          <a:p>
            <a:r>
              <a:rPr lang="en-US" sz="1200" dirty="0" smtClean="0"/>
              <a:t> </a:t>
            </a:r>
            <a:r>
              <a:rPr lang="en-US" sz="1200" dirty="0"/>
              <a:t>- Kerry Health &amp; Nutrition Institute</a:t>
            </a:r>
          </a:p>
        </p:txBody>
      </p:sp>
    </p:spTree>
    <p:extLst>
      <p:ext uri="{BB962C8B-B14F-4D97-AF65-F5344CB8AC3E}">
        <p14:creationId xmlns:p14="http://schemas.microsoft.com/office/powerpoint/2010/main" val="235994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559D069D-9C62-AA41-AD50-DCED3FC3BB14}"/>
              </a:ext>
            </a:extLst>
          </p:cNvPr>
          <p:cNvSpPr>
            <a:spLocks noGrp="1"/>
          </p:cNvSpPr>
          <p:nvPr>
            <p:ph type="body" sz="quarter" idx="30"/>
          </p:nvPr>
        </p:nvSpPr>
        <p:spPr/>
        <p:txBody>
          <a:bodyPr/>
          <a:lstStyle/>
          <a:p>
            <a:r>
              <a:rPr lang="en-US" dirty="0"/>
              <a:t>SUSTAIN </a:t>
            </a:r>
            <a:r>
              <a:rPr lang="en-US" dirty="0" err="1" smtClean="0"/>
              <a:t>Cuaderno</a:t>
            </a:r>
            <a:r>
              <a:rPr lang="en-US" dirty="0" smtClean="0"/>
              <a:t> </a:t>
            </a:r>
            <a:r>
              <a:rPr lang="en-US" dirty="0"/>
              <a:t>de </a:t>
            </a:r>
            <a:r>
              <a:rPr lang="en-US" dirty="0" err="1" smtClean="0"/>
              <a:t>trabajo</a:t>
            </a:r>
            <a:r>
              <a:rPr lang="en-US" dirty="0" smtClean="0"/>
              <a:t> de </a:t>
            </a:r>
            <a:r>
              <a:rPr lang="en-US" dirty="0" err="1" smtClean="0"/>
              <a:t>estudiante</a:t>
            </a:r>
            <a:endParaRPr lang="en-US" dirty="0"/>
          </a:p>
        </p:txBody>
      </p:sp>
      <p:sp>
        <p:nvSpPr>
          <p:cNvPr id="7" name="Text Placeholder 6">
            <a:extLst>
              <a:ext uri="{FF2B5EF4-FFF2-40B4-BE49-F238E27FC236}">
                <a16:creationId xmlns="" xmlns:a16="http://schemas.microsoft.com/office/drawing/2014/main" id="{60998901-8A0C-094A-9FDE-02B297D76926}"/>
              </a:ext>
            </a:extLst>
          </p:cNvPr>
          <p:cNvSpPr>
            <a:spLocks noGrp="1"/>
          </p:cNvSpPr>
          <p:nvPr>
            <p:ph type="body" sz="quarter" idx="47"/>
          </p:nvPr>
        </p:nvSpPr>
        <p:spPr>
          <a:xfrm>
            <a:off x="388443" y="1644953"/>
            <a:ext cx="6839193" cy="909561"/>
          </a:xfrm>
        </p:spPr>
        <p:txBody>
          <a:bodyPr/>
          <a:lstStyle/>
          <a:p>
            <a:r>
              <a:rPr lang="es-ES" sz="1800" dirty="0">
                <a:solidFill>
                  <a:srgbClr val="CC9131"/>
                </a:solidFill>
                <a:latin typeface="Calibri" panose="020F0502020204030204" pitchFamily="34" charset="0"/>
                <a:ea typeface="Calibri" panose="020F0502020204030204" pitchFamily="34" charset="0"/>
                <a:cs typeface="Times New Roman" panose="02020603050405020304" pitchFamily="18" charset="0"/>
              </a:rPr>
              <a:t>UTILICE ESTE CUADERNO DE TRABAJO PARA CAPTURAR LOS APRENDIZAJES CLAVE DE NUESTRO CURSO PRESENCIAL</a:t>
            </a:r>
          </a:p>
          <a:p>
            <a:r>
              <a:rPr lang="es-ES" sz="1800" dirty="0">
                <a:solidFill>
                  <a:srgbClr val="CC9131"/>
                </a:solidFill>
                <a:latin typeface="Calibri" panose="020F0502020204030204" pitchFamily="34" charset="0"/>
                <a:ea typeface="Calibri" panose="020F0502020204030204" pitchFamily="34" charset="0"/>
                <a:cs typeface="Times New Roman" panose="02020603050405020304" pitchFamily="18" charset="0"/>
              </a:rPr>
              <a:t> NUESTROS CONTENIDOS GRATUITOS PUEDEN DESCARGARSE EN </a:t>
            </a:r>
            <a:r>
              <a:rPr lang="en-US" sz="1800" b="1" dirty="0" smtClean="0">
                <a:solidFill>
                  <a:srgbClr val="CC9131"/>
                </a:solidFill>
                <a:effectLst/>
                <a:latin typeface="Calibri" panose="020F0502020204030204" pitchFamily="34" charset="0"/>
                <a:ea typeface="Calibri" panose="020F0502020204030204" pitchFamily="34" charset="0"/>
                <a:cs typeface="Times New Roman" panose="02020603050405020304" pitchFamily="18" charset="0"/>
                <a:hlinkClick r:id="rId2"/>
              </a:rPr>
              <a:t>https</a:t>
            </a:r>
            <a:r>
              <a:rPr lang="en-US" sz="1800" b="1" dirty="0">
                <a:solidFill>
                  <a:srgbClr val="CC9131"/>
                </a:solidFill>
                <a:effectLst/>
                <a:latin typeface="Calibri" panose="020F0502020204030204" pitchFamily="34" charset="0"/>
                <a:ea typeface="Calibri" panose="020F0502020204030204" pitchFamily="34" charset="0"/>
                <a:cs typeface="Times New Roman" panose="02020603050405020304" pitchFamily="18" charset="0"/>
                <a:hlinkClick r:id="rId2"/>
              </a:rPr>
              <a:t>://www.foodinnovation.how/resources/</a:t>
            </a:r>
            <a:endParaRPr lang="en-US" sz="1800" b="1" dirty="0">
              <a:solidFill>
                <a:srgbClr val="CC913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 Placeholder 5">
            <a:extLst>
              <a:ext uri="{FF2B5EF4-FFF2-40B4-BE49-F238E27FC236}">
                <a16:creationId xmlns="" xmlns:a16="http://schemas.microsoft.com/office/drawing/2014/main" id="{AC958649-C2EB-1842-A745-374F88CFD649}"/>
              </a:ext>
            </a:extLst>
          </p:cNvPr>
          <p:cNvSpPr>
            <a:spLocks noGrp="1"/>
          </p:cNvSpPr>
          <p:nvPr>
            <p:ph type="body" sz="quarter" idx="32"/>
          </p:nvPr>
        </p:nvSpPr>
        <p:spPr>
          <a:xfrm>
            <a:off x="579417" y="7613527"/>
            <a:ext cx="6400839" cy="2434900"/>
          </a:xfrm>
        </p:spPr>
        <p:txBody>
          <a:bodyPr/>
          <a:lstStyle/>
          <a:p>
            <a:r>
              <a:rPr lang="es-ES" sz="1600" b="1" dirty="0">
                <a:solidFill>
                  <a:srgbClr val="044449"/>
                </a:solidFill>
                <a:latin typeface="+mn-lt"/>
              </a:rPr>
              <a:t>Este cuaderno de trabajo del alumno sigue la secuencia de los 6 módulos del curso </a:t>
            </a:r>
            <a:r>
              <a:rPr lang="es-ES" sz="1600" b="1" dirty="0" err="1">
                <a:solidFill>
                  <a:srgbClr val="044449"/>
                </a:solidFill>
                <a:latin typeface="+mn-lt"/>
              </a:rPr>
              <a:t>Sustain</a:t>
            </a:r>
            <a:r>
              <a:rPr lang="es-ES" sz="1600" b="1" dirty="0">
                <a:solidFill>
                  <a:srgbClr val="044449"/>
                </a:solidFill>
                <a:latin typeface="+mn-lt"/>
              </a:rPr>
              <a:t>. </a:t>
            </a:r>
            <a:endParaRPr lang="es-ES" sz="1600" b="1" dirty="0" smtClean="0">
              <a:solidFill>
                <a:srgbClr val="044449"/>
              </a:solidFill>
              <a:latin typeface="+mn-lt"/>
            </a:endParaRPr>
          </a:p>
          <a:p>
            <a:endParaRPr lang="en-US" sz="1600" dirty="0">
              <a:latin typeface="+mn-lt"/>
            </a:endParaRPr>
          </a:p>
          <a:p>
            <a:r>
              <a:rPr lang="es-ES" sz="1400" dirty="0">
                <a:solidFill>
                  <a:srgbClr val="044449"/>
                </a:solidFill>
                <a:latin typeface="+mn-lt"/>
              </a:rPr>
              <a:t>Este curso pretende dotar a las PYME de servicios alimentarios de los conocimientos y habilidades de innovación necesarios para introducir en el mercado productos saludables y asequibles, impulsando así su competitividad y su contribución a una sociedad más sana.</a:t>
            </a:r>
          </a:p>
          <a:p>
            <a:pPr algn="l"/>
            <a:r>
              <a:rPr lang="es-ES" sz="1600" b="1" dirty="0">
                <a:solidFill>
                  <a:srgbClr val="044449"/>
                </a:solidFill>
                <a:latin typeface="+mn-lt"/>
              </a:rPr>
              <a:t>¿Listo para empezar? </a:t>
            </a:r>
          </a:p>
          <a:p>
            <a:pPr algn="l"/>
            <a:endParaRPr lang="es-ES" sz="1600" b="1" dirty="0">
              <a:solidFill>
                <a:srgbClr val="044449"/>
              </a:solidFill>
              <a:latin typeface="+mn-lt"/>
            </a:endParaRPr>
          </a:p>
          <a:p>
            <a:pPr algn="l"/>
            <a:r>
              <a:rPr lang="es-ES" sz="1600" b="1" dirty="0">
                <a:solidFill>
                  <a:srgbClr val="044449"/>
                </a:solidFill>
                <a:latin typeface="+mn-lt"/>
              </a:rPr>
              <a:t>Únase a nuestra comunidad de medios sociales en línea de PYME, EFP, partes interesadas y responsables políticos</a:t>
            </a:r>
            <a:r>
              <a:rPr lang="es-ES" sz="1600" b="1" dirty="0" smtClean="0">
                <a:solidFill>
                  <a:srgbClr val="044449"/>
                </a:solidFill>
                <a:latin typeface="+mn-lt"/>
              </a:rPr>
              <a:t>.</a:t>
            </a:r>
          </a:p>
          <a:p>
            <a:pPr algn="l"/>
            <a:endParaRPr lang="en-US" dirty="0">
              <a:highlight>
                <a:srgbClr val="FFFF00"/>
              </a:highlight>
            </a:endParaRPr>
          </a:p>
          <a:p>
            <a:r>
              <a:rPr lang="en-US" sz="1000" dirty="0">
                <a:hlinkClick r:id="rId3"/>
              </a:rPr>
              <a:t>https://www.facebook.com/SUSTAINFoodService</a:t>
            </a:r>
            <a:endParaRPr lang="en-US" sz="1000" dirty="0"/>
          </a:p>
          <a:p>
            <a:endParaRPr lang="en-US" sz="1000" dirty="0"/>
          </a:p>
        </p:txBody>
      </p:sp>
      <p:pic>
        <p:nvPicPr>
          <p:cNvPr id="15" name="Picture Placeholder 14" descr="Man holding up open sign">
            <a:extLst>
              <a:ext uri="{FF2B5EF4-FFF2-40B4-BE49-F238E27FC236}">
                <a16:creationId xmlns="" xmlns:a16="http://schemas.microsoft.com/office/drawing/2014/main" id="{69CC2059-471B-4BB1-A182-A37B18634D7A}"/>
              </a:ext>
            </a:extLst>
          </p:cNvPr>
          <p:cNvPicPr>
            <a:picLocks noGrp="1" noChangeAspect="1"/>
          </p:cNvPicPr>
          <p:nvPr>
            <p:ph type="pic" sz="quarter" idx="48"/>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652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8E73F01-EEB0-AA4A-97CA-8A1EF1D10B33}"/>
              </a:ext>
            </a:extLst>
          </p:cNvPr>
          <p:cNvSpPr>
            <a:spLocks noGrp="1"/>
          </p:cNvSpPr>
          <p:nvPr>
            <p:ph type="body" sz="quarter" idx="30"/>
          </p:nvPr>
        </p:nvSpPr>
        <p:spPr/>
        <p:txBody>
          <a:bodyPr/>
          <a:lstStyle/>
          <a:p>
            <a:r>
              <a:rPr lang="es-ES" dirty="0"/>
              <a:t>Módulo 3: Mejorar la nutrición natural / alimentos funcionales</a:t>
            </a:r>
            <a:endParaRPr lang="en-US" sz="1100" dirty="0"/>
          </a:p>
        </p:txBody>
      </p:sp>
      <p:sp>
        <p:nvSpPr>
          <p:cNvPr id="6" name="Text Placeholder 5">
            <a:extLst>
              <a:ext uri="{FF2B5EF4-FFF2-40B4-BE49-F238E27FC236}">
                <a16:creationId xmlns="" xmlns:a16="http://schemas.microsoft.com/office/drawing/2014/main" id="{9D3FCD64-2740-024E-86DE-5710DDE68BDE}"/>
              </a:ext>
            </a:extLst>
          </p:cNvPr>
          <p:cNvSpPr>
            <a:spLocks noGrp="1"/>
          </p:cNvSpPr>
          <p:nvPr>
            <p:ph type="body" sz="quarter" idx="46"/>
          </p:nvPr>
        </p:nvSpPr>
        <p:spPr>
          <a:xfrm>
            <a:off x="505807" y="1800833"/>
            <a:ext cx="6474449" cy="1891490"/>
          </a:xfrm>
        </p:spPr>
        <p:txBody>
          <a:bodyPr/>
          <a:lstStyle/>
          <a:p>
            <a:r>
              <a:rPr lang="es-ES" sz="1400" b="0" dirty="0">
                <a:solidFill>
                  <a:srgbClr val="085156"/>
                </a:solidFill>
              </a:rPr>
              <a:t>En esta sección de aprendizaje, aprenderemos cómo innovar en los negocios de servicios alimentarios mediante la mejora de su oferta nutricional y la introducción de ingredientes funcionales. Nos centraremos en 5 temas;</a:t>
            </a:r>
          </a:p>
          <a:p>
            <a:r>
              <a:rPr lang="es-ES" sz="1400" b="0" dirty="0" smtClean="0">
                <a:solidFill>
                  <a:srgbClr val="085156"/>
                </a:solidFill>
              </a:rPr>
              <a:t>1. Los </a:t>
            </a:r>
            <a:r>
              <a:rPr lang="es-ES" sz="1400" b="0" dirty="0">
                <a:solidFill>
                  <a:srgbClr val="085156"/>
                </a:solidFill>
              </a:rPr>
              <a:t>vínculos entre ALIMENTACIÓN - DIETA - SALUD</a:t>
            </a:r>
          </a:p>
          <a:p>
            <a:r>
              <a:rPr lang="es-ES" sz="1400" b="0" dirty="0" smtClean="0">
                <a:solidFill>
                  <a:srgbClr val="085156"/>
                </a:solidFill>
              </a:rPr>
              <a:t>2. </a:t>
            </a:r>
            <a:r>
              <a:rPr lang="es-ES" sz="1400" b="0" dirty="0" err="1" smtClean="0">
                <a:solidFill>
                  <a:srgbClr val="085156"/>
                </a:solidFill>
              </a:rPr>
              <a:t>Nutracéuticos</a:t>
            </a:r>
            <a:endParaRPr lang="es-ES" sz="1400" b="0" dirty="0">
              <a:solidFill>
                <a:srgbClr val="085156"/>
              </a:solidFill>
            </a:endParaRPr>
          </a:p>
          <a:p>
            <a:r>
              <a:rPr lang="es-ES" sz="1400" b="0" dirty="0" smtClean="0">
                <a:solidFill>
                  <a:srgbClr val="085156"/>
                </a:solidFill>
              </a:rPr>
              <a:t>3. Reducción </a:t>
            </a:r>
            <a:r>
              <a:rPr lang="es-ES" sz="1400" b="0" dirty="0">
                <a:solidFill>
                  <a:srgbClr val="085156"/>
                </a:solidFill>
              </a:rPr>
              <a:t>del azúcar y la sal</a:t>
            </a:r>
          </a:p>
          <a:p>
            <a:r>
              <a:rPr lang="es-ES" sz="1400" b="0" dirty="0" smtClean="0">
                <a:solidFill>
                  <a:srgbClr val="085156"/>
                </a:solidFill>
              </a:rPr>
              <a:t>4. Aditivos </a:t>
            </a:r>
            <a:r>
              <a:rPr lang="es-ES" sz="1400" b="0" dirty="0">
                <a:solidFill>
                  <a:srgbClr val="085156"/>
                </a:solidFill>
              </a:rPr>
              <a:t>naturales</a:t>
            </a:r>
          </a:p>
          <a:p>
            <a:r>
              <a:rPr lang="es-ES" sz="1400" b="0" dirty="0" smtClean="0">
                <a:solidFill>
                  <a:srgbClr val="085156"/>
                </a:solidFill>
              </a:rPr>
              <a:t>5. Reducción </a:t>
            </a:r>
            <a:r>
              <a:rPr lang="es-ES" sz="1400" b="0" dirty="0">
                <a:solidFill>
                  <a:srgbClr val="085156"/>
                </a:solidFill>
              </a:rPr>
              <a:t>del procesamiento de alimentos</a:t>
            </a:r>
            <a:endParaRPr lang="en-US" sz="1400" dirty="0">
              <a:solidFill>
                <a:srgbClr val="085156"/>
              </a:solidFill>
            </a:endParaRPr>
          </a:p>
          <a:p>
            <a:pPr marL="342900" indent="-342900">
              <a:buFont typeface="+mj-lt"/>
              <a:buAutoNum type="arabicPeriod"/>
            </a:pPr>
            <a:endParaRPr lang="en-IE" sz="1400" dirty="0">
              <a:solidFill>
                <a:srgbClr val="085156"/>
              </a:solidFill>
            </a:endParaRPr>
          </a:p>
        </p:txBody>
      </p:sp>
      <p:sp>
        <p:nvSpPr>
          <p:cNvPr id="7" name="Text Placeholder 6">
            <a:extLst>
              <a:ext uri="{FF2B5EF4-FFF2-40B4-BE49-F238E27FC236}">
                <a16:creationId xmlns=""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 xmlns:a16="http://schemas.microsoft.com/office/drawing/2014/main" id="{9ADDD227-0FC5-784F-BC51-40A5D1C3D9F5}"/>
              </a:ext>
            </a:extLst>
          </p:cNvPr>
          <p:cNvCxnSpPr>
            <a:cxnSpLocks/>
          </p:cNvCxnSpPr>
          <p:nvPr/>
        </p:nvCxnSpPr>
        <p:spPr>
          <a:xfrm>
            <a:off x="505807" y="1800833"/>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D98642E-ACFC-4F22-BA2B-8838C76D79E5}"/>
              </a:ext>
            </a:extLst>
          </p:cNvPr>
          <p:cNvSpPr txBox="1"/>
          <p:nvPr/>
        </p:nvSpPr>
        <p:spPr>
          <a:xfrm>
            <a:off x="485159" y="3802446"/>
            <a:ext cx="6548513" cy="830997"/>
          </a:xfrm>
          <a:prstGeom prst="rect">
            <a:avLst/>
          </a:prstGeom>
          <a:solidFill>
            <a:srgbClr val="F5C05B"/>
          </a:solidFill>
        </p:spPr>
        <p:txBody>
          <a:bodyPr wrap="square" rtlCol="0">
            <a:spAutoFit/>
          </a:bodyPr>
          <a:lstStyle/>
          <a:p>
            <a:r>
              <a:rPr lang="es-ES" sz="2400" b="1" u="sng" dirty="0">
                <a:solidFill>
                  <a:srgbClr val="085156"/>
                </a:solidFill>
              </a:rPr>
              <a:t>ACCIÓN DE APRENDIZAJE: </a:t>
            </a:r>
            <a:r>
              <a:rPr lang="es-ES" sz="2400" b="1" dirty="0">
                <a:solidFill>
                  <a:srgbClr val="085156"/>
                </a:solidFill>
              </a:rPr>
              <a:t>¡Sumérjase en estos reveladores informes! </a:t>
            </a:r>
            <a:endParaRPr lang="en-US" sz="2400" dirty="0"/>
          </a:p>
        </p:txBody>
      </p:sp>
      <p:sp>
        <p:nvSpPr>
          <p:cNvPr id="11" name="TextBox 10">
            <a:extLst>
              <a:ext uri="{FF2B5EF4-FFF2-40B4-BE49-F238E27FC236}">
                <a16:creationId xmlns="" xmlns:a16="http://schemas.microsoft.com/office/drawing/2014/main" id="{4A34BE41-1E09-4D5D-B446-3209B97CDC1F}"/>
              </a:ext>
            </a:extLst>
          </p:cNvPr>
          <p:cNvSpPr txBox="1"/>
          <p:nvPr/>
        </p:nvSpPr>
        <p:spPr>
          <a:xfrm>
            <a:off x="398802" y="9663174"/>
            <a:ext cx="6225166" cy="584775"/>
          </a:xfrm>
          <a:prstGeom prst="rect">
            <a:avLst/>
          </a:prstGeom>
          <a:noFill/>
        </p:spPr>
        <p:txBody>
          <a:bodyPr wrap="square" rtlCol="0">
            <a:spAutoFit/>
          </a:bodyPr>
          <a:lstStyle/>
          <a:p>
            <a:r>
              <a:rPr lang="en-IE" sz="1400" dirty="0">
                <a:hlinkClick r:id="rId3"/>
              </a:rPr>
              <a:t>Nielsen Report – Consumer taking charge of their health</a:t>
            </a:r>
            <a:endParaRPr lang="en-IE" sz="1400" dirty="0"/>
          </a:p>
          <a:p>
            <a:endParaRPr lang="en-IE" b="1" dirty="0"/>
          </a:p>
        </p:txBody>
      </p:sp>
      <p:sp>
        <p:nvSpPr>
          <p:cNvPr id="12" name="TextBox 11">
            <a:extLst>
              <a:ext uri="{FF2B5EF4-FFF2-40B4-BE49-F238E27FC236}">
                <a16:creationId xmlns="" xmlns:a16="http://schemas.microsoft.com/office/drawing/2014/main" id="{3BF76758-DAD5-419A-9A16-89FB82B6B787}"/>
              </a:ext>
            </a:extLst>
          </p:cNvPr>
          <p:cNvSpPr txBox="1"/>
          <p:nvPr/>
        </p:nvSpPr>
        <p:spPr>
          <a:xfrm>
            <a:off x="398802" y="6646468"/>
            <a:ext cx="6495094" cy="523220"/>
          </a:xfrm>
          <a:prstGeom prst="rect">
            <a:avLst/>
          </a:prstGeom>
          <a:noFill/>
        </p:spPr>
        <p:txBody>
          <a:bodyPr wrap="square" rtlCol="0">
            <a:spAutoFit/>
          </a:bodyPr>
          <a:lstStyle/>
          <a:p>
            <a:r>
              <a:rPr lang="en-IE" altLang="en-US" sz="1400" dirty="0">
                <a:solidFill>
                  <a:srgbClr val="F5A326"/>
                </a:solidFill>
                <a:cs typeface="Arial" panose="020B0604020202020204" pitchFamily="34" charset="0"/>
              </a:rPr>
              <a:t>The Forum at Harvard School of Public Health’s webcast  “</a:t>
            </a:r>
            <a:r>
              <a:rPr lang="en-IE" altLang="ja-JP" sz="1400" dirty="0">
                <a:solidFill>
                  <a:srgbClr val="F5A326"/>
                </a:solidFill>
                <a:cs typeface="Arial" panose="020B0604020202020204" pitchFamily="34" charset="0"/>
                <a:hlinkClick r:id="rId4"/>
              </a:rPr>
              <a:t>Why We Overeat: The Toxic Food Environment and Obesity</a:t>
            </a:r>
            <a:r>
              <a:rPr lang="en-IE" altLang="ja-JP" sz="1400" dirty="0">
                <a:solidFill>
                  <a:srgbClr val="F5A326"/>
                </a:solidFill>
                <a:cs typeface="Arial" panose="020B0604020202020204" pitchFamily="34" charset="0"/>
              </a:rPr>
              <a:t>.</a:t>
            </a:r>
            <a:r>
              <a:rPr lang="en-IE" altLang="en-US" sz="1400" dirty="0">
                <a:solidFill>
                  <a:srgbClr val="F5A326"/>
                </a:solidFill>
                <a:cs typeface="Arial" panose="020B0604020202020204" pitchFamily="34" charset="0"/>
              </a:rPr>
              <a:t>”</a:t>
            </a:r>
          </a:p>
        </p:txBody>
      </p:sp>
      <p:pic>
        <p:nvPicPr>
          <p:cNvPr id="3" name="Picture 2">
            <a:extLst>
              <a:ext uri="{FF2B5EF4-FFF2-40B4-BE49-F238E27FC236}">
                <a16:creationId xmlns="" xmlns:a16="http://schemas.microsoft.com/office/drawing/2014/main" id="{2E04ADF7-1606-4A15-AC71-3C2AA229A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0824" y="4808621"/>
            <a:ext cx="3140542" cy="1688734"/>
          </a:xfrm>
          <a:prstGeom prst="rect">
            <a:avLst/>
          </a:prstGeom>
        </p:spPr>
      </p:pic>
      <p:pic>
        <p:nvPicPr>
          <p:cNvPr id="13" name="Picture 12">
            <a:extLst>
              <a:ext uri="{FF2B5EF4-FFF2-40B4-BE49-F238E27FC236}">
                <a16:creationId xmlns="" xmlns:a16="http://schemas.microsoft.com/office/drawing/2014/main" id="{AB9A113D-E179-4A4B-AF20-9E8016C8A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4980" y="7395427"/>
            <a:ext cx="1532229" cy="2092569"/>
          </a:xfrm>
          <a:prstGeom prst="rect">
            <a:avLst/>
          </a:prstGeom>
        </p:spPr>
      </p:pic>
    </p:spTree>
    <p:extLst>
      <p:ext uri="{BB962C8B-B14F-4D97-AF65-F5344CB8AC3E}">
        <p14:creationId xmlns:p14="http://schemas.microsoft.com/office/powerpoint/2010/main" val="136036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smtClean="0"/>
              <a:t>Módul</a:t>
            </a:r>
            <a:r>
              <a:rPr lang="en-US" dirty="0" err="1" smtClean="0"/>
              <a:t>o</a:t>
            </a:r>
            <a:r>
              <a:rPr lang="en-US" dirty="0" smtClean="0"/>
              <a:t> </a:t>
            </a:r>
            <a:r>
              <a:rPr lang="en-US" dirty="0" smtClean="0"/>
              <a:t>3</a:t>
            </a:r>
            <a:r>
              <a:rPr lang="en-US" dirty="0"/>
              <a:t>:</a:t>
            </a:r>
          </a:p>
          <a:p>
            <a:endParaRPr lang="en-US" dirty="0"/>
          </a:p>
          <a:p>
            <a:r>
              <a:rPr lang="en-US" sz="1200" dirty="0" err="1" smtClean="0"/>
              <a:t>Diapositiva</a:t>
            </a:r>
            <a:r>
              <a:rPr lang="en-US" sz="1200" dirty="0" smtClean="0"/>
              <a:t> 12</a:t>
            </a:r>
            <a:endParaRPr lang="en-US" sz="1200" dirty="0"/>
          </a:p>
          <a:p>
            <a:endParaRPr lang="en-IE" dirty="0"/>
          </a:p>
        </p:txBody>
      </p:sp>
      <p:sp>
        <p:nvSpPr>
          <p:cNvPr id="4" name="Text Placeholder 3">
            <a:extLst>
              <a:ext uri="{FF2B5EF4-FFF2-40B4-BE49-F238E27FC236}">
                <a16:creationId xmlns="" xmlns:a16="http://schemas.microsoft.com/office/drawing/2014/main" id="{A2E512A2-00DF-4ABE-9B4E-5192DCA2F3E4}"/>
              </a:ext>
            </a:extLst>
          </p:cNvPr>
          <p:cNvSpPr>
            <a:spLocks noGrp="1"/>
          </p:cNvSpPr>
          <p:nvPr>
            <p:ph type="body" sz="quarter" idx="47"/>
          </p:nvPr>
        </p:nvSpPr>
        <p:spPr>
          <a:xfrm>
            <a:off x="579417" y="2583712"/>
            <a:ext cx="12113695" cy="3987209"/>
          </a:xfrm>
        </p:spPr>
        <p:txBody>
          <a:bodyPr/>
          <a:lstStyle/>
          <a:p>
            <a:r>
              <a:rPr lang="es-ES" sz="1400" b="1" dirty="0">
                <a:solidFill>
                  <a:srgbClr val="004449"/>
                </a:solidFill>
                <a:ea typeface="Geneva" pitchFamily="-48" charset="-128"/>
                <a:cs typeface="Arial" pitchFamily="34" charset="0"/>
              </a:rPr>
              <a:t>¿Cómo puede interpretar estas tendencias para innovar en su negocio alimentario? </a:t>
            </a:r>
            <a:endParaRPr lang="es-ES" sz="1400" b="1" dirty="0" smtClean="0">
              <a:solidFill>
                <a:srgbClr val="004449"/>
              </a:solidFill>
              <a:ea typeface="Geneva" pitchFamily="-48" charset="-128"/>
              <a:cs typeface="Arial" pitchFamily="34" charset="0"/>
            </a:endParaRPr>
          </a:p>
          <a:p>
            <a:endParaRPr lang="es-ES" sz="1400" dirty="0" smtClean="0">
              <a:solidFill>
                <a:srgbClr val="004449"/>
              </a:solidFill>
            </a:endParaRPr>
          </a:p>
          <a:p>
            <a:r>
              <a:rPr lang="es-ES" sz="1400" dirty="0" smtClean="0">
                <a:solidFill>
                  <a:srgbClr val="004449"/>
                </a:solidFill>
              </a:rPr>
              <a:t>Reducir </a:t>
            </a:r>
            <a:r>
              <a:rPr lang="es-ES" sz="1400" dirty="0">
                <a:solidFill>
                  <a:srgbClr val="004449"/>
                </a:solidFill>
              </a:rPr>
              <a:t>los ingredientes, los procesos o los envases para resaltar la naturalidad de su producto. </a:t>
            </a:r>
            <a:endParaRPr lang="es-ES" sz="1400" dirty="0" smtClean="0">
              <a:solidFill>
                <a:srgbClr val="004449"/>
              </a:solidFill>
            </a:endParaRPr>
          </a:p>
          <a:p>
            <a:endParaRPr lang="es-ES" sz="1400" dirty="0" smtClean="0">
              <a:solidFill>
                <a:srgbClr val="004449"/>
              </a:solidFill>
            </a:endParaRPr>
          </a:p>
          <a:p>
            <a:r>
              <a:rPr lang="es-ES" sz="1400" dirty="0" smtClean="0">
                <a:solidFill>
                  <a:srgbClr val="004449"/>
                </a:solidFill>
              </a:rPr>
              <a:t>Aproveche </a:t>
            </a:r>
            <a:r>
              <a:rPr lang="es-ES" sz="1400" dirty="0">
                <a:solidFill>
                  <a:srgbClr val="004449"/>
                </a:solidFill>
              </a:rPr>
              <a:t>la tecnología para ayudar a los consumidores a sacar el máximo partido a su producto y servicio, y a comprender sus beneficios para la salud y la energía, tanto para adultos como para niños</a:t>
            </a:r>
            <a:r>
              <a:rPr lang="es-ES" sz="1400" dirty="0" smtClean="0">
                <a:solidFill>
                  <a:srgbClr val="004449"/>
                </a:solidFill>
              </a:rPr>
              <a:t>.</a:t>
            </a:r>
          </a:p>
          <a:p>
            <a:endParaRPr lang="es-ES" sz="1400" dirty="0">
              <a:solidFill>
                <a:srgbClr val="004449"/>
              </a:solidFill>
            </a:endParaRPr>
          </a:p>
          <a:p>
            <a:r>
              <a:rPr lang="es-ES" sz="1400" dirty="0" smtClean="0">
                <a:solidFill>
                  <a:srgbClr val="004449"/>
                </a:solidFill>
              </a:rPr>
              <a:t>¿</a:t>
            </a:r>
            <a:r>
              <a:rPr lang="es-ES" sz="1400" dirty="0">
                <a:solidFill>
                  <a:srgbClr val="004449"/>
                </a:solidFill>
              </a:rPr>
              <a:t>Hacer que su producto sea personalizable y adecuado para una variedad de dietas y estilos de vida? ¿Cómo puede contribuir a un estilo de vida equilibrado e integral?</a:t>
            </a:r>
            <a:r>
              <a:rPr lang="es-ES" sz="1400" b="1" dirty="0">
                <a:solidFill>
                  <a:srgbClr val="004449"/>
                </a:solidFill>
              </a:rPr>
              <a:t> </a:t>
            </a:r>
            <a:endParaRPr lang="es-ES" sz="1400" b="1" dirty="0" smtClean="0">
              <a:solidFill>
                <a:srgbClr val="004449"/>
              </a:solidFill>
            </a:endParaRPr>
          </a:p>
          <a:p>
            <a:endParaRPr lang="es-ES" sz="1400" b="1" dirty="0">
              <a:solidFill>
                <a:srgbClr val="004449"/>
              </a:solidFill>
            </a:endParaRPr>
          </a:p>
          <a:p>
            <a:r>
              <a:rPr lang="es-ES" sz="1200" b="1" dirty="0">
                <a:solidFill>
                  <a:srgbClr val="004449"/>
                </a:solidFill>
              </a:rPr>
              <a:t>¿Puede ver las áreas de cambio que pueden ser posibles en su negocio de servicios alimentarios</a:t>
            </a:r>
            <a:r>
              <a:rPr lang="es-ES" sz="1200" b="1" dirty="0" smtClean="0">
                <a:solidFill>
                  <a:srgbClr val="004449"/>
                </a:solidFill>
              </a:rPr>
              <a:t>? </a:t>
            </a:r>
            <a:endParaRPr lang="es-ES" sz="1200" b="1" dirty="0">
              <a:solidFill>
                <a:srgbClr val="004449"/>
              </a:solidFill>
            </a:endParaRPr>
          </a:p>
          <a:p>
            <a:r>
              <a:rPr lang="en-IE" sz="1200" b="1" dirty="0" err="1" smtClean="0">
                <a:solidFill>
                  <a:srgbClr val="004449"/>
                </a:solidFill>
              </a:rPr>
              <a:t>Anote</a:t>
            </a:r>
            <a:r>
              <a:rPr lang="en-IE" sz="1200" b="1" dirty="0" smtClean="0">
                <a:solidFill>
                  <a:srgbClr val="004449"/>
                </a:solidFill>
              </a:rPr>
              <a:t> </a:t>
            </a:r>
            <a:r>
              <a:rPr lang="en-IE" sz="1200" b="1" dirty="0" err="1" smtClean="0">
                <a:solidFill>
                  <a:srgbClr val="004449"/>
                </a:solidFill>
              </a:rPr>
              <a:t>esas</a:t>
            </a:r>
            <a:r>
              <a:rPr lang="en-IE" sz="1200" b="1" dirty="0" smtClean="0">
                <a:solidFill>
                  <a:srgbClr val="004449"/>
                </a:solidFill>
              </a:rPr>
              <a:t> </a:t>
            </a:r>
            <a:r>
              <a:rPr lang="en-IE" sz="1200" b="1" dirty="0" err="1" smtClean="0">
                <a:solidFill>
                  <a:srgbClr val="004449"/>
                </a:solidFill>
              </a:rPr>
              <a:t>opciones</a:t>
            </a:r>
            <a:r>
              <a:rPr lang="en-IE" sz="1200" b="1" dirty="0" smtClean="0">
                <a:solidFill>
                  <a:srgbClr val="004449"/>
                </a:solidFill>
              </a:rPr>
              <a:t>:</a:t>
            </a:r>
            <a:endParaRPr lang="en-IE" sz="1200" b="1" dirty="0">
              <a:solidFill>
                <a:srgbClr val="004449"/>
              </a:solidFill>
            </a:endParaRPr>
          </a:p>
        </p:txBody>
      </p:sp>
      <p:sp>
        <p:nvSpPr>
          <p:cNvPr id="7" name="TextBox 6">
            <a:extLst>
              <a:ext uri="{FF2B5EF4-FFF2-40B4-BE49-F238E27FC236}">
                <a16:creationId xmlns="" xmlns:a16="http://schemas.microsoft.com/office/drawing/2014/main" id="{E81348FD-8A50-437C-A2F1-5057C66FF172}"/>
              </a:ext>
            </a:extLst>
          </p:cNvPr>
          <p:cNvSpPr txBox="1"/>
          <p:nvPr/>
        </p:nvSpPr>
        <p:spPr>
          <a:xfrm>
            <a:off x="545913" y="6301801"/>
            <a:ext cx="6090351" cy="3139321"/>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 xmlns:a16="http://schemas.microsoft.com/office/drawing/2014/main" id="{651B0C33-9B12-4177-BF42-73D21FE88DFC}"/>
              </a:ext>
            </a:extLst>
          </p:cNvPr>
          <p:cNvSpPr>
            <a:spLocks noGrp="1"/>
          </p:cNvSpPr>
          <p:nvPr>
            <p:ph type="body" sz="quarter" idx="46"/>
          </p:nvPr>
        </p:nvSpPr>
        <p:spPr>
          <a:xfrm>
            <a:off x="596028" y="1823275"/>
            <a:ext cx="6474449" cy="719560"/>
          </a:xfrm>
          <a:solidFill>
            <a:srgbClr val="F5C05B"/>
          </a:solidFill>
        </p:spPr>
        <p:txBody>
          <a:bodyPr/>
          <a:lstStyle/>
          <a:p>
            <a:r>
              <a:rPr lang="es-ES" sz="2000" i="0" dirty="0">
                <a:solidFill>
                  <a:schemeClr val="bg1"/>
                </a:solidFill>
              </a:rPr>
              <a:t>EJERCICIO: SALUD Y BIENESTAR</a:t>
            </a:r>
          </a:p>
          <a:p>
            <a:r>
              <a:rPr lang="es-ES" sz="2000" i="0" dirty="0">
                <a:solidFill>
                  <a:schemeClr val="bg1"/>
                </a:solidFill>
              </a:rPr>
              <a:t>TENDENCIAS</a:t>
            </a:r>
            <a:endParaRPr lang="en-IE" sz="2000" i="0" dirty="0">
              <a:solidFill>
                <a:schemeClr val="bg1"/>
              </a:solidFill>
            </a:endParaRPr>
          </a:p>
        </p:txBody>
      </p:sp>
    </p:spTree>
    <p:extLst>
      <p:ext uri="{BB962C8B-B14F-4D97-AF65-F5344CB8AC3E}">
        <p14:creationId xmlns:p14="http://schemas.microsoft.com/office/powerpoint/2010/main" val="368412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smtClean="0"/>
              <a:t>Módulo</a:t>
            </a:r>
            <a:r>
              <a:rPr lang="en-US" dirty="0" smtClean="0"/>
              <a:t> </a:t>
            </a:r>
            <a:r>
              <a:rPr lang="en-US" dirty="0"/>
              <a:t>3:</a:t>
            </a:r>
          </a:p>
          <a:p>
            <a:endParaRPr lang="en-US" dirty="0"/>
          </a:p>
          <a:p>
            <a:r>
              <a:rPr lang="en-US" sz="1200" dirty="0" err="1" smtClean="0"/>
              <a:t>Diapositiva</a:t>
            </a:r>
            <a:r>
              <a:rPr lang="en-US" sz="1200" dirty="0" smtClean="0"/>
              <a:t> </a:t>
            </a:r>
            <a:r>
              <a:rPr lang="en-US" sz="1200" dirty="0" smtClean="0"/>
              <a:t>65</a:t>
            </a:r>
            <a:endParaRPr lang="en-US" sz="1200" dirty="0"/>
          </a:p>
          <a:p>
            <a:endParaRPr lang="en-IE" dirty="0"/>
          </a:p>
        </p:txBody>
      </p:sp>
      <p:pic>
        <p:nvPicPr>
          <p:cNvPr id="6" name="Picture 5">
            <a:extLst>
              <a:ext uri="{FF2B5EF4-FFF2-40B4-BE49-F238E27FC236}">
                <a16:creationId xmlns="" xmlns:a16="http://schemas.microsoft.com/office/drawing/2014/main" id="{9C9EE3F1-FE28-40B9-913E-ABC2D780C815}"/>
              </a:ext>
            </a:extLst>
          </p:cNvPr>
          <p:cNvPicPr>
            <a:picLocks noChangeAspect="1"/>
          </p:cNvPicPr>
          <p:nvPr/>
        </p:nvPicPr>
        <p:blipFill>
          <a:blip r:embed="rId2"/>
          <a:stretch>
            <a:fillRect/>
          </a:stretch>
        </p:blipFill>
        <p:spPr>
          <a:xfrm>
            <a:off x="632834" y="2062864"/>
            <a:ext cx="6201436" cy="442302"/>
          </a:xfrm>
          <a:prstGeom prst="rect">
            <a:avLst/>
          </a:prstGeom>
        </p:spPr>
      </p:pic>
      <p:sp>
        <p:nvSpPr>
          <p:cNvPr id="7" name="TextBox 6">
            <a:extLst>
              <a:ext uri="{FF2B5EF4-FFF2-40B4-BE49-F238E27FC236}">
                <a16:creationId xmlns=""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5" name="Text Placeholder 4">
            <a:extLst>
              <a:ext uri="{FF2B5EF4-FFF2-40B4-BE49-F238E27FC236}">
                <a16:creationId xmlns="" xmlns:a16="http://schemas.microsoft.com/office/drawing/2014/main" id="{30507F79-E73C-4D54-B6B5-CC0D2E5B4C83}"/>
              </a:ext>
            </a:extLst>
          </p:cNvPr>
          <p:cNvSpPr>
            <a:spLocks noGrp="1"/>
          </p:cNvSpPr>
          <p:nvPr>
            <p:ph type="body" sz="quarter" idx="47"/>
          </p:nvPr>
        </p:nvSpPr>
        <p:spPr>
          <a:xfrm>
            <a:off x="579417" y="5199321"/>
            <a:ext cx="6400839" cy="4708004"/>
          </a:xfrm>
        </p:spPr>
        <p:txBody>
          <a:bodyPr/>
          <a:lstStyle/>
          <a:p>
            <a:r>
              <a:rPr lang="en-US" dirty="0" err="1" smtClean="0"/>
              <a:t>Notas</a:t>
            </a:r>
            <a:r>
              <a:rPr lang="en-US" dirty="0" smtClean="0"/>
              <a:t>:</a:t>
            </a:r>
            <a:endParaRPr lang="en-IE" dirty="0"/>
          </a:p>
        </p:txBody>
      </p:sp>
      <p:sp>
        <p:nvSpPr>
          <p:cNvPr id="8" name="Text Placeholder 3">
            <a:extLst>
              <a:ext uri="{FF2B5EF4-FFF2-40B4-BE49-F238E27FC236}">
                <a16:creationId xmlns="" xmlns:a16="http://schemas.microsoft.com/office/drawing/2014/main" id="{9ED0157B-B986-4392-94ED-55B5B6883618}"/>
              </a:ext>
            </a:extLst>
          </p:cNvPr>
          <p:cNvSpPr txBox="1">
            <a:spLocks/>
          </p:cNvSpPr>
          <p:nvPr/>
        </p:nvSpPr>
        <p:spPr>
          <a:xfrm>
            <a:off x="579417" y="3547020"/>
            <a:ext cx="6454256" cy="2157094"/>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514350" indent="-514350">
              <a:buFont typeface="+mj-lt"/>
              <a:buAutoNum type="arabicPeriod"/>
            </a:pPr>
            <a:r>
              <a:rPr lang="es-ES" sz="1800" dirty="0">
                <a:solidFill>
                  <a:srgbClr val="085156"/>
                </a:solidFill>
              </a:rPr>
              <a:t>Utilizando menos alimentos de los grupos Nova 3 y 4</a:t>
            </a:r>
          </a:p>
          <a:p>
            <a:pPr marL="514350" indent="-514350">
              <a:buFont typeface="+mj-lt"/>
              <a:buAutoNum type="arabicPeriod"/>
            </a:pPr>
            <a:r>
              <a:rPr lang="es-ES" sz="1800" dirty="0">
                <a:solidFill>
                  <a:srgbClr val="085156"/>
                </a:solidFill>
              </a:rPr>
              <a:t>Utilizando menos sal, azúcar y grasa al preparar los alimentos</a:t>
            </a:r>
          </a:p>
          <a:p>
            <a:pPr marL="514350" indent="-514350">
              <a:buFont typeface="+mj-lt"/>
              <a:buAutoNum type="arabicPeriod"/>
            </a:pPr>
            <a:r>
              <a:rPr lang="es-ES" sz="1800" dirty="0">
                <a:solidFill>
                  <a:srgbClr val="085156"/>
                </a:solidFill>
              </a:rPr>
              <a:t>Manteniendo informado al cliente</a:t>
            </a:r>
          </a:p>
          <a:p>
            <a:pPr marL="514350" indent="-514350">
              <a:buFont typeface="+mj-lt"/>
              <a:buAutoNum type="arabicPeriod"/>
            </a:pPr>
            <a:r>
              <a:rPr lang="es-ES" sz="1800" dirty="0">
                <a:solidFill>
                  <a:srgbClr val="085156"/>
                </a:solidFill>
              </a:rPr>
              <a:t>Comprando ingredientes de buena calidad en su estado </a:t>
            </a:r>
            <a:r>
              <a:rPr lang="es-ES" sz="1800" dirty="0" smtClean="0">
                <a:solidFill>
                  <a:srgbClr val="085156"/>
                </a:solidFill>
              </a:rPr>
              <a:t>natural</a:t>
            </a:r>
          </a:p>
        </p:txBody>
      </p:sp>
      <p:sp>
        <p:nvSpPr>
          <p:cNvPr id="9" name="Text Placeholder 2">
            <a:extLst>
              <a:ext uri="{FF2B5EF4-FFF2-40B4-BE49-F238E27FC236}">
                <a16:creationId xmlns="" xmlns:a16="http://schemas.microsoft.com/office/drawing/2014/main" id="{96DF1533-1208-450B-9416-FA8349A518E4}"/>
              </a:ext>
            </a:extLst>
          </p:cNvPr>
          <p:cNvSpPr txBox="1">
            <a:spLocks/>
          </p:cNvSpPr>
          <p:nvPr/>
        </p:nvSpPr>
        <p:spPr>
          <a:xfrm>
            <a:off x="501342" y="2812029"/>
            <a:ext cx="6663819" cy="697353"/>
          </a:xfrm>
          <a:prstGeom prst="rect">
            <a:avLst/>
          </a:prstGeom>
        </p:spPr>
        <p:txBody>
          <a:bodyP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s-ES" b="1" dirty="0">
                <a:solidFill>
                  <a:srgbClr val="085156"/>
                </a:solidFill>
              </a:rPr>
              <a:t>¿Cómo pueden ustedes, como PYME de servicios alimentarios, ayudar?</a:t>
            </a:r>
            <a:endParaRPr lang="en-IE" b="1" dirty="0">
              <a:solidFill>
                <a:srgbClr val="085156"/>
              </a:solidFill>
            </a:endParaRPr>
          </a:p>
        </p:txBody>
      </p:sp>
    </p:spTree>
    <p:extLst>
      <p:ext uri="{BB962C8B-B14F-4D97-AF65-F5344CB8AC3E}">
        <p14:creationId xmlns:p14="http://schemas.microsoft.com/office/powerpoint/2010/main" val="184228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2F5A839-1F1A-41A0-A6DA-5F508360220F}"/>
              </a:ext>
            </a:extLst>
          </p:cNvPr>
          <p:cNvSpPr>
            <a:spLocks noGrp="1"/>
          </p:cNvSpPr>
          <p:nvPr>
            <p:ph type="body" sz="quarter" idx="30"/>
          </p:nvPr>
        </p:nvSpPr>
        <p:spPr/>
        <p:txBody>
          <a:bodyPr/>
          <a:lstStyle/>
          <a:p>
            <a:r>
              <a:rPr lang="en-US" dirty="0" err="1" smtClean="0"/>
              <a:t>Módulo</a:t>
            </a:r>
            <a:r>
              <a:rPr lang="en-US" dirty="0" smtClean="0"/>
              <a:t> </a:t>
            </a:r>
            <a:r>
              <a:rPr lang="en-US" dirty="0"/>
              <a:t>3:</a:t>
            </a:r>
            <a:endParaRPr lang="en-IE" dirty="0"/>
          </a:p>
        </p:txBody>
      </p:sp>
      <p:sp>
        <p:nvSpPr>
          <p:cNvPr id="3" name="Text Placeholder 2">
            <a:extLst>
              <a:ext uri="{FF2B5EF4-FFF2-40B4-BE49-F238E27FC236}">
                <a16:creationId xmlns="" xmlns:a16="http://schemas.microsoft.com/office/drawing/2014/main" id="{EC02904C-D37F-4D84-8CBC-ACB21C17819E}"/>
              </a:ext>
            </a:extLst>
          </p:cNvPr>
          <p:cNvSpPr>
            <a:spLocks noGrp="1"/>
          </p:cNvSpPr>
          <p:nvPr>
            <p:ph type="body" sz="quarter" idx="46"/>
          </p:nvPr>
        </p:nvSpPr>
        <p:spPr>
          <a:xfrm>
            <a:off x="596028" y="1224241"/>
            <a:ext cx="6474449" cy="531779"/>
          </a:xfrm>
          <a:solidFill>
            <a:srgbClr val="F5C05B"/>
          </a:solidFill>
        </p:spPr>
        <p:txBody>
          <a:bodyPr/>
          <a:lstStyle/>
          <a:p>
            <a:r>
              <a:rPr lang="es-ES" sz="2000" i="0" dirty="0">
                <a:solidFill>
                  <a:schemeClr val="bg1"/>
                </a:solidFill>
              </a:rPr>
              <a:t>INSPIRARSE - Estudios de casos de proyectos</a:t>
            </a:r>
            <a:endParaRPr lang="en-IE" sz="2000" i="0" dirty="0">
              <a:solidFill>
                <a:schemeClr val="bg1"/>
              </a:solidFill>
            </a:endParaRPr>
          </a:p>
        </p:txBody>
      </p:sp>
      <p:sp>
        <p:nvSpPr>
          <p:cNvPr id="4" name="Text Placeholder 3">
            <a:extLst>
              <a:ext uri="{FF2B5EF4-FFF2-40B4-BE49-F238E27FC236}">
                <a16:creationId xmlns="" xmlns:a16="http://schemas.microsoft.com/office/drawing/2014/main" id="{1BA2C2D5-3DF9-498C-BAA8-E18DEB3CAC2B}"/>
              </a:ext>
            </a:extLst>
          </p:cNvPr>
          <p:cNvSpPr>
            <a:spLocks noGrp="1"/>
          </p:cNvSpPr>
          <p:nvPr>
            <p:ph type="body" sz="quarter" idx="47"/>
          </p:nvPr>
        </p:nvSpPr>
        <p:spPr>
          <a:xfrm>
            <a:off x="505807" y="2219269"/>
            <a:ext cx="6319275" cy="3225451"/>
          </a:xfrm>
        </p:spPr>
        <p:txBody>
          <a:bodyPr/>
          <a:lstStyle/>
          <a:p>
            <a:r>
              <a:rPr lang="es-ES" sz="1600" b="1" dirty="0">
                <a:solidFill>
                  <a:srgbClr val="085156"/>
                </a:solidFill>
                <a:latin typeface="+mn-lt"/>
              </a:rPr>
              <a:t>Camile Thai:</a:t>
            </a:r>
          </a:p>
          <a:p>
            <a:r>
              <a:rPr lang="es-ES" sz="1100" dirty="0">
                <a:solidFill>
                  <a:srgbClr val="085156"/>
                </a:solidFill>
                <a:latin typeface="+mn-lt"/>
              </a:rPr>
              <a:t>Una empresa irlandesa que demuestra que la comida rápida también puede ser comida sana y puede producirse de forma sostenible y ética</a:t>
            </a:r>
          </a:p>
          <a:p>
            <a:r>
              <a:rPr lang="es-ES" sz="1100" b="1" dirty="0">
                <a:solidFill>
                  <a:srgbClr val="085156"/>
                </a:solidFill>
                <a:latin typeface="+mn-lt"/>
              </a:rPr>
              <a:t>Lea la historia completa:</a:t>
            </a:r>
            <a:r>
              <a:rPr lang="en-US" sz="1100" dirty="0" smtClean="0">
                <a:hlinkClick r:id="rId2"/>
              </a:rPr>
              <a:t>5</a:t>
            </a:r>
            <a:r>
              <a:rPr lang="en-US" sz="1100" dirty="0">
                <a:hlinkClick r:id="rId2"/>
              </a:rPr>
              <a:t>.-Camile-Thai.pdf (</a:t>
            </a:r>
            <a:r>
              <a:rPr lang="en-US" sz="1100" dirty="0" err="1">
                <a:hlinkClick r:id="rId2"/>
              </a:rPr>
              <a:t>foodinnovation.how</a:t>
            </a:r>
            <a:r>
              <a:rPr lang="en-US" sz="1100" dirty="0">
                <a:hlinkClick r:id="rId2"/>
              </a:rPr>
              <a:t>)</a:t>
            </a:r>
            <a:endParaRPr lang="en-US" sz="1100" dirty="0"/>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s-ES" sz="1600" b="1" dirty="0" err="1">
                <a:solidFill>
                  <a:srgbClr val="085156"/>
                </a:solidFill>
                <a:latin typeface="+mn-lt"/>
              </a:rPr>
              <a:t>Sweet</a:t>
            </a:r>
            <a:r>
              <a:rPr lang="es-ES" sz="1600" b="1" dirty="0">
                <a:solidFill>
                  <a:srgbClr val="085156"/>
                </a:solidFill>
                <a:latin typeface="+mn-lt"/>
              </a:rPr>
              <a:t> Beat </a:t>
            </a:r>
            <a:r>
              <a:rPr lang="es-ES" sz="1600" b="1" dirty="0" err="1">
                <a:solidFill>
                  <a:srgbClr val="085156"/>
                </a:solidFill>
                <a:latin typeface="+mn-lt"/>
              </a:rPr>
              <a:t>Cafe</a:t>
            </a:r>
            <a:r>
              <a:rPr lang="es-ES" sz="1600" b="1" dirty="0">
                <a:solidFill>
                  <a:srgbClr val="085156"/>
                </a:solidFill>
                <a:latin typeface="+mn-lt"/>
              </a:rPr>
              <a:t>:</a:t>
            </a:r>
          </a:p>
          <a:p>
            <a:r>
              <a:rPr lang="es-ES" sz="1100" dirty="0">
                <a:solidFill>
                  <a:srgbClr val="085156"/>
                </a:solidFill>
                <a:latin typeface="+mn-lt"/>
              </a:rPr>
              <a:t>Este es un excelente ejemplo de un negocio de servicios de alimentación que sirve comida nutritiva y deliciosa, tanto opciones listas para comer como aquellas para llevar y servir en casa.</a:t>
            </a:r>
          </a:p>
          <a:p>
            <a:r>
              <a:rPr lang="es-ES" sz="1100" dirty="0">
                <a:solidFill>
                  <a:srgbClr val="085156"/>
                </a:solidFill>
                <a:latin typeface="+mn-lt"/>
              </a:rPr>
              <a:t>Lea la historia completa:</a:t>
            </a:r>
            <a:r>
              <a:rPr lang="en-IE" sz="1100" dirty="0" smtClean="0">
                <a:hlinkClick r:id="rId3"/>
              </a:rPr>
              <a:t>93-Sweet-Beat-Cafe.pdf </a:t>
            </a:r>
            <a:r>
              <a:rPr lang="en-IE" sz="1100" dirty="0">
                <a:hlinkClick r:id="rId3"/>
              </a:rPr>
              <a:t>(</a:t>
            </a:r>
            <a:r>
              <a:rPr lang="en-IE" sz="1100" dirty="0" err="1">
                <a:hlinkClick r:id="rId3"/>
              </a:rPr>
              <a:t>foodinnovation.how</a:t>
            </a:r>
            <a:r>
              <a:rPr lang="en-IE" sz="1100" dirty="0">
                <a:hlinkClick r:id="rId3"/>
              </a:rPr>
              <a:t>)</a:t>
            </a:r>
            <a:endParaRPr lang="en-IE" sz="1100" dirty="0"/>
          </a:p>
          <a:p>
            <a:endParaRPr lang="en-IE" sz="1100" dirty="0">
              <a:latin typeface="+mn-lt"/>
            </a:endParaRPr>
          </a:p>
          <a:p>
            <a:endParaRPr lang="en-IE" sz="1100" dirty="0">
              <a:latin typeface="+mn-lt"/>
            </a:endParaRPr>
          </a:p>
          <a:p>
            <a:endParaRPr lang="en-IE" sz="1100" dirty="0">
              <a:latin typeface="+mn-lt"/>
            </a:endParaRPr>
          </a:p>
          <a:p>
            <a:r>
              <a:rPr lang="es-ES" sz="1600" b="1" dirty="0" err="1">
                <a:solidFill>
                  <a:srgbClr val="085156"/>
                </a:solidFill>
                <a:latin typeface="+mn-lt"/>
              </a:rPr>
              <a:t>Kocbek</a:t>
            </a:r>
            <a:r>
              <a:rPr lang="es-ES" sz="1600" b="1" dirty="0">
                <a:solidFill>
                  <a:srgbClr val="085156"/>
                </a:solidFill>
                <a:latin typeface="+mn-lt"/>
              </a:rPr>
              <a:t>: Aceite de semillas de calabaza:</a:t>
            </a:r>
          </a:p>
          <a:p>
            <a:r>
              <a:rPr lang="es-ES" sz="1100" dirty="0">
                <a:solidFill>
                  <a:srgbClr val="085156"/>
                </a:solidFill>
                <a:latin typeface="+mn-lt"/>
              </a:rPr>
              <a:t>Este estudio de caso demuestra los buenos métodos de procesamiento de alimentos</a:t>
            </a:r>
          </a:p>
          <a:p>
            <a:r>
              <a:rPr lang="es-ES" sz="1100" b="1" dirty="0">
                <a:solidFill>
                  <a:srgbClr val="085156"/>
                </a:solidFill>
                <a:latin typeface="+mn-lt"/>
              </a:rPr>
              <a:t>Lea la historia completa:</a:t>
            </a:r>
            <a:r>
              <a:rPr lang="en-IE" sz="1100" dirty="0" smtClean="0">
                <a:hlinkClick r:id="rId4"/>
              </a:rPr>
              <a:t>52-Kocbek.pdf </a:t>
            </a:r>
            <a:r>
              <a:rPr lang="en-IE" sz="1100" dirty="0">
                <a:hlinkClick r:id="rId4"/>
              </a:rPr>
              <a:t>(</a:t>
            </a:r>
            <a:r>
              <a:rPr lang="en-IE" sz="1100" dirty="0" err="1">
                <a:hlinkClick r:id="rId4"/>
              </a:rPr>
              <a:t>foodinnovation.how</a:t>
            </a:r>
            <a:r>
              <a:rPr lang="en-IE" sz="1100" dirty="0">
                <a:hlinkClick r:id="rId4"/>
              </a:rPr>
              <a:t>)</a:t>
            </a:r>
            <a:endParaRPr lang="en-IE" sz="1100" dirty="0"/>
          </a:p>
          <a:p>
            <a:endParaRPr lang="en-IE" altLang="en-US" sz="1100" dirty="0">
              <a:solidFill>
                <a:srgbClr val="406F70"/>
              </a:solidFill>
              <a:latin typeface="Arial" panose="020B0604020202020204" pitchFamily="34" charset="0"/>
            </a:endParaRPr>
          </a:p>
          <a:p>
            <a:endParaRPr lang="en-US" dirty="0">
              <a:latin typeface="Arial" panose="020B0604020202020204" pitchFamily="34" charset="0"/>
              <a:cs typeface="Times New Roman" panose="02020603050405020304" pitchFamily="18" charset="0"/>
            </a:endParaRPr>
          </a:p>
        </p:txBody>
      </p:sp>
      <p:pic>
        <p:nvPicPr>
          <p:cNvPr id="6" name="Picture 5" descr="Assorted spices and herbs">
            <a:extLst>
              <a:ext uri="{FF2B5EF4-FFF2-40B4-BE49-F238E27FC236}">
                <a16:creationId xmlns="" xmlns:a16="http://schemas.microsoft.com/office/drawing/2014/main" id="{404B10EF-BB00-44B9-AD32-98C4537827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6564296"/>
            <a:ext cx="6980256" cy="3413327"/>
          </a:xfrm>
          <a:prstGeom prst="rect">
            <a:avLst/>
          </a:prstGeom>
        </p:spPr>
      </p:pic>
    </p:spTree>
    <p:extLst>
      <p:ext uri="{BB962C8B-B14F-4D97-AF65-F5344CB8AC3E}">
        <p14:creationId xmlns:p14="http://schemas.microsoft.com/office/powerpoint/2010/main" val="398962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08D12F45-B852-49CE-8C5B-7CF27C38A0B0}"/>
              </a:ext>
            </a:extLst>
          </p:cNvPr>
          <p:cNvSpPr>
            <a:spLocks noGrp="1"/>
          </p:cNvSpPr>
          <p:nvPr>
            <p:ph type="body" sz="quarter" idx="42"/>
          </p:nvPr>
        </p:nvSpPr>
        <p:spPr>
          <a:xfrm>
            <a:off x="563736" y="1123734"/>
            <a:ext cx="3288612" cy="2623117"/>
          </a:xfrm>
        </p:spPr>
        <p:txBody>
          <a:bodyPr>
            <a:normAutofit fontScale="85000" lnSpcReduction="10000"/>
          </a:bodyPr>
          <a:lstStyle/>
          <a:p>
            <a:pPr>
              <a:lnSpc>
                <a:spcPct val="150000"/>
              </a:lnSpc>
            </a:pPr>
            <a:r>
              <a:rPr lang="es-ES" sz="2400" b="1" i="0" dirty="0">
                <a:solidFill>
                  <a:srgbClr val="CC9131"/>
                </a:solidFill>
                <a:latin typeface="+mj-lt"/>
              </a:rPr>
              <a:t>Las cadenas cortas de suministro de alimentos tienen el potencial para que la industria alimentaria actúe como motor de cambio.</a:t>
            </a:r>
            <a:endParaRPr lang="en-IE" dirty="0"/>
          </a:p>
        </p:txBody>
      </p:sp>
      <p:pic>
        <p:nvPicPr>
          <p:cNvPr id="12" name="Picture Placeholder 11" descr="Pumpkins and tomatoes">
            <a:extLst>
              <a:ext uri="{FF2B5EF4-FFF2-40B4-BE49-F238E27FC236}">
                <a16:creationId xmlns="" xmlns:a16="http://schemas.microsoft.com/office/drawing/2014/main" id="{F0C33235-DAFF-473F-BAF5-88BC05DA042D}"/>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9511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8E73F01-EEB0-AA4A-97CA-8A1EF1D10B33}"/>
              </a:ext>
            </a:extLst>
          </p:cNvPr>
          <p:cNvSpPr>
            <a:spLocks noGrp="1"/>
          </p:cNvSpPr>
          <p:nvPr>
            <p:ph type="body" sz="quarter" idx="30"/>
          </p:nvPr>
        </p:nvSpPr>
        <p:spPr>
          <a:xfrm>
            <a:off x="542838" y="580840"/>
            <a:ext cx="6081130" cy="1051694"/>
          </a:xfrm>
        </p:spPr>
        <p:txBody>
          <a:bodyPr/>
          <a:lstStyle/>
          <a:p>
            <a:r>
              <a:rPr lang="en-US" dirty="0" err="1" smtClean="0"/>
              <a:t>Módulo</a:t>
            </a:r>
            <a:r>
              <a:rPr lang="en-US" dirty="0" smtClean="0"/>
              <a:t> </a:t>
            </a:r>
            <a:r>
              <a:rPr lang="en-US" dirty="0"/>
              <a:t>4: </a:t>
            </a:r>
            <a:endParaRPr lang="en-US" dirty="0" smtClean="0"/>
          </a:p>
          <a:p>
            <a:r>
              <a:rPr lang="es-ES" dirty="0" smtClean="0"/>
              <a:t>Cadenas </a:t>
            </a:r>
            <a:r>
              <a:rPr lang="es-ES" dirty="0"/>
              <a:t>de suministro locales y cortas</a:t>
            </a:r>
            <a:endParaRPr lang="en-US" dirty="0"/>
          </a:p>
          <a:p>
            <a:r>
              <a:rPr lang="en-US" dirty="0"/>
              <a:t> </a:t>
            </a:r>
          </a:p>
        </p:txBody>
      </p:sp>
      <p:sp>
        <p:nvSpPr>
          <p:cNvPr id="6" name="Text Placeholder 5">
            <a:extLst>
              <a:ext uri="{FF2B5EF4-FFF2-40B4-BE49-F238E27FC236}">
                <a16:creationId xmlns="" xmlns:a16="http://schemas.microsoft.com/office/drawing/2014/main" id="{9D3FCD64-2740-024E-86DE-5710DDE68BDE}"/>
              </a:ext>
            </a:extLst>
          </p:cNvPr>
          <p:cNvSpPr>
            <a:spLocks noGrp="1"/>
          </p:cNvSpPr>
          <p:nvPr>
            <p:ph type="body" sz="quarter" idx="46"/>
          </p:nvPr>
        </p:nvSpPr>
        <p:spPr>
          <a:xfrm>
            <a:off x="542838" y="1910956"/>
            <a:ext cx="6474449" cy="1302383"/>
          </a:xfrm>
        </p:spPr>
        <p:txBody>
          <a:bodyPr/>
          <a:lstStyle/>
          <a:p>
            <a:r>
              <a:rPr lang="es-ES" sz="1400" b="0" i="0" dirty="0">
                <a:solidFill>
                  <a:srgbClr val="004449"/>
                </a:solidFill>
              </a:rPr>
              <a:t>En este módulo aprenderemos los tipos clave de cadenas de suministro y por qué las cadenas de suministro cortas son tan importantes para crear y mantener una economía circular. </a:t>
            </a:r>
          </a:p>
          <a:p>
            <a:r>
              <a:rPr lang="es-ES" sz="1400" b="0" i="0" dirty="0">
                <a:solidFill>
                  <a:srgbClr val="004449"/>
                </a:solidFill>
              </a:rPr>
              <a:t>También hablaremos del desperdicio de alimentos y de cómo el "justo a tiempo" ayuda a eliminar el desperdicio en el sector de la alimentación.</a:t>
            </a:r>
            <a:endParaRPr lang="en-US" sz="1400" i="0" dirty="0">
              <a:solidFill>
                <a:srgbClr val="004449"/>
              </a:solidFill>
            </a:endParaRPr>
          </a:p>
          <a:p>
            <a:pPr marL="342900" indent="-342900">
              <a:buFont typeface="+mj-lt"/>
              <a:buAutoNum type="arabicPeriod"/>
            </a:pPr>
            <a:endParaRPr lang="en-IE" sz="1400" i="0" dirty="0">
              <a:solidFill>
                <a:srgbClr val="004449"/>
              </a:solidFill>
            </a:endParaRPr>
          </a:p>
        </p:txBody>
      </p:sp>
      <p:sp>
        <p:nvSpPr>
          <p:cNvPr id="7" name="Text Placeholder 6">
            <a:extLst>
              <a:ext uri="{FF2B5EF4-FFF2-40B4-BE49-F238E27FC236}">
                <a16:creationId xmlns=""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 xmlns:a16="http://schemas.microsoft.com/office/drawing/2014/main" id="{9ADDD227-0FC5-784F-BC51-40A5D1C3D9F5}"/>
              </a:ext>
            </a:extLst>
          </p:cNvPr>
          <p:cNvCxnSpPr>
            <a:cxnSpLocks/>
          </p:cNvCxnSpPr>
          <p:nvPr/>
        </p:nvCxnSpPr>
        <p:spPr>
          <a:xfrm>
            <a:off x="505807" y="1632534"/>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D98642E-ACFC-4F22-BA2B-8838C76D79E5}"/>
              </a:ext>
            </a:extLst>
          </p:cNvPr>
          <p:cNvSpPr txBox="1"/>
          <p:nvPr/>
        </p:nvSpPr>
        <p:spPr>
          <a:xfrm>
            <a:off x="505807" y="3550881"/>
            <a:ext cx="6548513" cy="830997"/>
          </a:xfrm>
          <a:prstGeom prst="rect">
            <a:avLst/>
          </a:prstGeom>
          <a:solidFill>
            <a:srgbClr val="F5C05B"/>
          </a:solidFill>
        </p:spPr>
        <p:txBody>
          <a:bodyPr wrap="square" rtlCol="0">
            <a:spAutoFit/>
          </a:bodyPr>
          <a:lstStyle/>
          <a:p>
            <a:r>
              <a:rPr lang="es-ES" sz="2400" b="1" u="sng" dirty="0">
                <a:solidFill>
                  <a:srgbClr val="085156"/>
                </a:solidFill>
              </a:rPr>
              <a:t>ACCIÓN DE APRENDIZAJE: </a:t>
            </a:r>
            <a:r>
              <a:rPr lang="es-ES" sz="2400" b="1" dirty="0">
                <a:solidFill>
                  <a:srgbClr val="085156"/>
                </a:solidFill>
              </a:rPr>
              <a:t>¡Sumérjase en estos reveladores informes!</a:t>
            </a:r>
            <a:endParaRPr lang="en-IE" sz="2400" b="1" dirty="0">
              <a:solidFill>
                <a:srgbClr val="085156"/>
              </a:solidFill>
            </a:endParaRPr>
          </a:p>
        </p:txBody>
      </p:sp>
      <p:sp>
        <p:nvSpPr>
          <p:cNvPr id="11" name="TextBox 10">
            <a:extLst>
              <a:ext uri="{FF2B5EF4-FFF2-40B4-BE49-F238E27FC236}">
                <a16:creationId xmlns="" xmlns:a16="http://schemas.microsoft.com/office/drawing/2014/main" id="{4A34BE41-1E09-4D5D-B446-3209B97CDC1F}"/>
              </a:ext>
            </a:extLst>
          </p:cNvPr>
          <p:cNvSpPr txBox="1"/>
          <p:nvPr/>
        </p:nvSpPr>
        <p:spPr>
          <a:xfrm>
            <a:off x="398802" y="9663174"/>
            <a:ext cx="6225166" cy="584775"/>
          </a:xfrm>
          <a:prstGeom prst="rect">
            <a:avLst/>
          </a:prstGeom>
          <a:noFill/>
        </p:spPr>
        <p:txBody>
          <a:bodyPr wrap="square" rtlCol="0">
            <a:spAutoFit/>
          </a:bodyPr>
          <a:lstStyle/>
          <a:p>
            <a:r>
              <a:rPr lang="en-IE" sz="1400" dirty="0">
                <a:hlinkClick r:id="rId3"/>
              </a:rPr>
              <a:t>Nielsen Report – Consumer taking charge of their health</a:t>
            </a:r>
            <a:endParaRPr lang="en-IE" sz="1400" dirty="0"/>
          </a:p>
          <a:p>
            <a:endParaRPr lang="en-IE" b="1" dirty="0"/>
          </a:p>
        </p:txBody>
      </p:sp>
      <p:sp>
        <p:nvSpPr>
          <p:cNvPr id="12" name="TextBox 11">
            <a:extLst>
              <a:ext uri="{FF2B5EF4-FFF2-40B4-BE49-F238E27FC236}">
                <a16:creationId xmlns="" xmlns:a16="http://schemas.microsoft.com/office/drawing/2014/main" id="{3BF76758-DAD5-419A-9A16-89FB82B6B787}"/>
              </a:ext>
            </a:extLst>
          </p:cNvPr>
          <p:cNvSpPr txBox="1"/>
          <p:nvPr/>
        </p:nvSpPr>
        <p:spPr>
          <a:xfrm>
            <a:off x="398802" y="6646468"/>
            <a:ext cx="6495094" cy="523220"/>
          </a:xfrm>
          <a:prstGeom prst="rect">
            <a:avLst/>
          </a:prstGeom>
          <a:noFill/>
        </p:spPr>
        <p:txBody>
          <a:bodyPr wrap="square" rtlCol="0">
            <a:spAutoFit/>
          </a:bodyPr>
          <a:lstStyle/>
          <a:p>
            <a:r>
              <a:rPr lang="en-IE" altLang="en-US" sz="1400" dirty="0">
                <a:solidFill>
                  <a:srgbClr val="F5A326"/>
                </a:solidFill>
                <a:cs typeface="Arial" panose="020B0604020202020204" pitchFamily="34" charset="0"/>
              </a:rPr>
              <a:t>The Forum at Harvard School of Public Health’s webcast  “</a:t>
            </a:r>
            <a:r>
              <a:rPr lang="en-IE" altLang="ja-JP" sz="1400" dirty="0">
                <a:solidFill>
                  <a:srgbClr val="F5A326"/>
                </a:solidFill>
                <a:cs typeface="Arial" panose="020B0604020202020204" pitchFamily="34" charset="0"/>
                <a:hlinkClick r:id="rId4"/>
              </a:rPr>
              <a:t>Why We Overeat: The Toxic Food Environment and Obesity</a:t>
            </a:r>
            <a:r>
              <a:rPr lang="en-IE" altLang="ja-JP" sz="1400" dirty="0">
                <a:solidFill>
                  <a:srgbClr val="F5A326"/>
                </a:solidFill>
                <a:cs typeface="Arial" panose="020B0604020202020204" pitchFamily="34" charset="0"/>
              </a:rPr>
              <a:t>.</a:t>
            </a:r>
            <a:r>
              <a:rPr lang="en-IE" altLang="en-US" sz="1400" dirty="0">
                <a:solidFill>
                  <a:srgbClr val="F5A326"/>
                </a:solidFill>
                <a:cs typeface="Arial" panose="020B0604020202020204" pitchFamily="34" charset="0"/>
              </a:rPr>
              <a:t>”</a:t>
            </a:r>
          </a:p>
        </p:txBody>
      </p:sp>
      <p:pic>
        <p:nvPicPr>
          <p:cNvPr id="3" name="Picture 2">
            <a:extLst>
              <a:ext uri="{FF2B5EF4-FFF2-40B4-BE49-F238E27FC236}">
                <a16:creationId xmlns="" xmlns:a16="http://schemas.microsoft.com/office/drawing/2014/main" id="{2E04ADF7-1606-4A15-AC71-3C2AA229A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0824" y="4808621"/>
            <a:ext cx="3140542" cy="1688734"/>
          </a:xfrm>
          <a:prstGeom prst="rect">
            <a:avLst/>
          </a:prstGeom>
        </p:spPr>
      </p:pic>
      <p:pic>
        <p:nvPicPr>
          <p:cNvPr id="13" name="Picture 12">
            <a:extLst>
              <a:ext uri="{FF2B5EF4-FFF2-40B4-BE49-F238E27FC236}">
                <a16:creationId xmlns="" xmlns:a16="http://schemas.microsoft.com/office/drawing/2014/main" id="{AB9A113D-E179-4A4B-AF20-9E8016C8A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4980" y="7395427"/>
            <a:ext cx="1532229" cy="2092569"/>
          </a:xfrm>
          <a:prstGeom prst="rect">
            <a:avLst/>
          </a:prstGeom>
        </p:spPr>
      </p:pic>
    </p:spTree>
    <p:extLst>
      <p:ext uri="{BB962C8B-B14F-4D97-AF65-F5344CB8AC3E}">
        <p14:creationId xmlns:p14="http://schemas.microsoft.com/office/powerpoint/2010/main" val="312115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a:xfrm>
            <a:off x="669638" y="580840"/>
            <a:ext cx="6400839" cy="1051694"/>
          </a:xfrm>
        </p:spPr>
        <p:txBody>
          <a:bodyPr/>
          <a:lstStyle/>
          <a:p>
            <a:r>
              <a:rPr lang="en-US" dirty="0" err="1" smtClean="0"/>
              <a:t>Módulo</a:t>
            </a:r>
            <a:r>
              <a:rPr lang="en-US" dirty="0" smtClean="0"/>
              <a:t> 4</a:t>
            </a:r>
            <a:r>
              <a:rPr lang="en-US" dirty="0"/>
              <a:t>:</a:t>
            </a:r>
          </a:p>
          <a:p>
            <a:endParaRPr lang="en-US" dirty="0"/>
          </a:p>
          <a:p>
            <a:r>
              <a:rPr lang="en-US" sz="1200" dirty="0" err="1" smtClean="0"/>
              <a:t>Diapositiva</a:t>
            </a:r>
            <a:r>
              <a:rPr lang="en-US" sz="1200" dirty="0" smtClean="0"/>
              <a:t> </a:t>
            </a:r>
            <a:r>
              <a:rPr lang="en-US" sz="1200" dirty="0" smtClean="0"/>
              <a:t>29</a:t>
            </a:r>
            <a:endParaRPr lang="en-US" sz="1200" dirty="0"/>
          </a:p>
          <a:p>
            <a:endParaRPr lang="en-IE" dirty="0"/>
          </a:p>
        </p:txBody>
      </p:sp>
      <p:sp>
        <p:nvSpPr>
          <p:cNvPr id="7" name="TextBox 6">
            <a:extLst>
              <a:ext uri="{FF2B5EF4-FFF2-40B4-BE49-F238E27FC236}">
                <a16:creationId xmlns="" xmlns:a16="http://schemas.microsoft.com/office/drawing/2014/main" id="{E81348FD-8A50-437C-A2F1-5057C66FF172}"/>
              </a:ext>
            </a:extLst>
          </p:cNvPr>
          <p:cNvSpPr txBox="1"/>
          <p:nvPr/>
        </p:nvSpPr>
        <p:spPr>
          <a:xfrm>
            <a:off x="734661" y="4741162"/>
            <a:ext cx="6090351" cy="4801314"/>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 xmlns:a16="http://schemas.microsoft.com/office/drawing/2014/main" id="{651B0C33-9B12-4177-BF42-73D21FE88DFC}"/>
              </a:ext>
            </a:extLst>
          </p:cNvPr>
          <p:cNvSpPr>
            <a:spLocks noGrp="1"/>
          </p:cNvSpPr>
          <p:nvPr>
            <p:ph type="body" sz="quarter" idx="46"/>
          </p:nvPr>
        </p:nvSpPr>
        <p:spPr>
          <a:xfrm>
            <a:off x="596028" y="1823275"/>
            <a:ext cx="6474449" cy="719560"/>
          </a:xfrm>
          <a:solidFill>
            <a:srgbClr val="F5C05B"/>
          </a:solidFill>
        </p:spPr>
        <p:txBody>
          <a:bodyPr/>
          <a:lstStyle/>
          <a:p>
            <a:r>
              <a:rPr lang="es-ES" sz="2000" i="0" dirty="0">
                <a:solidFill>
                  <a:schemeClr val="bg1"/>
                </a:solidFill>
              </a:rPr>
              <a:t>EJERCICIO: CENTRARSE EN LAS CADENAS DE SUMINISTRO</a:t>
            </a:r>
            <a:endParaRPr lang="en-IE" sz="2000" i="0" dirty="0">
              <a:solidFill>
                <a:schemeClr val="bg1"/>
              </a:solidFill>
            </a:endParaRPr>
          </a:p>
        </p:txBody>
      </p:sp>
      <p:pic>
        <p:nvPicPr>
          <p:cNvPr id="9" name="Picture 8">
            <a:extLst>
              <a:ext uri="{FF2B5EF4-FFF2-40B4-BE49-F238E27FC236}">
                <a16:creationId xmlns="" xmlns:a16="http://schemas.microsoft.com/office/drawing/2014/main" id="{4F61FC9C-4E23-4FEC-B150-DC08B9803C62}"/>
              </a:ext>
            </a:extLst>
          </p:cNvPr>
          <p:cNvPicPr>
            <a:picLocks noChangeAspect="1"/>
          </p:cNvPicPr>
          <p:nvPr/>
        </p:nvPicPr>
        <p:blipFill>
          <a:blip r:embed="rId2"/>
          <a:stretch>
            <a:fillRect/>
          </a:stretch>
        </p:blipFill>
        <p:spPr>
          <a:xfrm>
            <a:off x="3591088" y="673972"/>
            <a:ext cx="2749691" cy="711237"/>
          </a:xfrm>
          <a:prstGeom prst="rect">
            <a:avLst/>
          </a:prstGeom>
        </p:spPr>
      </p:pic>
      <p:sp>
        <p:nvSpPr>
          <p:cNvPr id="10" name="Text Placeholder 2">
            <a:extLst>
              <a:ext uri="{FF2B5EF4-FFF2-40B4-BE49-F238E27FC236}">
                <a16:creationId xmlns="" xmlns:a16="http://schemas.microsoft.com/office/drawing/2014/main" id="{7B971DE3-B2F2-4069-BDC4-F1C22E372F61}"/>
              </a:ext>
            </a:extLst>
          </p:cNvPr>
          <p:cNvSpPr txBox="1">
            <a:spLocks/>
          </p:cNvSpPr>
          <p:nvPr/>
        </p:nvSpPr>
        <p:spPr>
          <a:xfrm>
            <a:off x="520980" y="2850097"/>
            <a:ext cx="6549498" cy="2541404"/>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57200" indent="-457200">
              <a:buFont typeface="+mj-lt"/>
              <a:buAutoNum type="arabicPeriod"/>
            </a:pPr>
            <a:r>
              <a:rPr lang="es-ES" sz="1800" dirty="0">
                <a:solidFill>
                  <a:srgbClr val="085156"/>
                </a:solidFill>
              </a:rPr>
              <a:t>¿Puede enumerar de dónde se abastece de los cinco principales ingredientes para su empresa de servicios alimentarios?</a:t>
            </a:r>
          </a:p>
          <a:p>
            <a:pPr marL="457200" indent="-457200">
              <a:buFont typeface="+mj-lt"/>
              <a:buAutoNum type="arabicPeriod"/>
            </a:pPr>
            <a:r>
              <a:rPr lang="es-ES" sz="1800" dirty="0">
                <a:solidFill>
                  <a:srgbClr val="085156"/>
                </a:solidFill>
              </a:rPr>
              <a:t>¿Utiliza cadenas de suministro cortas o largas?</a:t>
            </a:r>
          </a:p>
          <a:p>
            <a:pPr marL="457200" indent="-457200">
              <a:buFont typeface="+mj-lt"/>
              <a:buAutoNum type="arabicPeriod"/>
            </a:pPr>
            <a:r>
              <a:rPr lang="es-ES" sz="1800" dirty="0">
                <a:solidFill>
                  <a:srgbClr val="085156"/>
                </a:solidFill>
              </a:rPr>
              <a:t>¿Es posible que reduzca sus cadenas de suministro?</a:t>
            </a:r>
          </a:p>
          <a:p>
            <a:pPr marL="457200" indent="-457200">
              <a:buFont typeface="+mj-lt"/>
              <a:buAutoNum type="arabicPeriod"/>
            </a:pPr>
            <a:r>
              <a:rPr lang="es-ES" sz="1800" dirty="0">
                <a:solidFill>
                  <a:srgbClr val="085156"/>
                </a:solidFill>
              </a:rPr>
              <a:t>¿Qué nuevo proceso de abastecimiento tiene a su disposición o estaría dispuesto a utilizar?</a:t>
            </a:r>
            <a:endParaRPr lang="en-IE" dirty="0"/>
          </a:p>
        </p:txBody>
      </p:sp>
    </p:spTree>
    <p:extLst>
      <p:ext uri="{BB962C8B-B14F-4D97-AF65-F5344CB8AC3E}">
        <p14:creationId xmlns:p14="http://schemas.microsoft.com/office/powerpoint/2010/main" val="306315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smtClean="0"/>
              <a:t>Módulo</a:t>
            </a:r>
            <a:r>
              <a:rPr lang="en-US" dirty="0" smtClean="0"/>
              <a:t> 4</a:t>
            </a:r>
            <a:r>
              <a:rPr lang="en-US" dirty="0"/>
              <a:t>:</a:t>
            </a:r>
          </a:p>
          <a:p>
            <a:endParaRPr lang="en-US" dirty="0"/>
          </a:p>
          <a:p>
            <a:r>
              <a:rPr lang="en-US" sz="1200" dirty="0" err="1" smtClean="0"/>
              <a:t>Diapositiva</a:t>
            </a:r>
            <a:r>
              <a:rPr lang="en-US" sz="1200" dirty="0" smtClean="0"/>
              <a:t> </a:t>
            </a:r>
            <a:r>
              <a:rPr lang="en-US" sz="1200" dirty="0" smtClean="0"/>
              <a:t>56</a:t>
            </a:r>
            <a:endParaRPr lang="en-US" sz="1200" dirty="0"/>
          </a:p>
          <a:p>
            <a:endParaRPr lang="en-IE" dirty="0"/>
          </a:p>
        </p:txBody>
      </p:sp>
      <p:pic>
        <p:nvPicPr>
          <p:cNvPr id="6" name="Picture 5">
            <a:extLst>
              <a:ext uri="{FF2B5EF4-FFF2-40B4-BE49-F238E27FC236}">
                <a16:creationId xmlns="" xmlns:a16="http://schemas.microsoft.com/office/drawing/2014/main" id="{9C9EE3F1-FE28-40B9-913E-ABC2D780C815}"/>
              </a:ext>
            </a:extLst>
          </p:cNvPr>
          <p:cNvPicPr>
            <a:picLocks noChangeAspect="1"/>
          </p:cNvPicPr>
          <p:nvPr/>
        </p:nvPicPr>
        <p:blipFill>
          <a:blip r:embed="rId2"/>
          <a:stretch>
            <a:fillRect/>
          </a:stretch>
        </p:blipFill>
        <p:spPr>
          <a:xfrm>
            <a:off x="632834" y="2062864"/>
            <a:ext cx="6201436" cy="442302"/>
          </a:xfrm>
          <a:prstGeom prst="rect">
            <a:avLst/>
          </a:prstGeom>
        </p:spPr>
      </p:pic>
      <p:sp>
        <p:nvSpPr>
          <p:cNvPr id="10" name="Text Placeholder 2">
            <a:extLst>
              <a:ext uri="{FF2B5EF4-FFF2-40B4-BE49-F238E27FC236}">
                <a16:creationId xmlns="" xmlns:a16="http://schemas.microsoft.com/office/drawing/2014/main" id="{05FD6D55-8151-455E-85DE-02A6F9642E38}"/>
              </a:ext>
            </a:extLst>
          </p:cNvPr>
          <p:cNvSpPr txBox="1">
            <a:spLocks/>
          </p:cNvSpPr>
          <p:nvPr/>
        </p:nvSpPr>
        <p:spPr>
          <a:xfrm>
            <a:off x="688376" y="2745566"/>
            <a:ext cx="6090351" cy="2089532"/>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s-ES" sz="2000" dirty="0">
                <a:solidFill>
                  <a:srgbClr val="406F70"/>
                </a:solidFill>
              </a:rPr>
              <a:t>Utilizar el acrónimo TIMWOODS para identificar cada tipo de residuo.</a:t>
            </a:r>
          </a:p>
          <a:p>
            <a:pPr marL="0" indent="0">
              <a:buNone/>
            </a:pPr>
            <a:r>
              <a:rPr lang="es-ES" sz="2000" dirty="0">
                <a:solidFill>
                  <a:srgbClr val="406F70"/>
                </a:solidFill>
              </a:rPr>
              <a:t>¿Puede reflexionar sobre su empresa y ver dónde puede reducir o eliminar los residuos de cada letra del acrónimo?</a:t>
            </a:r>
            <a:endParaRPr lang="en-IE" sz="2000" dirty="0">
              <a:solidFill>
                <a:srgbClr val="406F70"/>
              </a:solidFill>
            </a:endParaRPr>
          </a:p>
        </p:txBody>
      </p:sp>
      <p:pic>
        <p:nvPicPr>
          <p:cNvPr id="11" name="Picture 10" descr="Diagram&#10;&#10;Description automatically generated with low confidence">
            <a:extLst>
              <a:ext uri="{FF2B5EF4-FFF2-40B4-BE49-F238E27FC236}">
                <a16:creationId xmlns="" xmlns:a16="http://schemas.microsoft.com/office/drawing/2014/main" id="{A0C14246-07CE-4900-8E96-D736A5AEF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436" y="399788"/>
            <a:ext cx="3276748" cy="1607151"/>
          </a:xfrm>
          <a:prstGeom prst="rect">
            <a:avLst/>
          </a:prstGeom>
        </p:spPr>
      </p:pic>
      <p:graphicFrame>
        <p:nvGraphicFramePr>
          <p:cNvPr id="3" name="Table 3">
            <a:extLst>
              <a:ext uri="{FF2B5EF4-FFF2-40B4-BE49-F238E27FC236}">
                <a16:creationId xmlns="" xmlns:a16="http://schemas.microsoft.com/office/drawing/2014/main" id="{FFD957F7-0D31-41F3-A148-A996EBC22789}"/>
              </a:ext>
            </a:extLst>
          </p:cNvPr>
          <p:cNvGraphicFramePr>
            <a:graphicFrameLocks noGrp="1"/>
          </p:cNvGraphicFramePr>
          <p:nvPr>
            <p:extLst>
              <p:ext uri="{D42A27DB-BD31-4B8C-83A1-F6EECF244321}">
                <p14:modId xmlns:p14="http://schemas.microsoft.com/office/powerpoint/2010/main" val="3441949307"/>
              </p:ext>
            </p:extLst>
          </p:nvPr>
        </p:nvGraphicFramePr>
        <p:xfrm>
          <a:off x="688376" y="4835097"/>
          <a:ext cx="6034808" cy="5111008"/>
        </p:xfrm>
        <a:graphic>
          <a:graphicData uri="http://schemas.openxmlformats.org/drawingml/2006/table">
            <a:tbl>
              <a:tblPr firstRow="1" bandRow="1">
                <a:tableStyleId>{00A15C55-8517-42AA-B614-E9B94910E393}</a:tableStyleId>
              </a:tblPr>
              <a:tblGrid>
                <a:gridCol w="1271854">
                  <a:extLst>
                    <a:ext uri="{9D8B030D-6E8A-4147-A177-3AD203B41FA5}">
                      <a16:colId xmlns="" xmlns:a16="http://schemas.microsoft.com/office/drawing/2014/main" val="2875417025"/>
                    </a:ext>
                  </a:extLst>
                </a:gridCol>
                <a:gridCol w="4762954">
                  <a:extLst>
                    <a:ext uri="{9D8B030D-6E8A-4147-A177-3AD203B41FA5}">
                      <a16:colId xmlns="" xmlns:a16="http://schemas.microsoft.com/office/drawing/2014/main" val="1818091494"/>
                    </a:ext>
                  </a:extLst>
                </a:gridCol>
              </a:tblGrid>
              <a:tr h="638876">
                <a:tc>
                  <a:txBody>
                    <a:bodyPr/>
                    <a:lstStyle/>
                    <a:p>
                      <a:pPr algn="ctr"/>
                      <a:r>
                        <a:rPr lang="en-US" sz="2400" b="1" dirty="0">
                          <a:solidFill>
                            <a:srgbClr val="406F70"/>
                          </a:solidFill>
                        </a:rPr>
                        <a:t>T</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5C05B"/>
                    </a:solidFill>
                  </a:tcPr>
                </a:tc>
                <a:extLst>
                  <a:ext uri="{0D108BD9-81ED-4DB2-BD59-A6C34878D82A}">
                    <a16:rowId xmlns="" xmlns:a16="http://schemas.microsoft.com/office/drawing/2014/main" val="95273288"/>
                  </a:ext>
                </a:extLst>
              </a:tr>
              <a:tr h="638876">
                <a:tc>
                  <a:txBody>
                    <a:bodyPr/>
                    <a:lstStyle/>
                    <a:p>
                      <a:pPr algn="ctr"/>
                      <a:r>
                        <a:rPr lang="en-US" sz="2400" b="1" dirty="0">
                          <a:solidFill>
                            <a:srgbClr val="406F70"/>
                          </a:solidFill>
                        </a:rPr>
                        <a:t>I</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tcPr>
                </a:tc>
                <a:tc>
                  <a:txBody>
                    <a:bodyPr/>
                    <a:lstStyle/>
                    <a:p>
                      <a:endParaRPr lang="en-IE"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3038571804"/>
                  </a:ext>
                </a:extLst>
              </a:tr>
              <a:tr h="638876">
                <a:tc>
                  <a:txBody>
                    <a:bodyPr/>
                    <a:lstStyle/>
                    <a:p>
                      <a:pPr algn="ctr"/>
                      <a:r>
                        <a:rPr lang="en-US" sz="2400" b="1" dirty="0">
                          <a:solidFill>
                            <a:srgbClr val="406F70"/>
                          </a:solidFill>
                        </a:rPr>
                        <a:t>M</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solidFill>
                      <a:srgbClr val="F5C05B"/>
                    </a:solidFill>
                  </a:tcPr>
                </a:tc>
                <a:extLst>
                  <a:ext uri="{0D108BD9-81ED-4DB2-BD59-A6C34878D82A}">
                    <a16:rowId xmlns="" xmlns:a16="http://schemas.microsoft.com/office/drawing/2014/main" val="2004687299"/>
                  </a:ext>
                </a:extLst>
              </a:tr>
              <a:tr h="638876">
                <a:tc>
                  <a:txBody>
                    <a:bodyPr/>
                    <a:lstStyle/>
                    <a:p>
                      <a:pPr algn="ctr"/>
                      <a:r>
                        <a:rPr lang="en-US" sz="2400" b="1" dirty="0">
                          <a:solidFill>
                            <a:srgbClr val="406F70"/>
                          </a:solidFill>
                        </a:rPr>
                        <a:t>W</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tcPr>
                </a:tc>
                <a:tc>
                  <a:txBody>
                    <a:bodyPr/>
                    <a:lstStyle/>
                    <a:p>
                      <a:endParaRPr lang="en-IE"/>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898225791"/>
                  </a:ext>
                </a:extLst>
              </a:tr>
              <a:tr h="638876">
                <a:tc>
                  <a:txBody>
                    <a:bodyPr/>
                    <a:lstStyle/>
                    <a:p>
                      <a:pPr algn="ctr"/>
                      <a:r>
                        <a:rPr lang="en-US" sz="2400" b="1" dirty="0">
                          <a:solidFill>
                            <a:srgbClr val="406F70"/>
                          </a:solidFill>
                        </a:rPr>
                        <a:t>O</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solidFill>
                      <a:srgbClr val="F5C05B"/>
                    </a:solidFill>
                  </a:tcPr>
                </a:tc>
                <a:extLst>
                  <a:ext uri="{0D108BD9-81ED-4DB2-BD59-A6C34878D82A}">
                    <a16:rowId xmlns="" xmlns:a16="http://schemas.microsoft.com/office/drawing/2014/main" val="2495603352"/>
                  </a:ext>
                </a:extLst>
              </a:tr>
              <a:tr h="638876">
                <a:tc>
                  <a:txBody>
                    <a:bodyPr/>
                    <a:lstStyle/>
                    <a:p>
                      <a:pPr algn="ctr"/>
                      <a:r>
                        <a:rPr lang="en-US" sz="2400" b="1" dirty="0">
                          <a:solidFill>
                            <a:srgbClr val="406F70"/>
                          </a:solidFill>
                        </a:rPr>
                        <a:t>O</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tcPr>
                </a:tc>
                <a:tc>
                  <a:txBody>
                    <a:bodyPr/>
                    <a:lstStyle/>
                    <a:p>
                      <a:endParaRPr lang="en-IE"/>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638581618"/>
                  </a:ext>
                </a:extLst>
              </a:tr>
              <a:tr h="638876">
                <a:tc>
                  <a:txBody>
                    <a:bodyPr/>
                    <a:lstStyle/>
                    <a:p>
                      <a:pPr algn="ctr"/>
                      <a:r>
                        <a:rPr lang="en-US" sz="2400" b="1" dirty="0">
                          <a:solidFill>
                            <a:srgbClr val="406F70"/>
                          </a:solidFill>
                        </a:rPr>
                        <a:t>D</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solidFill>
                      <a:srgbClr val="F5C05B"/>
                    </a:solidFill>
                  </a:tcPr>
                </a:tc>
                <a:tc>
                  <a:txBody>
                    <a:bodyPr/>
                    <a:lstStyle/>
                    <a:p>
                      <a:endParaRPr lang="en-IE" dirty="0"/>
                    </a:p>
                  </a:txBody>
                  <a:tcPr>
                    <a:lnR w="12700" cap="flat" cmpd="sng" algn="ctr">
                      <a:solidFill>
                        <a:schemeClr val="tx1"/>
                      </a:solidFill>
                      <a:prstDash val="solid"/>
                      <a:round/>
                      <a:headEnd type="none" w="med" len="med"/>
                      <a:tailEnd type="none" w="med" len="med"/>
                    </a:lnR>
                    <a:solidFill>
                      <a:srgbClr val="F5C05B"/>
                    </a:solidFill>
                  </a:tcPr>
                </a:tc>
                <a:extLst>
                  <a:ext uri="{0D108BD9-81ED-4DB2-BD59-A6C34878D82A}">
                    <a16:rowId xmlns="" xmlns:a16="http://schemas.microsoft.com/office/drawing/2014/main" val="245786656"/>
                  </a:ext>
                </a:extLst>
              </a:tr>
              <a:tr h="638876">
                <a:tc>
                  <a:txBody>
                    <a:bodyPr/>
                    <a:lstStyle/>
                    <a:p>
                      <a:pPr algn="ctr"/>
                      <a:r>
                        <a:rPr lang="en-US" sz="2400" b="1" dirty="0">
                          <a:solidFill>
                            <a:srgbClr val="406F70"/>
                          </a:solidFill>
                        </a:rPr>
                        <a:t>S</a:t>
                      </a:r>
                      <a:endParaRPr lang="en-IE" sz="2400" b="1" dirty="0">
                        <a:solidFill>
                          <a:srgbClr val="406F7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I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7748981"/>
                  </a:ext>
                </a:extLst>
              </a:tr>
            </a:tbl>
          </a:graphicData>
        </a:graphic>
      </p:graphicFrame>
    </p:spTree>
    <p:extLst>
      <p:ext uri="{BB962C8B-B14F-4D97-AF65-F5344CB8AC3E}">
        <p14:creationId xmlns:p14="http://schemas.microsoft.com/office/powerpoint/2010/main" val="1007654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2F5A839-1F1A-41A0-A6DA-5F508360220F}"/>
              </a:ext>
            </a:extLst>
          </p:cNvPr>
          <p:cNvSpPr>
            <a:spLocks noGrp="1"/>
          </p:cNvSpPr>
          <p:nvPr>
            <p:ph type="body" sz="quarter" idx="30"/>
          </p:nvPr>
        </p:nvSpPr>
        <p:spPr>
          <a:xfrm>
            <a:off x="632834" y="580840"/>
            <a:ext cx="6400839" cy="715697"/>
          </a:xfrm>
        </p:spPr>
        <p:txBody>
          <a:bodyPr/>
          <a:lstStyle/>
          <a:p>
            <a:r>
              <a:rPr lang="en-US" dirty="0" err="1" smtClean="0"/>
              <a:t>Módulo</a:t>
            </a:r>
            <a:r>
              <a:rPr lang="en-US" dirty="0" smtClean="0"/>
              <a:t> </a:t>
            </a:r>
            <a:r>
              <a:rPr lang="en-US" dirty="0"/>
              <a:t>4:</a:t>
            </a:r>
            <a:endParaRPr lang="en-IE" dirty="0"/>
          </a:p>
        </p:txBody>
      </p:sp>
      <p:sp>
        <p:nvSpPr>
          <p:cNvPr id="3" name="Text Placeholder 2">
            <a:extLst>
              <a:ext uri="{FF2B5EF4-FFF2-40B4-BE49-F238E27FC236}">
                <a16:creationId xmlns="" xmlns:a16="http://schemas.microsoft.com/office/drawing/2014/main" id="{EC02904C-D37F-4D84-8CBC-ACB21C17819E}"/>
              </a:ext>
            </a:extLst>
          </p:cNvPr>
          <p:cNvSpPr>
            <a:spLocks noGrp="1"/>
          </p:cNvSpPr>
          <p:nvPr>
            <p:ph type="body" sz="quarter" idx="46"/>
          </p:nvPr>
        </p:nvSpPr>
        <p:spPr>
          <a:xfrm>
            <a:off x="590028" y="1052602"/>
            <a:ext cx="6474449" cy="531779"/>
          </a:xfrm>
          <a:solidFill>
            <a:srgbClr val="F5C05B"/>
          </a:solidFill>
        </p:spPr>
        <p:txBody>
          <a:bodyPr/>
          <a:lstStyle/>
          <a:p>
            <a:r>
              <a:rPr lang="es-ES" sz="2000" i="0" dirty="0">
                <a:solidFill>
                  <a:schemeClr val="bg1"/>
                </a:solidFill>
              </a:rPr>
              <a:t>INSPIRARSE - Estudios de casos de proyectos</a:t>
            </a:r>
            <a:endParaRPr lang="en-IE" sz="2000" i="0" dirty="0">
              <a:solidFill>
                <a:schemeClr val="bg1"/>
              </a:solidFill>
            </a:endParaRPr>
          </a:p>
        </p:txBody>
      </p:sp>
      <p:sp>
        <p:nvSpPr>
          <p:cNvPr id="4" name="Text Placeholder 3">
            <a:extLst>
              <a:ext uri="{FF2B5EF4-FFF2-40B4-BE49-F238E27FC236}">
                <a16:creationId xmlns="" xmlns:a16="http://schemas.microsoft.com/office/drawing/2014/main" id="{1BA2C2D5-3DF9-498C-BAA8-E18DEB3CAC2B}"/>
              </a:ext>
            </a:extLst>
          </p:cNvPr>
          <p:cNvSpPr>
            <a:spLocks noGrp="1"/>
          </p:cNvSpPr>
          <p:nvPr>
            <p:ph type="body" sz="quarter" idx="47"/>
          </p:nvPr>
        </p:nvSpPr>
        <p:spPr>
          <a:xfrm>
            <a:off x="590028" y="1699662"/>
            <a:ext cx="6443645" cy="4986431"/>
          </a:xfrm>
        </p:spPr>
        <p:txBody>
          <a:bodyPr/>
          <a:lstStyle/>
          <a:p>
            <a:r>
              <a:rPr lang="es-ES" sz="1600" b="1" dirty="0" err="1">
                <a:solidFill>
                  <a:srgbClr val="085156"/>
                </a:solidFill>
                <a:latin typeface="+mn-lt"/>
              </a:rPr>
              <a:t>Chef's</a:t>
            </a:r>
            <a:r>
              <a:rPr lang="es-ES" sz="1600" b="1" dirty="0">
                <a:solidFill>
                  <a:srgbClr val="085156"/>
                </a:solidFill>
                <a:latin typeface="+mn-lt"/>
              </a:rPr>
              <a:t> </a:t>
            </a:r>
            <a:r>
              <a:rPr lang="es-ES" sz="1600" b="1" dirty="0" err="1">
                <a:solidFill>
                  <a:srgbClr val="085156"/>
                </a:solidFill>
                <a:latin typeface="+mn-lt"/>
              </a:rPr>
              <a:t>Farm</a:t>
            </a:r>
            <a:r>
              <a:rPr lang="es-ES" sz="1600" b="1" dirty="0">
                <a:solidFill>
                  <a:srgbClr val="085156"/>
                </a:solidFill>
                <a:latin typeface="+mn-lt"/>
              </a:rPr>
              <a:t>:</a:t>
            </a:r>
          </a:p>
          <a:p>
            <a:r>
              <a:rPr lang="es-ES" sz="1100" dirty="0">
                <a:solidFill>
                  <a:srgbClr val="085156"/>
                </a:solidFill>
                <a:latin typeface="+mn-lt"/>
              </a:rPr>
              <a:t>Una empresa británica que demuestra cómo la transparencia es clave en las cadenas de suministro y la responsabilidad que tienen los chefs en el futuro de la producción de alimentos</a:t>
            </a:r>
          </a:p>
          <a:p>
            <a:r>
              <a:rPr lang="es-ES" sz="1100" dirty="0">
                <a:solidFill>
                  <a:srgbClr val="085156"/>
                </a:solidFill>
                <a:latin typeface="+mn-lt"/>
              </a:rPr>
              <a:t>Lea la historia completa:</a:t>
            </a:r>
            <a:r>
              <a:rPr lang="en-US" sz="1100" dirty="0" smtClean="0">
                <a:hlinkClick r:id="rId2"/>
              </a:rPr>
              <a:t>Chef's </a:t>
            </a:r>
            <a:r>
              <a:rPr lang="en-US" sz="1100" dirty="0">
                <a:hlinkClick r:id="rId2"/>
              </a:rPr>
              <a:t>Farms (chefsfarms.co.uk)</a:t>
            </a:r>
            <a:endParaRPr lang="en-US" sz="1100" dirty="0"/>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85156"/>
                </a:solidFill>
                <a:latin typeface="+mn-lt"/>
              </a:rPr>
              <a:t>Mad Yolk Farm:</a:t>
            </a:r>
          </a:p>
          <a:p>
            <a:r>
              <a:rPr lang="es-ES" sz="1100" dirty="0">
                <a:latin typeface="+mn-lt"/>
              </a:rPr>
              <a:t>Se trata de un excelente ejemplo de una empresa de servicios alimentarios que parte de muy poco en un entorno urbano y crea una corta cadena de suministro de huevos de corral a la zona </a:t>
            </a:r>
          </a:p>
          <a:p>
            <a:pPr algn="l"/>
            <a:r>
              <a:rPr lang="es-ES" sz="1100" b="1" dirty="0">
                <a:latin typeface="+mn-lt"/>
              </a:rPr>
              <a:t>Lea la historia completa</a:t>
            </a:r>
            <a:r>
              <a:rPr lang="es-ES" sz="1100" b="1" dirty="0" smtClean="0">
                <a:latin typeface="+mn-lt"/>
              </a:rPr>
              <a:t>: </a:t>
            </a:r>
            <a:r>
              <a:rPr lang="en-IE" sz="1100" dirty="0" smtClean="0">
                <a:hlinkClick r:id="rId3"/>
              </a:rPr>
              <a:t>Our </a:t>
            </a:r>
            <a:r>
              <a:rPr lang="en-IE" sz="1100" dirty="0">
                <a:hlinkClick r:id="rId3"/>
              </a:rPr>
              <a:t>Story (madyolkfarm.ie)</a:t>
            </a:r>
            <a:endParaRPr lang="en-IE" sz="1100" dirty="0"/>
          </a:p>
          <a:p>
            <a:endParaRPr lang="en-IE" sz="1100" dirty="0">
              <a:latin typeface="+mn-lt"/>
            </a:endParaRPr>
          </a:p>
          <a:p>
            <a:r>
              <a:rPr lang="en-US" sz="1600" b="1" dirty="0" err="1">
                <a:solidFill>
                  <a:srgbClr val="085156"/>
                </a:solidFill>
                <a:latin typeface="+mn-lt"/>
              </a:rPr>
              <a:t>Collectiv</a:t>
            </a:r>
            <a:r>
              <a:rPr lang="en-US" sz="1600" b="1" dirty="0">
                <a:solidFill>
                  <a:srgbClr val="085156"/>
                </a:solidFill>
                <a:latin typeface="+mn-lt"/>
              </a:rPr>
              <a:t> Food UK:</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Este estudio de caso demuestra cómo crear una cadena de suministro corta de forma sostenible</a:t>
            </a:r>
          </a:p>
          <a:p>
            <a:pPr algn="l"/>
            <a:r>
              <a:rPr lang="es-ES" sz="1100" b="1" dirty="0">
                <a:solidFill>
                  <a:srgbClr val="595959"/>
                </a:solidFill>
                <a:highlight>
                  <a:srgbClr val="FFFFFF"/>
                </a:highlight>
                <a:latin typeface="+mn-lt"/>
                <a:ea typeface="Calibri" panose="020F0502020204030204" pitchFamily="34" charset="0"/>
                <a:cs typeface="Times New Roman" panose="02020603050405020304" pitchFamily="18" charset="0"/>
              </a:rPr>
              <a:t>Lea la historia completa:</a:t>
            </a:r>
            <a:r>
              <a:rPr lang="en-IE" sz="1100" dirty="0" smtClean="0">
                <a:hlinkClick r:id="rId4"/>
              </a:rPr>
              <a:t>Sustainability </a:t>
            </a:r>
            <a:r>
              <a:rPr lang="en-IE" sz="1100" dirty="0">
                <a:hlinkClick r:id="rId4"/>
              </a:rPr>
              <a:t>(collectivfood.com)</a:t>
            </a:r>
            <a:endParaRPr lang="en-IE" altLang="en-US" sz="1100" dirty="0">
              <a:solidFill>
                <a:srgbClr val="406F70"/>
              </a:solidFill>
              <a:latin typeface="Arial" panose="020B0604020202020204" pitchFamily="34" charset="0"/>
            </a:endParaRPr>
          </a:p>
          <a:p>
            <a:endParaRPr lang="en-US" sz="1100"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5E5E5E"/>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latin typeface="Calibri" panose="020F0502020204030204"/>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5E5E5E"/>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latin typeface="Calibri" panose="020F0502020204030204"/>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Crussh</a:t>
            </a:r>
            <a:r>
              <a:rPr kumimoji="0" lang="en-US" sz="1600" b="1" i="0" u="none" strike="noStrike" kern="1200" cap="none" spc="0" normalizeH="0" baseline="0" noProof="0" dirty="0">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a:t>
            </a:r>
          </a:p>
          <a:p>
            <a:pPr lvl="0">
              <a:defRPr/>
            </a:pPr>
            <a:r>
              <a:rPr lang="es-ES" sz="1100" dirty="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Este estudio de caso demuestra cómo crear menús saludables utilizando frutas y verduras de clase 2 y proveedores locales con la sostenibilidad en el centro de todo lo que hacen.</a:t>
            </a:r>
          </a:p>
          <a:p>
            <a:pPr lvl="0">
              <a:defRPr/>
            </a:pPr>
            <a:r>
              <a:rPr lang="es-ES" sz="1100" b="1" dirty="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Lea la historia completa:</a:t>
            </a:r>
            <a:r>
              <a:rPr lang="en-IE" sz="1100" dirty="0" smtClean="0">
                <a:hlinkClick r:id="rId5"/>
              </a:rPr>
              <a:t>About </a:t>
            </a:r>
            <a:r>
              <a:rPr lang="en-IE" sz="1100" dirty="0">
                <a:hlinkClick r:id="rId5"/>
              </a:rPr>
              <a:t>us – </a:t>
            </a:r>
            <a:r>
              <a:rPr lang="en-IE" sz="1100" dirty="0" err="1">
                <a:hlinkClick r:id="rId5"/>
              </a:rPr>
              <a:t>Crussh</a:t>
            </a:r>
            <a:endParaRPr lang="en-IE" sz="1100" dirty="0"/>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100" dirty="0">
              <a:latin typeface="Arial" panose="020B0604020202020204" pitchFamily="34" charset="0"/>
              <a:cs typeface="Times New Roman" panose="02020603050405020304" pitchFamily="18" charset="0"/>
            </a:endParaRPr>
          </a:p>
          <a:p>
            <a:r>
              <a:rPr lang="en-US" sz="1600" b="1" dirty="0" err="1">
                <a:solidFill>
                  <a:srgbClr val="085156"/>
                </a:solidFill>
                <a:latin typeface="+mn-lt"/>
              </a:rPr>
              <a:t>Dobrina</a:t>
            </a:r>
            <a:r>
              <a:rPr lang="en-US" sz="1600" b="1" dirty="0">
                <a:solidFill>
                  <a:srgbClr val="085156"/>
                </a:solidFill>
                <a:latin typeface="+mn-lt"/>
              </a:rPr>
              <a:t> Ecological Box:</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Este estudio de caso demuestra el uso de una cooperativa para el desarrollo de un suministro local sostenible, manteniendo un pago justo para los cultivadores y productores</a:t>
            </a:r>
          </a:p>
          <a:p>
            <a:r>
              <a:rPr lang="es-ES" sz="1100" b="1" dirty="0">
                <a:solidFill>
                  <a:srgbClr val="595959"/>
                </a:solidFill>
                <a:highlight>
                  <a:srgbClr val="FFFFFF"/>
                </a:highlight>
                <a:latin typeface="+mn-lt"/>
                <a:ea typeface="Calibri" panose="020F0502020204030204" pitchFamily="34" charset="0"/>
                <a:cs typeface="Times New Roman" panose="02020603050405020304" pitchFamily="18" charset="0"/>
              </a:rPr>
              <a:t>Lea la historia completa:</a:t>
            </a:r>
            <a:r>
              <a:rPr lang="en-IE" sz="1100" dirty="0" smtClean="0">
                <a:hlinkClick r:id="rId6"/>
              </a:rPr>
              <a:t>71-Ecological-Box.pdf </a:t>
            </a:r>
            <a:r>
              <a:rPr lang="en-IE" sz="1100" dirty="0">
                <a:hlinkClick r:id="rId6"/>
              </a:rPr>
              <a:t>(</a:t>
            </a:r>
            <a:r>
              <a:rPr lang="en-IE" sz="1100" dirty="0" err="1">
                <a:hlinkClick r:id="rId6"/>
              </a:rPr>
              <a:t>foodinnovation.how</a:t>
            </a:r>
            <a:r>
              <a:rPr lang="en-IE" sz="1100" dirty="0">
                <a:hlinkClick r:id="rId6"/>
              </a:rPr>
              <a:t>)</a:t>
            </a:r>
            <a:endParaRPr lang="en-IE" sz="1100" dirty="0"/>
          </a:p>
          <a:p>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mn-lt"/>
              </a:rPr>
              <a:t>Baked in Brick </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Adaptación durante </a:t>
            </a:r>
            <a:r>
              <a:rPr lang="es-ES" sz="1100" dirty="0" err="1">
                <a:solidFill>
                  <a:srgbClr val="595959"/>
                </a:solidFill>
                <a:highlight>
                  <a:srgbClr val="FFFFFF"/>
                </a:highlight>
                <a:latin typeface="+mn-lt"/>
                <a:ea typeface="Calibri" panose="020F0502020204030204" pitchFamily="34" charset="0"/>
                <a:cs typeface="Times New Roman" panose="02020603050405020304" pitchFamily="18" charset="0"/>
              </a:rPr>
              <a:t>Covid</a:t>
            </a:r>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 Se introdujeron cajas de fruta y verdura y se proporcionaron alimentos a las personas vulnerables.  </a:t>
            </a:r>
            <a:endParaRPr lang="es-ES" sz="1100" b="1" dirty="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s-ES" sz="1100" b="1" dirty="0">
                <a:solidFill>
                  <a:srgbClr val="595959"/>
                </a:solidFill>
                <a:highlight>
                  <a:srgbClr val="FFFFFF"/>
                </a:highlight>
                <a:latin typeface="+mn-lt"/>
                <a:ea typeface="Calibri" panose="020F0502020204030204" pitchFamily="34" charset="0"/>
                <a:cs typeface="Times New Roman" panose="02020603050405020304" pitchFamily="18" charset="0"/>
              </a:rPr>
              <a:t>Lea la historia completa:</a:t>
            </a:r>
            <a:r>
              <a:rPr lang="en-IE" sz="1100" dirty="0" smtClean="0">
                <a:solidFill>
                  <a:srgbClr val="0563C1"/>
                </a:solidFill>
                <a:hlinkClick r:id="rId7">
                  <a:extLst>
                    <a:ext uri="{A12FA001-AC4F-418D-AE19-62706E023703}">
                      <ahyp:hlinkClr xmlns="" xmlns:ahyp="http://schemas.microsoft.com/office/drawing/2018/hyperlinkcolor" val="tx"/>
                    </a:ext>
                  </a:extLst>
                </a:hlinkClick>
              </a:rPr>
              <a:t>102-Baked-In-Brick.pdf </a:t>
            </a:r>
            <a:r>
              <a:rPr lang="en-IE" sz="1100" dirty="0">
                <a:solidFill>
                  <a:srgbClr val="0563C1"/>
                </a:solidFill>
                <a:hlinkClick r:id="rId7">
                  <a:extLst>
                    <a:ext uri="{A12FA001-AC4F-418D-AE19-62706E023703}">
                      <ahyp:hlinkClr xmlns="" xmlns:ahyp="http://schemas.microsoft.com/office/drawing/2018/hyperlinkcolor" val="tx"/>
                    </a:ext>
                  </a:extLst>
                </a:hlinkClick>
              </a:rPr>
              <a:t>(</a:t>
            </a:r>
            <a:r>
              <a:rPr lang="en-IE" sz="1100" dirty="0" err="1">
                <a:solidFill>
                  <a:srgbClr val="0563C1"/>
                </a:solidFill>
                <a:hlinkClick r:id="rId7">
                  <a:extLst>
                    <a:ext uri="{A12FA001-AC4F-418D-AE19-62706E023703}">
                      <ahyp:hlinkClr xmlns="" xmlns:ahyp="http://schemas.microsoft.com/office/drawing/2018/hyperlinkcolor" val="tx"/>
                    </a:ext>
                  </a:extLst>
                </a:hlinkClick>
              </a:rPr>
              <a:t>foodinnovation.how</a:t>
            </a:r>
            <a:r>
              <a:rPr lang="en-IE" sz="1100" dirty="0">
                <a:solidFill>
                  <a:srgbClr val="0563C1"/>
                </a:solidFill>
                <a:hlinkClick r:id="rId7">
                  <a:extLst>
                    <a:ext uri="{A12FA001-AC4F-418D-AE19-62706E023703}">
                      <ahyp:hlinkClr xmlns="" xmlns:ahyp="http://schemas.microsoft.com/office/drawing/2018/hyperlinkcolor" val="tx"/>
                    </a:ext>
                  </a:extLst>
                </a:hlinkClick>
              </a:rPr>
              <a:t>)</a:t>
            </a:r>
            <a:endParaRPr lang="en-IE" sz="1100" dirty="0">
              <a:solidFill>
                <a:srgbClr val="0563C1"/>
              </a:solidFill>
            </a:endParaRPr>
          </a:p>
          <a:p>
            <a:endParaRPr lang="en-US" dirty="0">
              <a:latin typeface="Arial" panose="020B0604020202020204" pitchFamily="34" charset="0"/>
              <a:cs typeface="Times New Roman" panose="02020603050405020304" pitchFamily="18" charset="0"/>
            </a:endParaRPr>
          </a:p>
        </p:txBody>
      </p:sp>
      <p:pic>
        <p:nvPicPr>
          <p:cNvPr id="10" name="Picture 9" descr="Apples in a white crate">
            <a:extLst>
              <a:ext uri="{FF2B5EF4-FFF2-40B4-BE49-F238E27FC236}">
                <a16:creationId xmlns="" xmlns:a16="http://schemas.microsoft.com/office/drawing/2014/main" id="{D77CCFBA-D6F8-4522-9C4C-6DE1E8567D5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6419850"/>
            <a:ext cx="6286501" cy="3691123"/>
          </a:xfrm>
          <a:prstGeom prst="rect">
            <a:avLst/>
          </a:prstGeom>
        </p:spPr>
      </p:pic>
    </p:spTree>
    <p:extLst>
      <p:ext uri="{BB962C8B-B14F-4D97-AF65-F5344CB8AC3E}">
        <p14:creationId xmlns:p14="http://schemas.microsoft.com/office/powerpoint/2010/main" val="181254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288692E-6219-443F-BF8B-7E52B11AE5A1}"/>
              </a:ext>
            </a:extLst>
          </p:cNvPr>
          <p:cNvSpPr>
            <a:spLocks noGrp="1"/>
          </p:cNvSpPr>
          <p:nvPr>
            <p:ph type="body" sz="quarter" idx="30"/>
          </p:nvPr>
        </p:nvSpPr>
        <p:spPr/>
        <p:txBody>
          <a:bodyPr/>
          <a:lstStyle/>
          <a:p>
            <a:r>
              <a:rPr lang="en-US" dirty="0" err="1" smtClean="0"/>
              <a:t>Módulo</a:t>
            </a:r>
            <a:r>
              <a:rPr lang="en-US" dirty="0" smtClean="0"/>
              <a:t> </a:t>
            </a:r>
            <a:r>
              <a:rPr lang="en-US" dirty="0"/>
              <a:t>4 </a:t>
            </a:r>
            <a:endParaRPr lang="en-IE" dirty="0"/>
          </a:p>
        </p:txBody>
      </p:sp>
      <p:sp>
        <p:nvSpPr>
          <p:cNvPr id="3" name="Text Placeholder 2">
            <a:extLst>
              <a:ext uri="{FF2B5EF4-FFF2-40B4-BE49-F238E27FC236}">
                <a16:creationId xmlns="" xmlns:a16="http://schemas.microsoft.com/office/drawing/2014/main" id="{B4788974-5D6A-4F78-811A-EA4C48D0947F}"/>
              </a:ext>
            </a:extLst>
          </p:cNvPr>
          <p:cNvSpPr>
            <a:spLocks noGrp="1"/>
          </p:cNvSpPr>
          <p:nvPr>
            <p:ph type="body" sz="quarter" idx="46"/>
          </p:nvPr>
        </p:nvSpPr>
        <p:spPr>
          <a:xfrm>
            <a:off x="452392" y="1632534"/>
            <a:ext cx="6474449" cy="883903"/>
          </a:xfrm>
          <a:solidFill>
            <a:srgbClr val="F5C05B"/>
          </a:solidFill>
        </p:spPr>
        <p:txBody>
          <a:bodyPr/>
          <a:lstStyle/>
          <a:p>
            <a:r>
              <a:rPr lang="es-ES" sz="2400" dirty="0">
                <a:solidFill>
                  <a:srgbClr val="085156"/>
                </a:solidFill>
                <a:latin typeface="+mn-lt"/>
              </a:rPr>
              <a:t>Otras lecturas y visionados recomendados del módulo</a:t>
            </a:r>
            <a:endParaRPr lang="en-IE" dirty="0"/>
          </a:p>
        </p:txBody>
      </p:sp>
      <p:sp>
        <p:nvSpPr>
          <p:cNvPr id="4" name="Text Placeholder 3">
            <a:extLst>
              <a:ext uri="{FF2B5EF4-FFF2-40B4-BE49-F238E27FC236}">
                <a16:creationId xmlns="" xmlns:a16="http://schemas.microsoft.com/office/drawing/2014/main" id="{1F1DBE8A-EB74-4EE8-8C8D-D0767D8E1C4C}"/>
              </a:ext>
            </a:extLst>
          </p:cNvPr>
          <p:cNvSpPr>
            <a:spLocks noGrp="1"/>
          </p:cNvSpPr>
          <p:nvPr>
            <p:ph type="body" sz="quarter" idx="47"/>
          </p:nvPr>
        </p:nvSpPr>
        <p:spPr>
          <a:xfrm>
            <a:off x="452392" y="2898057"/>
            <a:ext cx="12583690" cy="3820682"/>
          </a:xfrm>
        </p:spPr>
        <p:txBody>
          <a:bodyPr/>
          <a:lstStyle/>
          <a:p>
            <a:r>
              <a:rPr lang="en-US" sz="1200" dirty="0">
                <a:solidFill>
                  <a:srgbClr val="406F70"/>
                </a:solidFill>
                <a:hlinkClick r:id="rId2"/>
              </a:rPr>
              <a:t>https://evocco.hubspotpagebuilder.com/food-businesses</a:t>
            </a:r>
            <a:r>
              <a:rPr lang="en-US" sz="1200" dirty="0">
                <a:solidFill>
                  <a:srgbClr val="406F70"/>
                </a:solidFill>
              </a:rPr>
              <a:t> </a:t>
            </a:r>
            <a:r>
              <a:rPr lang="es-ES" sz="1200" dirty="0"/>
              <a:t>una guía gratuita de </a:t>
            </a:r>
            <a:r>
              <a:rPr lang="es-ES" sz="1200" dirty="0" err="1"/>
              <a:t>Evocco</a:t>
            </a:r>
            <a:r>
              <a:rPr lang="es-ES" sz="1200" dirty="0"/>
              <a:t> para las empresas de restauración</a:t>
            </a:r>
            <a:endParaRPr lang="en-US" sz="1200" dirty="0">
              <a:solidFill>
                <a:srgbClr val="406F70"/>
              </a:solidFil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1200" b="0" i="0" u="none" strike="noStrike" kern="1200" cap="none" spc="0" normalizeH="0" baseline="0" noProof="0" dirty="0">
                <a:ln>
                  <a:noFill/>
                </a:ln>
                <a:solidFill>
                  <a:srgbClr val="5E5E5E"/>
                </a:solidFill>
                <a:effectLst/>
                <a:uLnTx/>
                <a:uFillTx/>
                <a:hlinkClick r:id="rId3"/>
              </a:rPr>
              <a:t>FAQs for restaurants and hospitality (collectivfood.com)</a:t>
            </a:r>
            <a:endParaRPr kumimoji="0" lang="en-GB" sz="1200" b="0" i="0" u="none" strike="noStrike" kern="1200" cap="none" spc="0" normalizeH="0" baseline="0" noProof="0" dirty="0">
              <a:ln>
                <a:noFill/>
              </a:ln>
              <a:solidFill>
                <a:srgbClr val="5E5E5E"/>
              </a:solidFill>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hlinkClick r:id="rId4"/>
              </a:rPr>
              <a:t>North Tipperary Online Farmers Market - Open Food Network</a:t>
            </a:r>
            <a:endParaRPr kumimoji="0" lang="en-GB" sz="12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lvl="0" algn="l" defTabSz="914400">
              <a:defRPr/>
            </a:pPr>
            <a:r>
              <a:rPr lang="en-IE" sz="1200" dirty="0">
                <a:hlinkClick r:id="rId5"/>
              </a:rPr>
              <a:t>OFN Ireland Launch! – YouTube</a:t>
            </a:r>
            <a:r>
              <a:rPr lang="en-IE" sz="1200" dirty="0"/>
              <a:t>  </a:t>
            </a:r>
            <a:r>
              <a:rPr lang="es-ES" sz="1200" dirty="0"/>
              <a:t>Grupo formado para permitir la venta directa colectiva</a:t>
            </a:r>
            <a:endParaRPr kumimoji="0" lang="en-IE" sz="1200" b="0" i="0" u="none" strike="noStrike" kern="1200" cap="none" spc="0" normalizeH="0" baseline="0" noProof="0" dirty="0">
              <a:ln>
                <a:noFill/>
              </a:ln>
              <a:solidFill>
                <a:prstClr val="black"/>
              </a:solidFill>
              <a:effectLst/>
              <a:uLnTx/>
              <a:uFillTx/>
            </a:endParaRPr>
          </a:p>
          <a:p>
            <a:pPr algn="l" defTabSz="914400">
              <a:defRPr/>
            </a:pPr>
            <a:r>
              <a:rPr lang="en-US" sz="1200" dirty="0">
                <a:hlinkClick r:id="rId6"/>
              </a:rPr>
              <a:t>Leaf &amp; Root and Loam, Galway – YouTube</a:t>
            </a:r>
            <a:r>
              <a:rPr lang="en-US" sz="1200" dirty="0"/>
              <a:t> </a:t>
            </a:r>
            <a:r>
              <a:rPr lang="es-ES" sz="1200" dirty="0"/>
              <a:t>Demostrando lo importante que es la colaboración entre el chef/empresa de servicios alimentarios y el productor o proveedor.</a:t>
            </a:r>
            <a:endParaRPr kumimoji="0" lang="en-IE" sz="12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1200" b="0" i="0" u="none" strike="noStrike" kern="1200" cap="none" spc="0" normalizeH="0" baseline="0" noProof="0" dirty="0">
              <a:ln>
                <a:noFill/>
              </a:ln>
              <a:solidFill>
                <a:srgbClr val="406F70"/>
              </a:solidFill>
              <a:effectLst/>
              <a:uLnTx/>
              <a:uFillTx/>
            </a:endParaRPr>
          </a:p>
          <a:p>
            <a:endParaRPr lang="en-US" sz="1200" dirty="0">
              <a:solidFill>
                <a:srgbClr val="406F70"/>
              </a:solidFill>
            </a:endParaRPr>
          </a:p>
          <a:p>
            <a:endParaRPr lang="en-US" sz="1200" dirty="0"/>
          </a:p>
        </p:txBody>
      </p:sp>
      <p:pic>
        <p:nvPicPr>
          <p:cNvPr id="7" name="Picture 6" descr="Woman using laptop">
            <a:extLst>
              <a:ext uri="{FF2B5EF4-FFF2-40B4-BE49-F238E27FC236}">
                <a16:creationId xmlns="" xmlns:a16="http://schemas.microsoft.com/office/drawing/2014/main" id="{C9FAC3E6-9698-7949-BC67-0697C54250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 y="6218230"/>
            <a:ext cx="6926841" cy="3892743"/>
          </a:xfrm>
          <a:prstGeom prst="rect">
            <a:avLst/>
          </a:prstGeom>
        </p:spPr>
      </p:pic>
    </p:spTree>
    <p:extLst>
      <p:ext uri="{BB962C8B-B14F-4D97-AF65-F5344CB8AC3E}">
        <p14:creationId xmlns:p14="http://schemas.microsoft.com/office/powerpoint/2010/main" val="208946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4DB757B-DD79-4A0F-930E-0E2644144D2C}"/>
              </a:ext>
            </a:extLst>
          </p:cNvPr>
          <p:cNvSpPr>
            <a:spLocks noGrp="1"/>
          </p:cNvSpPr>
          <p:nvPr>
            <p:ph type="body" sz="quarter" idx="11"/>
          </p:nvPr>
        </p:nvSpPr>
        <p:spPr/>
        <p:txBody>
          <a:bodyPr/>
          <a:lstStyle/>
          <a:p>
            <a:r>
              <a:rPr lang="en-US" dirty="0"/>
              <a:t>01</a:t>
            </a:r>
            <a:endParaRPr lang="en-IE" dirty="0"/>
          </a:p>
        </p:txBody>
      </p:sp>
      <p:sp>
        <p:nvSpPr>
          <p:cNvPr id="4" name="Text Placeholder 3">
            <a:extLst>
              <a:ext uri="{FF2B5EF4-FFF2-40B4-BE49-F238E27FC236}">
                <a16:creationId xmlns="" xmlns:a16="http://schemas.microsoft.com/office/drawing/2014/main" id="{3E929007-AF9B-49D2-B139-E46E448FD18D}"/>
              </a:ext>
            </a:extLst>
          </p:cNvPr>
          <p:cNvSpPr>
            <a:spLocks noGrp="1"/>
          </p:cNvSpPr>
          <p:nvPr>
            <p:ph type="body" sz="quarter" idx="13"/>
          </p:nvPr>
        </p:nvSpPr>
        <p:spPr/>
        <p:txBody>
          <a:bodyPr/>
          <a:lstStyle/>
          <a:p>
            <a:r>
              <a:rPr lang="en-US" dirty="0"/>
              <a:t>02</a:t>
            </a:r>
            <a:endParaRPr lang="en-IE" dirty="0"/>
          </a:p>
        </p:txBody>
      </p:sp>
      <p:sp>
        <p:nvSpPr>
          <p:cNvPr id="6" name="Text Placeholder 5">
            <a:extLst>
              <a:ext uri="{FF2B5EF4-FFF2-40B4-BE49-F238E27FC236}">
                <a16:creationId xmlns="" xmlns:a16="http://schemas.microsoft.com/office/drawing/2014/main" id="{1628A386-B174-4ADD-A716-B0BB2D25F7CA}"/>
              </a:ext>
            </a:extLst>
          </p:cNvPr>
          <p:cNvSpPr>
            <a:spLocks noGrp="1"/>
          </p:cNvSpPr>
          <p:nvPr>
            <p:ph type="body" sz="quarter" idx="15"/>
          </p:nvPr>
        </p:nvSpPr>
        <p:spPr/>
        <p:txBody>
          <a:bodyPr/>
          <a:lstStyle/>
          <a:p>
            <a:r>
              <a:rPr lang="en-US" dirty="0"/>
              <a:t>03</a:t>
            </a:r>
            <a:endParaRPr lang="en-IE" dirty="0"/>
          </a:p>
        </p:txBody>
      </p:sp>
      <p:sp>
        <p:nvSpPr>
          <p:cNvPr id="8" name="Text Placeholder 7">
            <a:extLst>
              <a:ext uri="{FF2B5EF4-FFF2-40B4-BE49-F238E27FC236}">
                <a16:creationId xmlns="" xmlns:a16="http://schemas.microsoft.com/office/drawing/2014/main" id="{CAE268AB-B687-4BC2-B0EB-61BA65600C3D}"/>
              </a:ext>
            </a:extLst>
          </p:cNvPr>
          <p:cNvSpPr>
            <a:spLocks noGrp="1"/>
          </p:cNvSpPr>
          <p:nvPr>
            <p:ph type="body" sz="quarter" idx="17"/>
          </p:nvPr>
        </p:nvSpPr>
        <p:spPr/>
        <p:txBody>
          <a:bodyPr/>
          <a:lstStyle/>
          <a:p>
            <a:r>
              <a:rPr lang="en-US" dirty="0"/>
              <a:t>04</a:t>
            </a:r>
            <a:endParaRPr lang="en-IE" dirty="0"/>
          </a:p>
        </p:txBody>
      </p:sp>
      <p:sp>
        <p:nvSpPr>
          <p:cNvPr id="10" name="Text Placeholder 9">
            <a:extLst>
              <a:ext uri="{FF2B5EF4-FFF2-40B4-BE49-F238E27FC236}">
                <a16:creationId xmlns="" xmlns:a16="http://schemas.microsoft.com/office/drawing/2014/main" id="{3D228E87-6ED7-4BC1-BBFC-C80095CC341D}"/>
              </a:ext>
            </a:extLst>
          </p:cNvPr>
          <p:cNvSpPr>
            <a:spLocks noGrp="1"/>
          </p:cNvSpPr>
          <p:nvPr>
            <p:ph type="body" sz="quarter" idx="21"/>
          </p:nvPr>
        </p:nvSpPr>
        <p:spPr/>
        <p:txBody>
          <a:bodyPr/>
          <a:lstStyle/>
          <a:p>
            <a:r>
              <a:rPr lang="en-US" dirty="0"/>
              <a:t>05</a:t>
            </a:r>
            <a:endParaRPr lang="en-IE" dirty="0"/>
          </a:p>
        </p:txBody>
      </p:sp>
      <p:sp>
        <p:nvSpPr>
          <p:cNvPr id="12" name="Text Placeholder 11">
            <a:extLst>
              <a:ext uri="{FF2B5EF4-FFF2-40B4-BE49-F238E27FC236}">
                <a16:creationId xmlns="" xmlns:a16="http://schemas.microsoft.com/office/drawing/2014/main" id="{E9A1DE2F-47B6-4ECE-9056-1A813C151FF5}"/>
              </a:ext>
            </a:extLst>
          </p:cNvPr>
          <p:cNvSpPr>
            <a:spLocks noGrp="1"/>
          </p:cNvSpPr>
          <p:nvPr>
            <p:ph type="body" sz="quarter" idx="23"/>
          </p:nvPr>
        </p:nvSpPr>
        <p:spPr/>
        <p:txBody>
          <a:bodyPr/>
          <a:lstStyle/>
          <a:p>
            <a:r>
              <a:rPr lang="en-US" dirty="0"/>
              <a:t>06</a:t>
            </a:r>
            <a:endParaRPr lang="en-IE" dirty="0"/>
          </a:p>
        </p:txBody>
      </p:sp>
      <p:sp>
        <p:nvSpPr>
          <p:cNvPr id="15" name="Text Placeholder 20">
            <a:extLst>
              <a:ext uri="{FF2B5EF4-FFF2-40B4-BE49-F238E27FC236}">
                <a16:creationId xmlns="" xmlns:a16="http://schemas.microsoft.com/office/drawing/2014/main" id="{E0B74F3F-7248-4DAF-9769-3DFD7C1D9A4C}"/>
              </a:ext>
            </a:extLst>
          </p:cNvPr>
          <p:cNvSpPr>
            <a:spLocks noGrp="1"/>
          </p:cNvSpPr>
          <p:nvPr>
            <p:ph type="body" sz="quarter" idx="47"/>
          </p:nvPr>
        </p:nvSpPr>
        <p:spPr>
          <a:xfrm>
            <a:off x="790575" y="728663"/>
            <a:ext cx="5953125" cy="1303337"/>
          </a:xfrm>
        </p:spPr>
        <p:txBody>
          <a:bodyPr/>
          <a:lstStyle/>
          <a:p>
            <a:r>
              <a:rPr lang="en-US" sz="4400" dirty="0" err="1"/>
              <a:t>Contenido</a:t>
            </a:r>
            <a:r>
              <a:rPr lang="en-US" sz="4400" dirty="0"/>
              <a:t> </a:t>
            </a:r>
            <a:r>
              <a:rPr lang="en-US" sz="4400" dirty="0" err="1"/>
              <a:t>Módulo</a:t>
            </a:r>
            <a:r>
              <a:rPr lang="en-US" sz="4400" dirty="0"/>
              <a:t> </a:t>
            </a:r>
            <a:r>
              <a:rPr lang="en-US" sz="4400" dirty="0" err="1"/>
              <a:t>por</a:t>
            </a:r>
            <a:r>
              <a:rPr lang="en-US" sz="4400" dirty="0"/>
              <a:t> </a:t>
            </a:r>
            <a:r>
              <a:rPr lang="en-US" sz="4400" dirty="0" err="1"/>
              <a:t>Módulo</a:t>
            </a:r>
            <a:endParaRPr lang="en-US" sz="4400" dirty="0"/>
          </a:p>
        </p:txBody>
      </p:sp>
      <p:sp>
        <p:nvSpPr>
          <p:cNvPr id="16" name="Text Placeholder 5">
            <a:extLst>
              <a:ext uri="{FF2B5EF4-FFF2-40B4-BE49-F238E27FC236}">
                <a16:creationId xmlns="" xmlns:a16="http://schemas.microsoft.com/office/drawing/2014/main" id="{B0545784-ED2E-4B01-A714-AF6198E103FF}"/>
              </a:ext>
            </a:extLst>
          </p:cNvPr>
          <p:cNvSpPr>
            <a:spLocks noGrp="1"/>
          </p:cNvSpPr>
          <p:nvPr>
            <p:ph type="body" sz="quarter" idx="12"/>
          </p:nvPr>
        </p:nvSpPr>
        <p:spPr>
          <a:xfrm>
            <a:off x="1498600" y="3475038"/>
            <a:ext cx="5492750" cy="476250"/>
          </a:xfrm>
        </p:spPr>
        <p:txBody>
          <a:bodyPr/>
          <a:lstStyle/>
          <a:p>
            <a:r>
              <a:rPr lang="es-ES" dirty="0"/>
              <a:t>Servicio de alimentación y comportamiento del cliente</a:t>
            </a:r>
            <a:endParaRPr lang="en-US" dirty="0"/>
          </a:p>
        </p:txBody>
      </p:sp>
      <p:sp>
        <p:nvSpPr>
          <p:cNvPr id="17" name="Text Placeholder 7">
            <a:extLst>
              <a:ext uri="{FF2B5EF4-FFF2-40B4-BE49-F238E27FC236}">
                <a16:creationId xmlns="" xmlns:a16="http://schemas.microsoft.com/office/drawing/2014/main" id="{4A3EFB86-20C8-4D36-A58D-50072ECB29B7}"/>
              </a:ext>
            </a:extLst>
          </p:cNvPr>
          <p:cNvSpPr>
            <a:spLocks noGrp="1"/>
          </p:cNvSpPr>
          <p:nvPr>
            <p:ph type="body" sz="quarter" idx="14"/>
          </p:nvPr>
        </p:nvSpPr>
        <p:spPr>
          <a:xfrm>
            <a:off x="1498600" y="3951288"/>
            <a:ext cx="5759450" cy="347976"/>
          </a:xfrm>
        </p:spPr>
        <p:txBody>
          <a:bodyPr/>
          <a:lstStyle/>
          <a:p>
            <a:r>
              <a:rPr lang="es-ES" dirty="0"/>
              <a:t>Tendencias alimentarias en la era del cambio climático</a:t>
            </a:r>
            <a:endParaRPr lang="en-US" dirty="0"/>
          </a:p>
        </p:txBody>
      </p:sp>
      <p:sp>
        <p:nvSpPr>
          <p:cNvPr id="18" name="Text Placeholder 10">
            <a:extLst>
              <a:ext uri="{FF2B5EF4-FFF2-40B4-BE49-F238E27FC236}">
                <a16:creationId xmlns="" xmlns:a16="http://schemas.microsoft.com/office/drawing/2014/main" id="{703A1411-8E60-4BCA-81C9-26B1EF070B13}"/>
              </a:ext>
            </a:extLst>
          </p:cNvPr>
          <p:cNvSpPr>
            <a:spLocks noGrp="1"/>
          </p:cNvSpPr>
          <p:nvPr>
            <p:ph type="body" sz="quarter" idx="19"/>
          </p:nvPr>
        </p:nvSpPr>
        <p:spPr>
          <a:xfrm>
            <a:off x="1498600" y="4467225"/>
            <a:ext cx="5492750" cy="347663"/>
          </a:xfrm>
        </p:spPr>
        <p:txBody>
          <a:bodyPr/>
          <a:lstStyle/>
          <a:p>
            <a:r>
              <a:rPr lang="es-ES" dirty="0"/>
              <a:t>Mejora de la nutrición natural / alimentos funcionales</a:t>
            </a:r>
            <a:endParaRPr lang="en-US" dirty="0"/>
          </a:p>
        </p:txBody>
      </p:sp>
      <p:sp>
        <p:nvSpPr>
          <p:cNvPr id="19" name="Text Placeholder 11">
            <a:extLst>
              <a:ext uri="{FF2B5EF4-FFF2-40B4-BE49-F238E27FC236}">
                <a16:creationId xmlns="" xmlns:a16="http://schemas.microsoft.com/office/drawing/2014/main" id="{3A24E396-38ED-4433-90A6-A79E27E71BCE}"/>
              </a:ext>
            </a:extLst>
          </p:cNvPr>
          <p:cNvSpPr>
            <a:spLocks noGrp="1"/>
          </p:cNvSpPr>
          <p:nvPr>
            <p:ph type="body" sz="quarter" idx="20"/>
          </p:nvPr>
        </p:nvSpPr>
        <p:spPr>
          <a:xfrm>
            <a:off x="1498600" y="4953000"/>
            <a:ext cx="4502150" cy="348353"/>
          </a:xfrm>
        </p:spPr>
        <p:txBody>
          <a:bodyPr/>
          <a:lstStyle/>
          <a:p>
            <a:r>
              <a:rPr lang="es-ES" dirty="0"/>
              <a:t>Cadenas de suministro locales y cortas</a:t>
            </a:r>
            <a:endParaRPr lang="en-US" dirty="0"/>
          </a:p>
        </p:txBody>
      </p:sp>
      <p:sp>
        <p:nvSpPr>
          <p:cNvPr id="20" name="Text Placeholder 13">
            <a:extLst>
              <a:ext uri="{FF2B5EF4-FFF2-40B4-BE49-F238E27FC236}">
                <a16:creationId xmlns="" xmlns:a16="http://schemas.microsoft.com/office/drawing/2014/main" id="{5708A783-0E75-4E0A-99D4-161C285109A2}"/>
              </a:ext>
            </a:extLst>
          </p:cNvPr>
          <p:cNvSpPr>
            <a:spLocks noGrp="1"/>
          </p:cNvSpPr>
          <p:nvPr>
            <p:ph type="body" sz="quarter" idx="22"/>
          </p:nvPr>
        </p:nvSpPr>
        <p:spPr>
          <a:xfrm>
            <a:off x="1498599" y="5492750"/>
            <a:ext cx="5245101" cy="347868"/>
          </a:xfrm>
        </p:spPr>
        <p:txBody>
          <a:bodyPr/>
          <a:lstStyle/>
          <a:p>
            <a:r>
              <a:rPr lang="es-ES" dirty="0"/>
              <a:t>Tecnología alimentaria para el servicio de alimentos</a:t>
            </a:r>
            <a:endParaRPr lang="en-US" dirty="0"/>
          </a:p>
        </p:txBody>
      </p:sp>
      <p:sp>
        <p:nvSpPr>
          <p:cNvPr id="21" name="Text Placeholder 15">
            <a:extLst>
              <a:ext uri="{FF2B5EF4-FFF2-40B4-BE49-F238E27FC236}">
                <a16:creationId xmlns="" xmlns:a16="http://schemas.microsoft.com/office/drawing/2014/main" id="{BED04557-BB3A-44E7-B831-D50B62DC7F63}"/>
              </a:ext>
            </a:extLst>
          </p:cNvPr>
          <p:cNvSpPr>
            <a:spLocks noGrp="1"/>
          </p:cNvSpPr>
          <p:nvPr>
            <p:ph type="body" sz="quarter" idx="24"/>
          </p:nvPr>
        </p:nvSpPr>
        <p:spPr>
          <a:xfrm>
            <a:off x="1498600" y="5989637"/>
            <a:ext cx="5759450" cy="347667"/>
          </a:xfrm>
        </p:spPr>
        <p:txBody>
          <a:bodyPr/>
          <a:lstStyle/>
          <a:p>
            <a:r>
              <a:rPr lang="es-ES" dirty="0"/>
              <a:t>Impacto transformador de la tecnología alimentaria</a:t>
            </a:r>
            <a:endParaRPr lang="en-US" dirty="0"/>
          </a:p>
        </p:txBody>
      </p:sp>
    </p:spTree>
    <p:extLst>
      <p:ext uri="{BB962C8B-B14F-4D97-AF65-F5344CB8AC3E}">
        <p14:creationId xmlns:p14="http://schemas.microsoft.com/office/powerpoint/2010/main" val="3340692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10749A94-5180-3144-A819-185291464979}"/>
              </a:ext>
            </a:extLst>
          </p:cNvPr>
          <p:cNvSpPr>
            <a:spLocks noGrp="1"/>
          </p:cNvSpPr>
          <p:nvPr>
            <p:ph type="body" sz="quarter" idx="42"/>
          </p:nvPr>
        </p:nvSpPr>
        <p:spPr>
          <a:xfrm>
            <a:off x="563736" y="1053034"/>
            <a:ext cx="3414706" cy="2623117"/>
          </a:xfrm>
        </p:spPr>
        <p:txBody>
          <a:bodyPr>
            <a:normAutofit fontScale="92500" lnSpcReduction="20000"/>
          </a:bodyPr>
          <a:lstStyle/>
          <a:p>
            <a:pPr>
              <a:lnSpc>
                <a:spcPct val="150000"/>
              </a:lnSpc>
            </a:pPr>
            <a:r>
              <a:rPr lang="es-ES" sz="1800" b="1" dirty="0">
                <a:solidFill>
                  <a:srgbClr val="F5C05B"/>
                </a:solidFill>
                <a:ea typeface="+mn-lt"/>
                <a:cs typeface="+mn-lt"/>
              </a:rPr>
              <a:t>El sector de la restauración desempeña un importante papel en la configuración de las tendencias del sector alimentario, ya que actúa como intermediario entre productores y consumidores. </a:t>
            </a:r>
            <a:endParaRPr lang="en-US" dirty="0"/>
          </a:p>
        </p:txBody>
      </p:sp>
      <p:pic>
        <p:nvPicPr>
          <p:cNvPr id="15" name="Picture Placeholder 14" descr="A bowl of cereal and fruits on a wooden table">
            <a:extLst>
              <a:ext uri="{FF2B5EF4-FFF2-40B4-BE49-F238E27FC236}">
                <a16:creationId xmlns="" xmlns:a16="http://schemas.microsoft.com/office/drawing/2014/main" id="{D25FF24F-6003-4AD6-991E-FD4CDDAF4FB6}"/>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6829" y="4139626"/>
            <a:ext cx="6505378" cy="5218044"/>
          </a:xfrm>
        </p:spPr>
      </p:pic>
    </p:spTree>
    <p:extLst>
      <p:ext uri="{BB962C8B-B14F-4D97-AF65-F5344CB8AC3E}">
        <p14:creationId xmlns:p14="http://schemas.microsoft.com/office/powerpoint/2010/main" val="208315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8E73F01-EEB0-AA4A-97CA-8A1EF1D10B33}"/>
              </a:ext>
            </a:extLst>
          </p:cNvPr>
          <p:cNvSpPr>
            <a:spLocks noGrp="1"/>
          </p:cNvSpPr>
          <p:nvPr>
            <p:ph type="body" sz="quarter" idx="30"/>
          </p:nvPr>
        </p:nvSpPr>
        <p:spPr>
          <a:xfrm>
            <a:off x="632834" y="571693"/>
            <a:ext cx="6400839" cy="1051694"/>
          </a:xfrm>
        </p:spPr>
        <p:txBody>
          <a:bodyPr/>
          <a:lstStyle/>
          <a:p>
            <a:r>
              <a:rPr lang="en-US" dirty="0" err="1" smtClean="0"/>
              <a:t>Módul</a:t>
            </a:r>
            <a:r>
              <a:rPr lang="en-US" dirty="0" err="1" smtClean="0"/>
              <a:t>o</a:t>
            </a:r>
            <a:r>
              <a:rPr lang="en-US" dirty="0" smtClean="0"/>
              <a:t> </a:t>
            </a:r>
            <a:r>
              <a:rPr lang="en-US" dirty="0" smtClean="0"/>
              <a:t>5 </a:t>
            </a:r>
            <a:r>
              <a:rPr lang="en-US" dirty="0"/>
              <a:t>: </a:t>
            </a:r>
            <a:r>
              <a:rPr lang="es-ES" dirty="0"/>
              <a:t>Tecnología alimentaria para el servicio de alimentos</a:t>
            </a:r>
            <a:endParaRPr lang="en-US" dirty="0"/>
          </a:p>
        </p:txBody>
      </p:sp>
      <p:sp>
        <p:nvSpPr>
          <p:cNvPr id="6" name="Text Placeholder 5">
            <a:extLst>
              <a:ext uri="{FF2B5EF4-FFF2-40B4-BE49-F238E27FC236}">
                <a16:creationId xmlns="" xmlns:a16="http://schemas.microsoft.com/office/drawing/2014/main" id="{9D3FCD64-2740-024E-86DE-5710DDE68BDE}"/>
              </a:ext>
            </a:extLst>
          </p:cNvPr>
          <p:cNvSpPr>
            <a:spLocks noGrp="1"/>
          </p:cNvSpPr>
          <p:nvPr>
            <p:ph type="body" sz="quarter" idx="46"/>
          </p:nvPr>
        </p:nvSpPr>
        <p:spPr>
          <a:xfrm>
            <a:off x="505807" y="1910956"/>
            <a:ext cx="6474449" cy="1302383"/>
          </a:xfrm>
        </p:spPr>
        <p:txBody>
          <a:bodyPr/>
          <a:lstStyle/>
          <a:p>
            <a:r>
              <a:rPr lang="es-ES" sz="1400" i="0" dirty="0">
                <a:solidFill>
                  <a:srgbClr val="406F70"/>
                </a:solidFill>
              </a:rPr>
              <a:t>En este módulo conoceremos los avances de la tecnología y las comunicaciones y cómo están cambiando la forma en que encontramos, comemos y eliminamos nuestros alimentos.  Desde el inicio de la pandemia del COVID-19, la adopción de nuevas tecnologías ha sido clave para la supervivencia de las empresas del sector alimentario</a:t>
            </a:r>
            <a:endParaRPr lang="en-IE" sz="1400" dirty="0">
              <a:solidFill>
                <a:srgbClr val="085156"/>
              </a:solidFill>
            </a:endParaRPr>
          </a:p>
        </p:txBody>
      </p:sp>
      <p:sp>
        <p:nvSpPr>
          <p:cNvPr id="7" name="Text Placeholder 6">
            <a:extLst>
              <a:ext uri="{FF2B5EF4-FFF2-40B4-BE49-F238E27FC236}">
                <a16:creationId xmlns="" xmlns:a16="http://schemas.microsoft.com/office/drawing/2014/main" id="{7C25AF1F-BE44-EB40-AAB6-C6A3909A5787}"/>
              </a:ext>
            </a:extLst>
          </p:cNvPr>
          <p:cNvSpPr>
            <a:spLocks noGrp="1"/>
          </p:cNvSpPr>
          <p:nvPr>
            <p:ph type="body" sz="quarter" idx="47"/>
          </p:nvPr>
        </p:nvSpPr>
        <p:spPr>
          <a:xfrm>
            <a:off x="485161" y="4126020"/>
            <a:ext cx="10455741"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 xmlns:a16="http://schemas.microsoft.com/office/drawing/2014/main" id="{9ADDD227-0FC5-784F-BC51-40A5D1C3D9F5}"/>
              </a:ext>
            </a:extLst>
          </p:cNvPr>
          <p:cNvCxnSpPr>
            <a:cxnSpLocks/>
          </p:cNvCxnSpPr>
          <p:nvPr/>
        </p:nvCxnSpPr>
        <p:spPr>
          <a:xfrm>
            <a:off x="505807" y="1632534"/>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D98642E-ACFC-4F22-BA2B-8838C76D79E5}"/>
              </a:ext>
            </a:extLst>
          </p:cNvPr>
          <p:cNvSpPr txBox="1"/>
          <p:nvPr/>
        </p:nvSpPr>
        <p:spPr>
          <a:xfrm>
            <a:off x="468774" y="3295023"/>
            <a:ext cx="6548513" cy="830997"/>
          </a:xfrm>
          <a:prstGeom prst="rect">
            <a:avLst/>
          </a:prstGeom>
          <a:solidFill>
            <a:srgbClr val="F5C05B"/>
          </a:solidFill>
        </p:spPr>
        <p:txBody>
          <a:bodyPr wrap="square" rtlCol="0">
            <a:spAutoFit/>
          </a:bodyPr>
          <a:lstStyle/>
          <a:p>
            <a:r>
              <a:rPr lang="es-ES" sz="2400" b="1" u="sng" dirty="0">
                <a:solidFill>
                  <a:srgbClr val="085156"/>
                </a:solidFill>
              </a:rPr>
              <a:t>ACCIÓN DE APRENDIZAJE: </a:t>
            </a:r>
            <a:r>
              <a:rPr lang="es-ES" sz="2400" b="1" dirty="0">
                <a:solidFill>
                  <a:srgbClr val="085156"/>
                </a:solidFill>
              </a:rPr>
              <a:t>¡Sumérjase en estos reveladores informes!</a:t>
            </a:r>
            <a:endParaRPr lang="en-IE" sz="2400" b="1" dirty="0">
              <a:solidFill>
                <a:srgbClr val="085156"/>
              </a:solidFill>
            </a:endParaRPr>
          </a:p>
        </p:txBody>
      </p:sp>
      <p:sp>
        <p:nvSpPr>
          <p:cNvPr id="11" name="TextBox 10">
            <a:extLst>
              <a:ext uri="{FF2B5EF4-FFF2-40B4-BE49-F238E27FC236}">
                <a16:creationId xmlns="" xmlns:a16="http://schemas.microsoft.com/office/drawing/2014/main" id="{4A34BE41-1E09-4D5D-B446-3209B97CDC1F}"/>
              </a:ext>
            </a:extLst>
          </p:cNvPr>
          <p:cNvSpPr txBox="1"/>
          <p:nvPr/>
        </p:nvSpPr>
        <p:spPr>
          <a:xfrm>
            <a:off x="2604281" y="9461497"/>
            <a:ext cx="1753628" cy="307777"/>
          </a:xfrm>
          <a:prstGeom prst="rect">
            <a:avLst/>
          </a:prstGeom>
          <a:noFill/>
        </p:spPr>
        <p:txBody>
          <a:bodyPr wrap="square" rtlCol="0">
            <a:spAutoFit/>
          </a:bodyPr>
          <a:lstStyle/>
          <a:p>
            <a:pPr algn="ctr"/>
            <a:r>
              <a:rPr lang="en-IE" sz="1400" i="1" dirty="0">
                <a:solidFill>
                  <a:srgbClr val="406F70"/>
                </a:solidFill>
                <a:ea typeface="+mn-lt"/>
                <a:cs typeface="+mn-lt"/>
                <a:hlinkClick r:id="rId3"/>
              </a:rPr>
              <a:t>Farm to Fork Strategy</a:t>
            </a:r>
            <a:endParaRPr lang="en-IE" sz="1400" b="1" dirty="0"/>
          </a:p>
        </p:txBody>
      </p:sp>
      <p:sp>
        <p:nvSpPr>
          <p:cNvPr id="12" name="TextBox 11">
            <a:extLst>
              <a:ext uri="{FF2B5EF4-FFF2-40B4-BE49-F238E27FC236}">
                <a16:creationId xmlns="" xmlns:a16="http://schemas.microsoft.com/office/drawing/2014/main" id="{3BF76758-DAD5-419A-9A16-89FB82B6B787}"/>
              </a:ext>
            </a:extLst>
          </p:cNvPr>
          <p:cNvSpPr txBox="1"/>
          <p:nvPr/>
        </p:nvSpPr>
        <p:spPr>
          <a:xfrm>
            <a:off x="398802" y="6646468"/>
            <a:ext cx="6495094" cy="307777"/>
          </a:xfrm>
          <a:prstGeom prst="rect">
            <a:avLst/>
          </a:prstGeom>
          <a:noFill/>
        </p:spPr>
        <p:txBody>
          <a:bodyPr wrap="square" rtlCol="0">
            <a:spAutoFit/>
          </a:bodyPr>
          <a:lstStyle/>
          <a:p>
            <a:r>
              <a:rPr lang="en-US" altLang="en-US" sz="1400" dirty="0">
                <a:solidFill>
                  <a:srgbClr val="F5A326"/>
                </a:solidFill>
                <a:cs typeface="Arial" panose="020B0604020202020204" pitchFamily="34" charset="0"/>
                <a:hlinkClick r:id="rId4"/>
              </a:rPr>
              <a:t>Food and Drink Europe – Food for Life – Making Research &amp; Innovation Work for SMEs</a:t>
            </a:r>
            <a:endParaRPr lang="en-IE" altLang="en-US" sz="1400" dirty="0">
              <a:solidFill>
                <a:srgbClr val="F5A326"/>
              </a:solidFill>
              <a:cs typeface="Arial" panose="020B0604020202020204" pitchFamily="34" charset="0"/>
            </a:endParaRPr>
          </a:p>
        </p:txBody>
      </p:sp>
      <p:pic>
        <p:nvPicPr>
          <p:cNvPr id="4" name="Picture 3">
            <a:extLst>
              <a:ext uri="{FF2B5EF4-FFF2-40B4-BE49-F238E27FC236}">
                <a16:creationId xmlns="" xmlns:a16="http://schemas.microsoft.com/office/drawing/2014/main" id="{1F242BB8-E5E7-4466-839F-695C10725B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5569" y="4479510"/>
            <a:ext cx="1411629" cy="1989770"/>
          </a:xfrm>
          <a:prstGeom prst="rect">
            <a:avLst/>
          </a:prstGeom>
        </p:spPr>
      </p:pic>
      <p:pic>
        <p:nvPicPr>
          <p:cNvPr id="14" name="Picture 13">
            <a:extLst>
              <a:ext uri="{FF2B5EF4-FFF2-40B4-BE49-F238E27FC236}">
                <a16:creationId xmlns="" xmlns:a16="http://schemas.microsoft.com/office/drawing/2014/main" id="{1A4E5F30-DE96-4CBE-BF5B-F01C3ED492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2313" y="7038929"/>
            <a:ext cx="1498143" cy="2054596"/>
          </a:xfrm>
          <a:prstGeom prst="rect">
            <a:avLst/>
          </a:prstGeom>
          <a:ln>
            <a:solidFill>
              <a:srgbClr val="5E5E5E"/>
            </a:solidFill>
          </a:ln>
        </p:spPr>
      </p:pic>
    </p:spTree>
    <p:extLst>
      <p:ext uri="{BB962C8B-B14F-4D97-AF65-F5344CB8AC3E}">
        <p14:creationId xmlns:p14="http://schemas.microsoft.com/office/powerpoint/2010/main" val="412768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a:xfrm>
            <a:off x="669638" y="580840"/>
            <a:ext cx="6400839" cy="1051694"/>
          </a:xfrm>
        </p:spPr>
        <p:txBody>
          <a:bodyPr/>
          <a:lstStyle/>
          <a:p>
            <a:r>
              <a:rPr lang="en-US" dirty="0" err="1" smtClean="0"/>
              <a:t>Módulo</a:t>
            </a:r>
            <a:r>
              <a:rPr lang="en-US" dirty="0" smtClean="0"/>
              <a:t> </a:t>
            </a:r>
            <a:r>
              <a:rPr lang="en-US" dirty="0"/>
              <a:t>5: </a:t>
            </a:r>
            <a:r>
              <a:rPr lang="en-US" sz="1200" dirty="0" err="1" smtClean="0"/>
              <a:t>Diapositiva</a:t>
            </a:r>
            <a:r>
              <a:rPr lang="en-US" sz="1200" dirty="0" smtClean="0"/>
              <a:t> 6</a:t>
            </a:r>
            <a:endParaRPr lang="en-US" sz="1200" dirty="0"/>
          </a:p>
          <a:p>
            <a:endParaRPr lang="en-IE" dirty="0"/>
          </a:p>
        </p:txBody>
      </p:sp>
      <p:sp>
        <p:nvSpPr>
          <p:cNvPr id="7" name="TextBox 6">
            <a:extLst>
              <a:ext uri="{FF2B5EF4-FFF2-40B4-BE49-F238E27FC236}">
                <a16:creationId xmlns="" xmlns:a16="http://schemas.microsoft.com/office/drawing/2014/main" id="{E81348FD-8A50-437C-A2F1-5057C66FF172}"/>
              </a:ext>
            </a:extLst>
          </p:cNvPr>
          <p:cNvSpPr txBox="1"/>
          <p:nvPr/>
        </p:nvSpPr>
        <p:spPr>
          <a:xfrm>
            <a:off x="669638" y="4565331"/>
            <a:ext cx="6367620" cy="4801314"/>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 xmlns:a16="http://schemas.microsoft.com/office/drawing/2014/main" id="{651B0C33-9B12-4177-BF42-73D21FE88DFC}"/>
              </a:ext>
            </a:extLst>
          </p:cNvPr>
          <p:cNvSpPr>
            <a:spLocks noGrp="1"/>
          </p:cNvSpPr>
          <p:nvPr>
            <p:ph type="body" sz="quarter" idx="46"/>
          </p:nvPr>
        </p:nvSpPr>
        <p:spPr>
          <a:xfrm>
            <a:off x="669638" y="1823274"/>
            <a:ext cx="6094019" cy="832839"/>
          </a:xfrm>
          <a:solidFill>
            <a:srgbClr val="F5C05B"/>
          </a:solidFill>
        </p:spPr>
        <p:txBody>
          <a:bodyPr/>
          <a:lstStyle/>
          <a:p>
            <a:pPr algn="l"/>
            <a:r>
              <a:rPr lang="es-ES" sz="2000" i="0" dirty="0">
                <a:solidFill>
                  <a:schemeClr val="bg1"/>
                </a:solidFill>
              </a:rPr>
              <a:t>EJERCICIO: CENTRARSE EN LOS SISTEMAS TECNOLÓGICOS</a:t>
            </a:r>
            <a:endParaRPr lang="en-IE" sz="2000" i="0" dirty="0">
              <a:solidFill>
                <a:schemeClr val="bg1"/>
              </a:solidFill>
            </a:endParaRPr>
          </a:p>
        </p:txBody>
      </p:sp>
      <p:sp>
        <p:nvSpPr>
          <p:cNvPr id="8" name="Text Placeholder 2">
            <a:extLst>
              <a:ext uri="{FF2B5EF4-FFF2-40B4-BE49-F238E27FC236}">
                <a16:creationId xmlns="" xmlns:a16="http://schemas.microsoft.com/office/drawing/2014/main" id="{ED05A2B9-A4EC-43F2-B59B-0EC46DA91F7A}"/>
              </a:ext>
            </a:extLst>
          </p:cNvPr>
          <p:cNvSpPr txBox="1">
            <a:spLocks/>
          </p:cNvSpPr>
          <p:nvPr/>
        </p:nvSpPr>
        <p:spPr>
          <a:xfrm>
            <a:off x="596027" y="2943354"/>
            <a:ext cx="6474449" cy="2925824"/>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57200" indent="-457200">
              <a:buFont typeface="+mj-lt"/>
              <a:buAutoNum type="arabicPeriod"/>
            </a:pPr>
            <a:r>
              <a:rPr lang="es-ES" sz="1600" dirty="0">
                <a:solidFill>
                  <a:srgbClr val="085156"/>
                </a:solidFill>
              </a:rPr>
              <a:t>¿Puede hacer una lista de los sistemas tecnológicos que conoce en el sector de la restauración?</a:t>
            </a:r>
          </a:p>
          <a:p>
            <a:pPr marL="457200" indent="-457200">
              <a:buFont typeface="+mj-lt"/>
              <a:buAutoNum type="arabicPeriod"/>
            </a:pPr>
            <a:endParaRPr lang="es-ES" sz="1600" dirty="0">
              <a:solidFill>
                <a:srgbClr val="085156"/>
              </a:solidFill>
            </a:endParaRPr>
          </a:p>
          <a:p>
            <a:pPr marL="457200" indent="-457200">
              <a:buFont typeface="+mj-lt"/>
              <a:buAutoNum type="arabicPeriod"/>
            </a:pPr>
            <a:r>
              <a:rPr lang="es-ES" sz="1600" dirty="0">
                <a:solidFill>
                  <a:srgbClr val="085156"/>
                </a:solidFill>
              </a:rPr>
              <a:t>A continuación, enumere cualquier forma de tecnología que se esté utilizando actualmente en su negocio de servicios alimentarios.</a:t>
            </a:r>
            <a:endParaRPr lang="en-IE" sz="1600" dirty="0">
              <a:solidFill>
                <a:srgbClr val="085156"/>
              </a:solidFill>
            </a:endParaRPr>
          </a:p>
        </p:txBody>
      </p:sp>
    </p:spTree>
    <p:extLst>
      <p:ext uri="{BB962C8B-B14F-4D97-AF65-F5344CB8AC3E}">
        <p14:creationId xmlns:p14="http://schemas.microsoft.com/office/powerpoint/2010/main" val="88181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F2E887F-517F-4B33-8ED1-D54FC08EECBC}"/>
              </a:ext>
            </a:extLst>
          </p:cNvPr>
          <p:cNvSpPr>
            <a:spLocks noGrp="1"/>
          </p:cNvSpPr>
          <p:nvPr>
            <p:ph type="body" sz="quarter" idx="47"/>
          </p:nvPr>
        </p:nvSpPr>
        <p:spPr>
          <a:xfrm rot="16200000">
            <a:off x="-1392614" y="2657091"/>
            <a:ext cx="4746695" cy="1070954"/>
          </a:xfrm>
          <a:solidFill>
            <a:srgbClr val="F5C05B"/>
          </a:solidFill>
        </p:spPr>
        <p:txBody>
          <a:bodyPr/>
          <a:lstStyle/>
          <a:p>
            <a:r>
              <a:rPr lang="en-US" dirty="0"/>
              <a:t>REFLECTION  EXERCISE</a:t>
            </a:r>
            <a:endParaRPr lang="en-IE" dirty="0"/>
          </a:p>
        </p:txBody>
      </p:sp>
      <p:pic>
        <p:nvPicPr>
          <p:cNvPr id="7" name="Picture Placeholder 6">
            <a:extLst>
              <a:ext uri="{FF2B5EF4-FFF2-40B4-BE49-F238E27FC236}">
                <a16:creationId xmlns="" xmlns:a16="http://schemas.microsoft.com/office/drawing/2014/main" id="{75DA0091-EFE3-44E6-9FFC-AC92AF22D1B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478067" y="7499244"/>
            <a:ext cx="3064876" cy="3192572"/>
          </a:xfrm>
          <a:prstGeom prst="rect">
            <a:avLst/>
          </a:prstGeom>
        </p:spPr>
      </p:pic>
      <p:sp>
        <p:nvSpPr>
          <p:cNvPr id="5" name="Text Placeholder 4">
            <a:extLst>
              <a:ext uri="{FF2B5EF4-FFF2-40B4-BE49-F238E27FC236}">
                <a16:creationId xmlns="" xmlns:a16="http://schemas.microsoft.com/office/drawing/2014/main" id="{F9F05EE9-12D8-4D02-A7A6-864154843095}"/>
              </a:ext>
            </a:extLst>
          </p:cNvPr>
          <p:cNvSpPr>
            <a:spLocks noGrp="1"/>
          </p:cNvSpPr>
          <p:nvPr>
            <p:ph type="body" sz="quarter" idx="30"/>
          </p:nvPr>
        </p:nvSpPr>
        <p:spPr/>
        <p:txBody>
          <a:bodyPr/>
          <a:lstStyle/>
          <a:p>
            <a:r>
              <a:rPr lang="en-US" dirty="0" err="1" smtClean="0"/>
              <a:t>Módulo</a:t>
            </a:r>
            <a:r>
              <a:rPr lang="en-US" dirty="0" smtClean="0"/>
              <a:t> 5</a:t>
            </a:r>
            <a:r>
              <a:rPr lang="en-US" dirty="0"/>
              <a:t>:  </a:t>
            </a:r>
            <a:r>
              <a:rPr lang="en-US" sz="1100" dirty="0" smtClean="0"/>
              <a:t>DIAPOSITIVA</a:t>
            </a:r>
            <a:r>
              <a:rPr lang="en-US" sz="1100" dirty="0" smtClean="0"/>
              <a:t>18</a:t>
            </a:r>
            <a:endParaRPr lang="en-IE" sz="1100" dirty="0"/>
          </a:p>
        </p:txBody>
      </p:sp>
      <p:sp>
        <p:nvSpPr>
          <p:cNvPr id="8" name="Text Placeholder 3">
            <a:extLst>
              <a:ext uri="{FF2B5EF4-FFF2-40B4-BE49-F238E27FC236}">
                <a16:creationId xmlns="" xmlns:a16="http://schemas.microsoft.com/office/drawing/2014/main" id="{5FD47A64-F9B1-4B4A-BAC2-197C80E27213}"/>
              </a:ext>
            </a:extLst>
          </p:cNvPr>
          <p:cNvSpPr txBox="1">
            <a:spLocks/>
          </p:cNvSpPr>
          <p:nvPr/>
        </p:nvSpPr>
        <p:spPr>
          <a:xfrm>
            <a:off x="2283417" y="1879019"/>
            <a:ext cx="5062113" cy="1937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000" kern="120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defRPr/>
            </a:pPr>
            <a:r>
              <a:rPr lang="es-ES" sz="1400" dirty="0">
                <a:latin typeface="Open Sans" panose="020B0606030504020204" pitchFamily="34" charset="0"/>
                <a:ea typeface="Open Sans" panose="020B0606030504020204" pitchFamily="34" charset="0"/>
                <a:cs typeface="Open Sans" panose="020B0606030504020204" pitchFamily="34" charset="0"/>
              </a:rPr>
              <a:t>Después de conocer algunas de las opciones y ventajas de los sistemas sin contacto...</a:t>
            </a:r>
          </a:p>
          <a:p>
            <a:pPr lvl="0">
              <a:lnSpc>
                <a:spcPct val="100000"/>
              </a:lnSpc>
              <a:defRPr/>
            </a:pPr>
            <a:r>
              <a:rPr lang="es-ES" sz="1400" dirty="0">
                <a:latin typeface="Open Sans" panose="020B0606030504020204" pitchFamily="34" charset="0"/>
                <a:ea typeface="Open Sans" panose="020B0606030504020204" pitchFamily="34" charset="0"/>
                <a:cs typeface="Open Sans" panose="020B0606030504020204" pitchFamily="34" charset="0"/>
              </a:rPr>
              <a:t>Enumere 3 ventajas </a:t>
            </a:r>
            <a:r>
              <a:rPr lang="es-ES" sz="1400" b="1" dirty="0">
                <a:latin typeface="Open Sans" panose="020B0606030504020204" pitchFamily="34" charset="0"/>
                <a:ea typeface="Open Sans" panose="020B0606030504020204" pitchFamily="34" charset="0"/>
                <a:cs typeface="Open Sans" panose="020B0606030504020204" pitchFamily="34" charset="0"/>
              </a:rPr>
              <a:t>adicionales</a:t>
            </a:r>
            <a:r>
              <a:rPr lang="es-ES" sz="1400" dirty="0">
                <a:latin typeface="Open Sans" panose="020B0606030504020204" pitchFamily="34" charset="0"/>
                <a:ea typeface="Open Sans" panose="020B0606030504020204" pitchFamily="34" charset="0"/>
                <a:cs typeface="Open Sans" panose="020B0606030504020204" pitchFamily="34" charset="0"/>
              </a:rPr>
              <a:t> de los sistemas sin contacto para el sector de la alimentación</a:t>
            </a:r>
            <a:endParaRPr kumimoji="0" lang="en-IE" sz="3000" b="0"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graphicFrame>
        <p:nvGraphicFramePr>
          <p:cNvPr id="9" name="Table 4">
            <a:extLst>
              <a:ext uri="{FF2B5EF4-FFF2-40B4-BE49-F238E27FC236}">
                <a16:creationId xmlns="" xmlns:a16="http://schemas.microsoft.com/office/drawing/2014/main" id="{8BF47602-9F21-45E4-83E3-602AD9BB94AE}"/>
              </a:ext>
            </a:extLst>
          </p:cNvPr>
          <p:cNvGraphicFramePr>
            <a:graphicFrameLocks noGrp="1"/>
          </p:cNvGraphicFramePr>
          <p:nvPr>
            <p:extLst>
              <p:ext uri="{D42A27DB-BD31-4B8C-83A1-F6EECF244321}">
                <p14:modId xmlns:p14="http://schemas.microsoft.com/office/powerpoint/2010/main" val="989801153"/>
              </p:ext>
            </p:extLst>
          </p:nvPr>
        </p:nvGraphicFramePr>
        <p:xfrm>
          <a:off x="2340716" y="3192568"/>
          <a:ext cx="4750252" cy="3017520"/>
        </p:xfrm>
        <a:graphic>
          <a:graphicData uri="http://schemas.openxmlformats.org/drawingml/2006/table">
            <a:tbl>
              <a:tblPr firstRow="1" bandRow="1">
                <a:tableStyleId>{5C22544A-7EE6-4342-B048-85BDC9FD1C3A}</a:tableStyleId>
              </a:tblPr>
              <a:tblGrid>
                <a:gridCol w="508575">
                  <a:extLst>
                    <a:ext uri="{9D8B030D-6E8A-4147-A177-3AD203B41FA5}">
                      <a16:colId xmlns="" xmlns:a16="http://schemas.microsoft.com/office/drawing/2014/main" val="1737006029"/>
                    </a:ext>
                  </a:extLst>
                </a:gridCol>
                <a:gridCol w="4241677">
                  <a:extLst>
                    <a:ext uri="{9D8B030D-6E8A-4147-A177-3AD203B41FA5}">
                      <a16:colId xmlns="" xmlns:a16="http://schemas.microsoft.com/office/drawing/2014/main" val="3851960814"/>
                    </a:ext>
                  </a:extLst>
                </a:gridCol>
              </a:tblGrid>
              <a:tr h="733784">
                <a:tc>
                  <a:txBody>
                    <a:bodyPr/>
                    <a:lstStyle/>
                    <a:p>
                      <a:pPr algn="ctr"/>
                      <a:endParaRPr lang="en-US" sz="2000" b="1" dirty="0">
                        <a:solidFill>
                          <a:srgbClr val="F5C05B"/>
                        </a:solidFill>
                      </a:endParaRPr>
                    </a:p>
                    <a:p>
                      <a:pPr algn="ctr"/>
                      <a:endParaRPr lang="en-IE" sz="2000" b="1" dirty="0">
                        <a:solidFill>
                          <a:srgbClr val="F5C05B"/>
                        </a:solidFill>
                      </a:endParaRPr>
                    </a:p>
                    <a:p>
                      <a:pPr algn="ctr"/>
                      <a:r>
                        <a:rPr lang="en-IE" sz="2000" b="1" dirty="0">
                          <a:solidFill>
                            <a:srgbClr val="085156"/>
                          </a:solidFill>
                        </a:rPr>
                        <a:t>1</a:t>
                      </a:r>
                    </a:p>
                  </a:txBody>
                  <a:tcPr>
                    <a:solidFill>
                      <a:srgbClr val="D9D9D9"/>
                    </a:solidFill>
                  </a:tcPr>
                </a:tc>
                <a:tc>
                  <a:txBody>
                    <a:bodyPr/>
                    <a:lstStyle/>
                    <a:p>
                      <a:endParaRPr lang="en-IE" dirty="0"/>
                    </a:p>
                  </a:txBody>
                  <a:tcPr>
                    <a:solidFill>
                      <a:schemeClr val="accent4">
                        <a:lumMod val="20000"/>
                        <a:lumOff val="80000"/>
                      </a:schemeClr>
                    </a:solidFill>
                  </a:tcPr>
                </a:tc>
                <a:extLst>
                  <a:ext uri="{0D108BD9-81ED-4DB2-BD59-A6C34878D82A}">
                    <a16:rowId xmlns="" xmlns:a16="http://schemas.microsoft.com/office/drawing/2014/main" val="4084144342"/>
                  </a:ext>
                </a:extLst>
              </a:tr>
              <a:tr h="733784">
                <a:tc>
                  <a:txBody>
                    <a:bodyPr/>
                    <a:lstStyle/>
                    <a:p>
                      <a:pPr algn="ctr"/>
                      <a:endParaRPr lang="en-US" sz="2000" b="1" dirty="0">
                        <a:solidFill>
                          <a:srgbClr val="085156"/>
                        </a:solidFill>
                      </a:endParaRPr>
                    </a:p>
                    <a:p>
                      <a:pPr algn="ctr"/>
                      <a:endParaRPr lang="en-IE" sz="2000" b="1" dirty="0">
                        <a:solidFill>
                          <a:srgbClr val="085156"/>
                        </a:solidFill>
                      </a:endParaRPr>
                    </a:p>
                    <a:p>
                      <a:pPr algn="ctr"/>
                      <a:r>
                        <a:rPr lang="en-IE" sz="2000" b="1" dirty="0">
                          <a:solidFill>
                            <a:srgbClr val="085156"/>
                          </a:solidFill>
                        </a:rPr>
                        <a:t>2</a:t>
                      </a:r>
                    </a:p>
                  </a:txBody>
                  <a:tcPr>
                    <a:solidFill>
                      <a:srgbClr val="D9D9D9"/>
                    </a:solidFill>
                  </a:tcPr>
                </a:tc>
                <a:tc>
                  <a:txBody>
                    <a:bodyPr/>
                    <a:lstStyle/>
                    <a:p>
                      <a:endParaRPr lang="en-IE" dirty="0"/>
                    </a:p>
                  </a:txBody>
                  <a:tcPr>
                    <a:solidFill>
                      <a:schemeClr val="accent4">
                        <a:lumMod val="20000"/>
                        <a:lumOff val="80000"/>
                      </a:schemeClr>
                    </a:solidFill>
                  </a:tcPr>
                </a:tc>
                <a:extLst>
                  <a:ext uri="{0D108BD9-81ED-4DB2-BD59-A6C34878D82A}">
                    <a16:rowId xmlns="" xmlns:a16="http://schemas.microsoft.com/office/drawing/2014/main" val="1111617604"/>
                  </a:ext>
                </a:extLst>
              </a:tr>
              <a:tr h="733784">
                <a:tc>
                  <a:txBody>
                    <a:bodyPr/>
                    <a:lstStyle/>
                    <a:p>
                      <a:pPr algn="ctr"/>
                      <a:endParaRPr lang="en-US" sz="2000" b="1" dirty="0">
                        <a:solidFill>
                          <a:srgbClr val="085156"/>
                        </a:solidFill>
                      </a:endParaRPr>
                    </a:p>
                    <a:p>
                      <a:pPr algn="ctr"/>
                      <a:endParaRPr lang="en-IE" sz="2000" b="1" dirty="0">
                        <a:solidFill>
                          <a:srgbClr val="085156"/>
                        </a:solidFill>
                      </a:endParaRPr>
                    </a:p>
                    <a:p>
                      <a:pPr algn="ctr"/>
                      <a:r>
                        <a:rPr lang="en-IE" sz="2000" b="1" dirty="0">
                          <a:solidFill>
                            <a:srgbClr val="085156"/>
                          </a:solidFill>
                        </a:rPr>
                        <a:t>3</a:t>
                      </a:r>
                    </a:p>
                  </a:txBody>
                  <a:tcPr>
                    <a:solidFill>
                      <a:srgbClr val="D9D9D9"/>
                    </a:solidFill>
                  </a:tcPr>
                </a:tc>
                <a:tc>
                  <a:txBody>
                    <a:bodyPr/>
                    <a:lstStyle/>
                    <a:p>
                      <a:endParaRPr lang="en-IE" dirty="0"/>
                    </a:p>
                  </a:txBody>
                  <a:tcPr>
                    <a:solidFill>
                      <a:schemeClr val="accent4">
                        <a:lumMod val="20000"/>
                        <a:lumOff val="80000"/>
                      </a:schemeClr>
                    </a:solidFill>
                  </a:tcPr>
                </a:tc>
                <a:extLst>
                  <a:ext uri="{0D108BD9-81ED-4DB2-BD59-A6C34878D82A}">
                    <a16:rowId xmlns="" xmlns:a16="http://schemas.microsoft.com/office/drawing/2014/main" val="3516379106"/>
                  </a:ext>
                </a:extLst>
              </a:tr>
            </a:tbl>
          </a:graphicData>
        </a:graphic>
      </p:graphicFrame>
    </p:spTree>
    <p:extLst>
      <p:ext uri="{BB962C8B-B14F-4D97-AF65-F5344CB8AC3E}">
        <p14:creationId xmlns:p14="http://schemas.microsoft.com/office/powerpoint/2010/main" val="2207665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a:xfrm>
            <a:off x="669638" y="580840"/>
            <a:ext cx="6400839" cy="1051694"/>
          </a:xfrm>
        </p:spPr>
        <p:txBody>
          <a:bodyPr/>
          <a:lstStyle/>
          <a:p>
            <a:r>
              <a:rPr lang="en-US" dirty="0" err="1" smtClean="0"/>
              <a:t>Módulo</a:t>
            </a:r>
            <a:r>
              <a:rPr lang="en-US" dirty="0" smtClean="0"/>
              <a:t> </a:t>
            </a:r>
            <a:r>
              <a:rPr lang="en-US" dirty="0"/>
              <a:t>5:  </a:t>
            </a:r>
            <a:r>
              <a:rPr lang="en-US" sz="1200" dirty="0" err="1" smtClean="0"/>
              <a:t>Diapositiva</a:t>
            </a:r>
            <a:r>
              <a:rPr lang="en-US" sz="1200" dirty="0" smtClean="0"/>
              <a:t> </a:t>
            </a:r>
            <a:r>
              <a:rPr lang="en-US" sz="1200" dirty="0" smtClean="0"/>
              <a:t>56</a:t>
            </a:r>
            <a:endParaRPr lang="en-US" sz="1200" dirty="0"/>
          </a:p>
          <a:p>
            <a:endParaRPr lang="en-IE" dirty="0"/>
          </a:p>
        </p:txBody>
      </p:sp>
      <p:sp>
        <p:nvSpPr>
          <p:cNvPr id="7" name="TextBox 6">
            <a:extLst>
              <a:ext uri="{FF2B5EF4-FFF2-40B4-BE49-F238E27FC236}">
                <a16:creationId xmlns="" xmlns:a16="http://schemas.microsoft.com/office/drawing/2014/main" id="{E81348FD-8A50-437C-A2F1-5057C66FF172}"/>
              </a:ext>
            </a:extLst>
          </p:cNvPr>
          <p:cNvSpPr txBox="1"/>
          <p:nvPr/>
        </p:nvSpPr>
        <p:spPr>
          <a:xfrm>
            <a:off x="539838" y="4617745"/>
            <a:ext cx="6367620" cy="4801314"/>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6" name="Text Placeholder 2">
            <a:extLst>
              <a:ext uri="{FF2B5EF4-FFF2-40B4-BE49-F238E27FC236}">
                <a16:creationId xmlns="" xmlns:a16="http://schemas.microsoft.com/office/drawing/2014/main" id="{651B0C33-9B12-4177-BF42-73D21FE88DFC}"/>
              </a:ext>
            </a:extLst>
          </p:cNvPr>
          <p:cNvSpPr>
            <a:spLocks noGrp="1"/>
          </p:cNvSpPr>
          <p:nvPr>
            <p:ph type="body" sz="quarter" idx="46"/>
          </p:nvPr>
        </p:nvSpPr>
        <p:spPr>
          <a:xfrm>
            <a:off x="632832" y="1272754"/>
            <a:ext cx="6474449" cy="719560"/>
          </a:xfrm>
          <a:solidFill>
            <a:srgbClr val="F5C05B"/>
          </a:solidFill>
        </p:spPr>
        <p:txBody>
          <a:bodyPr/>
          <a:lstStyle/>
          <a:p>
            <a:r>
              <a:rPr lang="es-ES" sz="2000" i="0" dirty="0">
                <a:solidFill>
                  <a:schemeClr val="bg1"/>
                </a:solidFill>
              </a:rPr>
              <a:t>EJERCICIO: ENFOQUE EN LOS MEDIOS DE COMUNICACIÓN SOCIAL</a:t>
            </a:r>
            <a:endParaRPr lang="en-IE" sz="2000" i="0" dirty="0">
              <a:solidFill>
                <a:schemeClr val="bg1"/>
              </a:solidFill>
            </a:endParaRPr>
          </a:p>
        </p:txBody>
      </p:sp>
      <p:sp>
        <p:nvSpPr>
          <p:cNvPr id="9" name="Text Placeholder 3">
            <a:extLst>
              <a:ext uri="{FF2B5EF4-FFF2-40B4-BE49-F238E27FC236}">
                <a16:creationId xmlns="" xmlns:a16="http://schemas.microsoft.com/office/drawing/2014/main" id="{C76572AF-3299-41EF-95DF-2434B1EFFD85}"/>
              </a:ext>
            </a:extLst>
          </p:cNvPr>
          <p:cNvSpPr txBox="1">
            <a:spLocks/>
          </p:cNvSpPr>
          <p:nvPr/>
        </p:nvSpPr>
        <p:spPr>
          <a:xfrm>
            <a:off x="539838" y="2170699"/>
            <a:ext cx="6660436" cy="2415932"/>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s-ES" sz="1600" dirty="0">
                <a:solidFill>
                  <a:srgbClr val="085156"/>
                </a:solidFill>
              </a:rPr>
              <a:t>Usted es consciente de que la importancia de lo social en la industria alimentaria es cada vez mayor:</a:t>
            </a:r>
          </a:p>
          <a:p>
            <a:pPr marL="0" indent="0">
              <a:buNone/>
            </a:pPr>
            <a:r>
              <a:rPr lang="es-ES" sz="1600" dirty="0">
                <a:solidFill>
                  <a:srgbClr val="085156"/>
                </a:solidFill>
              </a:rPr>
              <a:t>REFLEXIONE</a:t>
            </a:r>
          </a:p>
          <a:p>
            <a:pPr marL="0" indent="0">
              <a:buNone/>
            </a:pPr>
            <a:r>
              <a:rPr lang="es-ES" sz="1600" dirty="0" smtClean="0">
                <a:solidFill>
                  <a:srgbClr val="085156"/>
                </a:solidFill>
              </a:rPr>
              <a:t>1.	¿En </a:t>
            </a:r>
            <a:r>
              <a:rPr lang="es-ES" sz="1600" dirty="0">
                <a:solidFill>
                  <a:srgbClr val="085156"/>
                </a:solidFill>
              </a:rPr>
              <a:t>cuántas plataformas está presente su empresa?</a:t>
            </a:r>
          </a:p>
          <a:p>
            <a:pPr marL="0" indent="0">
              <a:buNone/>
            </a:pPr>
            <a:r>
              <a:rPr lang="es-ES" sz="1600" dirty="0" smtClean="0">
                <a:solidFill>
                  <a:srgbClr val="085156"/>
                </a:solidFill>
              </a:rPr>
              <a:t>2. 	¿Con </a:t>
            </a:r>
            <a:r>
              <a:rPr lang="es-ES" sz="1600" dirty="0">
                <a:solidFill>
                  <a:srgbClr val="085156"/>
                </a:solidFill>
              </a:rPr>
              <a:t>qué frecuencia publica?</a:t>
            </a:r>
          </a:p>
          <a:p>
            <a:pPr marL="0" indent="0">
              <a:buNone/>
            </a:pPr>
            <a:r>
              <a:rPr lang="es-ES" sz="1600" dirty="0" smtClean="0">
                <a:solidFill>
                  <a:srgbClr val="085156"/>
                </a:solidFill>
              </a:rPr>
              <a:t>3.	¿Podría </a:t>
            </a:r>
            <a:r>
              <a:rPr lang="es-ES" sz="1600" dirty="0">
                <a:solidFill>
                  <a:srgbClr val="085156"/>
                </a:solidFill>
              </a:rPr>
              <a:t>interactuar con más frecuencia?</a:t>
            </a:r>
          </a:p>
          <a:p>
            <a:pPr marL="0" indent="0">
              <a:buNone/>
            </a:pPr>
            <a:r>
              <a:rPr lang="es-ES" sz="1600" dirty="0" smtClean="0">
                <a:solidFill>
                  <a:srgbClr val="085156"/>
                </a:solidFill>
              </a:rPr>
              <a:t>4.	¿Sigues </a:t>
            </a:r>
            <a:r>
              <a:rPr lang="es-ES" sz="1600" dirty="0">
                <a:solidFill>
                  <a:srgbClr val="085156"/>
                </a:solidFill>
              </a:rPr>
              <a:t>la actividad de tus cuentas y dónde puedes mejorar?</a:t>
            </a:r>
            <a:endParaRPr lang="es-ES" sz="1600" dirty="0">
              <a:solidFill>
                <a:srgbClr val="085156"/>
              </a:solidFill>
            </a:endParaRPr>
          </a:p>
        </p:txBody>
      </p:sp>
    </p:spTree>
    <p:extLst>
      <p:ext uri="{BB962C8B-B14F-4D97-AF65-F5344CB8AC3E}">
        <p14:creationId xmlns:p14="http://schemas.microsoft.com/office/powerpoint/2010/main" val="614305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2F5A839-1F1A-41A0-A6DA-5F508360220F}"/>
              </a:ext>
            </a:extLst>
          </p:cNvPr>
          <p:cNvSpPr>
            <a:spLocks noGrp="1"/>
          </p:cNvSpPr>
          <p:nvPr>
            <p:ph type="body" sz="quarter" idx="30"/>
          </p:nvPr>
        </p:nvSpPr>
        <p:spPr>
          <a:xfrm>
            <a:off x="632834" y="580840"/>
            <a:ext cx="6400839" cy="778728"/>
          </a:xfrm>
        </p:spPr>
        <p:txBody>
          <a:bodyPr/>
          <a:lstStyle/>
          <a:p>
            <a:r>
              <a:rPr lang="en-US" dirty="0" err="1" smtClean="0"/>
              <a:t>Módulo</a:t>
            </a:r>
            <a:r>
              <a:rPr lang="en-US" dirty="0" smtClean="0"/>
              <a:t> </a:t>
            </a:r>
            <a:r>
              <a:rPr lang="en-US" dirty="0"/>
              <a:t>5:</a:t>
            </a:r>
            <a:endParaRPr lang="en-IE" dirty="0"/>
          </a:p>
        </p:txBody>
      </p:sp>
      <p:sp>
        <p:nvSpPr>
          <p:cNvPr id="3" name="Text Placeholder 2">
            <a:extLst>
              <a:ext uri="{FF2B5EF4-FFF2-40B4-BE49-F238E27FC236}">
                <a16:creationId xmlns="" xmlns:a16="http://schemas.microsoft.com/office/drawing/2014/main" id="{EC02904C-D37F-4D84-8CBC-ACB21C17819E}"/>
              </a:ext>
            </a:extLst>
          </p:cNvPr>
          <p:cNvSpPr>
            <a:spLocks noGrp="1"/>
          </p:cNvSpPr>
          <p:nvPr>
            <p:ph type="body" sz="quarter" idx="46"/>
          </p:nvPr>
        </p:nvSpPr>
        <p:spPr>
          <a:xfrm>
            <a:off x="505807" y="1377571"/>
            <a:ext cx="6474449" cy="531779"/>
          </a:xfrm>
          <a:solidFill>
            <a:srgbClr val="F5C05B"/>
          </a:solidFill>
        </p:spPr>
        <p:txBody>
          <a:bodyPr/>
          <a:lstStyle/>
          <a:p>
            <a:r>
              <a:rPr lang="es-ES" sz="2000" i="0" dirty="0">
                <a:solidFill>
                  <a:schemeClr val="bg1"/>
                </a:solidFill>
              </a:rPr>
              <a:t>INSPIRARSE - Estudios de casos de proyectos</a:t>
            </a:r>
            <a:endParaRPr lang="en-IE" sz="2000" i="0" dirty="0">
              <a:solidFill>
                <a:schemeClr val="bg1"/>
              </a:solidFill>
            </a:endParaRPr>
          </a:p>
        </p:txBody>
      </p:sp>
      <p:sp>
        <p:nvSpPr>
          <p:cNvPr id="4" name="Text Placeholder 3">
            <a:extLst>
              <a:ext uri="{FF2B5EF4-FFF2-40B4-BE49-F238E27FC236}">
                <a16:creationId xmlns="" xmlns:a16="http://schemas.microsoft.com/office/drawing/2014/main" id="{1BA2C2D5-3DF9-498C-BAA8-E18DEB3CAC2B}"/>
              </a:ext>
            </a:extLst>
          </p:cNvPr>
          <p:cNvSpPr>
            <a:spLocks noGrp="1"/>
          </p:cNvSpPr>
          <p:nvPr>
            <p:ph type="body" sz="quarter" idx="47"/>
          </p:nvPr>
        </p:nvSpPr>
        <p:spPr>
          <a:xfrm>
            <a:off x="505808" y="2243634"/>
            <a:ext cx="6290014" cy="5243679"/>
          </a:xfrm>
        </p:spPr>
        <p:txBody>
          <a:bodyPr/>
          <a:lstStyle/>
          <a:p>
            <a:r>
              <a:rPr lang="en-US" sz="1600" b="1" dirty="0">
                <a:solidFill>
                  <a:srgbClr val="085156"/>
                </a:solidFill>
                <a:latin typeface="+mn-lt"/>
              </a:rPr>
              <a:t>Elika Jan Project:</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Una empresa española demuestra cómo el uso de la tecnología está mejorando el almacenamiento y la vida útil de los productos</a:t>
            </a:r>
          </a:p>
          <a:p>
            <a:r>
              <a:rPr lang="es-ES" sz="1100" b="1" dirty="0">
                <a:solidFill>
                  <a:srgbClr val="004449"/>
                </a:solidFill>
                <a:highlight>
                  <a:srgbClr val="FFFFFF"/>
                </a:highlight>
                <a:latin typeface="+mn-lt"/>
                <a:ea typeface="Calibri" panose="020F0502020204030204" pitchFamily="34" charset="0"/>
                <a:cs typeface="Times New Roman" panose="02020603050405020304" pitchFamily="18" charset="0"/>
              </a:rPr>
              <a:t>Lea la historia completa:</a:t>
            </a:r>
          </a:p>
          <a:p>
            <a:r>
              <a:rPr lang="en-IE" sz="1100" dirty="0" smtClean="0">
                <a:solidFill>
                  <a:srgbClr val="0563C1"/>
                </a:solidFill>
                <a:hlinkClick r:id="rId2">
                  <a:extLst>
                    <a:ext uri="{A12FA001-AC4F-418D-AE19-62706E023703}">
                      <ahyp:hlinkClr xmlns="" xmlns:ahyp="http://schemas.microsoft.com/office/drawing/2018/hyperlinkcolor" val="tx"/>
                    </a:ext>
                  </a:extLst>
                </a:hlinkClick>
              </a:rPr>
              <a:t>101-Elika-Jan-Project.pdf </a:t>
            </a:r>
            <a:r>
              <a:rPr lang="en-IE" sz="1100" dirty="0">
                <a:solidFill>
                  <a:srgbClr val="0563C1"/>
                </a:solidFill>
                <a:hlinkClick r:id="rId2">
                  <a:extLst>
                    <a:ext uri="{A12FA001-AC4F-418D-AE19-62706E023703}">
                      <ahyp:hlinkClr xmlns="" xmlns:ahyp="http://schemas.microsoft.com/office/drawing/2018/hyperlinkcolor" val="tx"/>
                    </a:ext>
                  </a:extLst>
                </a:hlinkClick>
              </a:rPr>
              <a:t>(</a:t>
            </a:r>
            <a:r>
              <a:rPr lang="en-IE" sz="1100" dirty="0" err="1">
                <a:solidFill>
                  <a:srgbClr val="0563C1"/>
                </a:solidFill>
                <a:hlinkClick r:id="rId2">
                  <a:extLst>
                    <a:ext uri="{A12FA001-AC4F-418D-AE19-62706E023703}">
                      <ahyp:hlinkClr xmlns="" xmlns:ahyp="http://schemas.microsoft.com/office/drawing/2018/hyperlinkcolor" val="tx"/>
                    </a:ext>
                  </a:extLst>
                </a:hlinkClick>
              </a:rPr>
              <a:t>foodinnovation.how</a:t>
            </a:r>
            <a:r>
              <a:rPr lang="en-IE" sz="1100" dirty="0">
                <a:solidFill>
                  <a:srgbClr val="0563C1"/>
                </a:solidFill>
                <a:hlinkClick r:id="rId2">
                  <a:extLst>
                    <a:ext uri="{A12FA001-AC4F-418D-AE19-62706E023703}">
                      <ahyp:hlinkClr xmlns="" xmlns:ahyp="http://schemas.microsoft.com/office/drawing/2018/hyperlinkcolor" val="tx"/>
                    </a:ext>
                  </a:extLst>
                </a:hlinkClick>
              </a:rPr>
              <a:t>)</a:t>
            </a:r>
            <a:endParaRPr lang="en-US" sz="1100" dirty="0">
              <a:solidFill>
                <a:srgbClr val="406F70"/>
              </a:solidFill>
              <a:ea typeface="+mn-lt"/>
              <a:cs typeface="+mn-lt"/>
            </a:endParaRPr>
          </a:p>
          <a:p>
            <a:endParaRPr lang="en-US" sz="110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85156"/>
                </a:solidFill>
                <a:latin typeface="+mn-lt"/>
              </a:rPr>
              <a:t>Fit Panther:</a:t>
            </a:r>
          </a:p>
          <a:p>
            <a:r>
              <a:rPr lang="es-ES" sz="1100" dirty="0">
                <a:latin typeface="+mn-lt"/>
              </a:rPr>
              <a:t>Se trata de un ejemplo de empresa de servicios de alimentación que ofrece alimentos de alta calidad elaborados con productos seleccionados y ecológicos y los entrega listos para su consumo en el hogar u oficina dentro de la ciudad de </a:t>
            </a:r>
            <a:r>
              <a:rPr lang="es-ES" sz="1100" dirty="0" smtClean="0">
                <a:latin typeface="+mn-lt"/>
              </a:rPr>
              <a:t>Sofía</a:t>
            </a:r>
          </a:p>
          <a:p>
            <a:r>
              <a:rPr lang="en-IE" sz="1100" b="1" dirty="0" smtClean="0">
                <a:solidFill>
                  <a:srgbClr val="044449"/>
                </a:solidFill>
                <a:latin typeface="+mn-lt"/>
              </a:rPr>
              <a:t>Lea la </a:t>
            </a:r>
            <a:r>
              <a:rPr lang="en-IE" sz="1100" b="1" dirty="0" err="1" smtClean="0">
                <a:solidFill>
                  <a:srgbClr val="044449"/>
                </a:solidFill>
                <a:latin typeface="+mn-lt"/>
              </a:rPr>
              <a:t>historia</a:t>
            </a:r>
            <a:r>
              <a:rPr lang="en-IE" sz="1100" b="1" dirty="0" smtClean="0">
                <a:solidFill>
                  <a:srgbClr val="044449"/>
                </a:solidFill>
                <a:latin typeface="+mn-lt"/>
              </a:rPr>
              <a:t> </a:t>
            </a:r>
            <a:r>
              <a:rPr lang="en-IE" sz="1100" b="1" dirty="0" err="1" smtClean="0">
                <a:solidFill>
                  <a:srgbClr val="044449"/>
                </a:solidFill>
                <a:latin typeface="+mn-lt"/>
              </a:rPr>
              <a:t>completa</a:t>
            </a:r>
            <a:r>
              <a:rPr lang="en-IE" sz="1100" b="1" dirty="0" smtClean="0">
                <a:solidFill>
                  <a:srgbClr val="044449"/>
                </a:solidFill>
                <a:latin typeface="+mn-lt"/>
              </a:rPr>
              <a:t>:</a:t>
            </a:r>
            <a:endParaRPr lang="en-IE" sz="1100" b="1" dirty="0">
              <a:solidFill>
                <a:srgbClr val="044449"/>
              </a:solidFill>
              <a:latin typeface="+mn-lt"/>
              <a:hlinkClick r:id="rId3">
                <a:extLst>
                  <a:ext uri="{A12FA001-AC4F-418D-AE19-62706E023703}">
                    <ahyp:hlinkClr xmlns="" xmlns:ahyp="http://schemas.microsoft.com/office/drawing/2018/hyperlinkcolor" val="tx"/>
                  </a:ext>
                </a:extLst>
              </a:hlinkClick>
            </a:endParaRPr>
          </a:p>
          <a:p>
            <a:r>
              <a:rPr lang="en-IE" sz="1100" dirty="0">
                <a:hlinkClick r:id="rId4"/>
              </a:rPr>
              <a:t>37-Fit-Panther.pdf (</a:t>
            </a:r>
            <a:r>
              <a:rPr lang="en-IE" sz="1100" dirty="0" err="1">
                <a:hlinkClick r:id="rId4"/>
              </a:rPr>
              <a:t>foodinnovation.how</a:t>
            </a:r>
            <a:r>
              <a:rPr lang="en-IE" sz="1100" dirty="0">
                <a:hlinkClick r:id="rId4"/>
              </a:rPr>
              <a:t>)</a:t>
            </a:r>
            <a:endParaRPr lang="en-IE" sz="1100" dirty="0"/>
          </a:p>
          <a:p>
            <a:endParaRPr lang="en-IE" sz="1100" dirty="0">
              <a:solidFill>
                <a:srgbClr val="085156"/>
              </a:solidFill>
              <a:latin typeface="+mn-lt"/>
            </a:endParaRPr>
          </a:p>
          <a:p>
            <a:r>
              <a:rPr lang="en-US" sz="1600" b="1" dirty="0">
                <a:solidFill>
                  <a:srgbClr val="085156"/>
                </a:solidFill>
                <a:latin typeface="+mn-lt"/>
              </a:rPr>
              <a:t>The Dough Bros:</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Este estudio de caso demuestra cómo un pequeño negocio de pizzas giró durante la pandemia y comenzó a producir cajas de comida como una fuente de ingresos </a:t>
            </a:r>
            <a:r>
              <a:rPr lang="es-ES" sz="1100" dirty="0" smtClean="0">
                <a:solidFill>
                  <a:srgbClr val="595959"/>
                </a:solidFill>
                <a:highlight>
                  <a:srgbClr val="FFFFFF"/>
                </a:highlight>
                <a:latin typeface="+mn-lt"/>
                <a:ea typeface="Calibri" panose="020F0502020204030204" pitchFamily="34" charset="0"/>
                <a:cs typeface="Times New Roman" panose="02020603050405020304" pitchFamily="18" charset="0"/>
              </a:rPr>
              <a:t>alternativa</a:t>
            </a:r>
          </a:p>
          <a:p>
            <a:r>
              <a:rPr lang="en-IE" sz="1100" b="1" dirty="0" smtClean="0">
                <a:solidFill>
                  <a:srgbClr val="044449"/>
                </a:solidFill>
                <a:latin typeface="+mn-lt"/>
              </a:rPr>
              <a:t>Lea </a:t>
            </a:r>
            <a:r>
              <a:rPr lang="en-IE" sz="1100" b="1" dirty="0">
                <a:solidFill>
                  <a:srgbClr val="044449"/>
                </a:solidFill>
                <a:latin typeface="+mn-lt"/>
              </a:rPr>
              <a:t>la </a:t>
            </a:r>
            <a:r>
              <a:rPr lang="en-IE" sz="1100" b="1" dirty="0" err="1">
                <a:solidFill>
                  <a:srgbClr val="044449"/>
                </a:solidFill>
                <a:latin typeface="+mn-lt"/>
              </a:rPr>
              <a:t>historia</a:t>
            </a:r>
            <a:r>
              <a:rPr lang="en-IE" sz="1100" b="1" dirty="0">
                <a:solidFill>
                  <a:srgbClr val="044449"/>
                </a:solidFill>
                <a:latin typeface="+mn-lt"/>
              </a:rPr>
              <a:t> </a:t>
            </a:r>
            <a:r>
              <a:rPr lang="en-IE" sz="1100" b="1" dirty="0" err="1">
                <a:solidFill>
                  <a:srgbClr val="044449"/>
                </a:solidFill>
                <a:latin typeface="+mn-lt"/>
              </a:rPr>
              <a:t>completa</a:t>
            </a:r>
            <a:r>
              <a:rPr lang="en-IE" sz="1100" b="1" dirty="0">
                <a:solidFill>
                  <a:srgbClr val="044449"/>
                </a:solidFill>
                <a:latin typeface="+mn-lt"/>
              </a:rPr>
              <a:t>:</a:t>
            </a:r>
          </a:p>
          <a:p>
            <a:r>
              <a:rPr lang="en-IE" sz="1100" dirty="0" smtClean="0">
                <a:hlinkClick r:id="rId5"/>
              </a:rPr>
              <a:t>Home </a:t>
            </a:r>
            <a:r>
              <a:rPr lang="en-IE" sz="1100" dirty="0">
                <a:hlinkClick r:id="rId5"/>
              </a:rPr>
              <a:t>(thedoughbros.ie)</a:t>
            </a:r>
            <a:endParaRPr lang="en-IE" sz="1100" dirty="0"/>
          </a:p>
          <a:p>
            <a:endParaRPr lang="en-US" sz="1100"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Camile Thai:</a:t>
            </a:r>
          </a:p>
          <a:p>
            <a:pPr lvl="0">
              <a:defRPr/>
            </a:pPr>
            <a:r>
              <a:rPr lang="es-ES" sz="1100" dirty="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Una empresa irlandesa que demuestra lo útil que puede ser la tecnología y una App para proporcionar información a sus clientes y obtener datos sobre ellos a través de la </a:t>
            </a:r>
            <a:r>
              <a:rPr lang="es-ES" sz="1100" dirty="0" smtClean="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App</a:t>
            </a:r>
          </a:p>
          <a:p>
            <a:pPr lvl="0">
              <a:defRPr/>
            </a:pPr>
            <a:r>
              <a:rPr lang="en-IE" sz="1100" b="1" dirty="0" smtClean="0">
                <a:solidFill>
                  <a:srgbClr val="044449"/>
                </a:solidFill>
                <a:latin typeface="Calibri" panose="020F0502020204030204"/>
              </a:rPr>
              <a:t>Lea </a:t>
            </a:r>
            <a:r>
              <a:rPr lang="en-IE" sz="1100" b="1" dirty="0">
                <a:solidFill>
                  <a:srgbClr val="044449"/>
                </a:solidFill>
                <a:latin typeface="Calibri" panose="020F0502020204030204"/>
              </a:rPr>
              <a:t>la </a:t>
            </a:r>
            <a:r>
              <a:rPr lang="en-IE" sz="1100" b="1" dirty="0" err="1">
                <a:solidFill>
                  <a:srgbClr val="044449"/>
                </a:solidFill>
                <a:latin typeface="Calibri" panose="020F0502020204030204"/>
              </a:rPr>
              <a:t>historia</a:t>
            </a:r>
            <a:r>
              <a:rPr lang="en-IE" sz="1100" b="1" dirty="0">
                <a:solidFill>
                  <a:srgbClr val="044449"/>
                </a:solidFill>
                <a:latin typeface="Calibri" panose="020F0502020204030204"/>
              </a:rPr>
              <a:t> </a:t>
            </a:r>
            <a:r>
              <a:rPr lang="en-IE" sz="1100" b="1" dirty="0" err="1">
                <a:solidFill>
                  <a:srgbClr val="044449"/>
                </a:solidFill>
                <a:latin typeface="Calibri" panose="020F0502020204030204"/>
              </a:rPr>
              <a:t>completa</a:t>
            </a:r>
            <a:r>
              <a:rPr lang="en-IE" sz="1100" b="1" dirty="0" smtClean="0">
                <a:solidFill>
                  <a:srgbClr val="044449"/>
                </a:solidFill>
                <a:latin typeface="Calibri" panose="020F0502020204030204"/>
              </a:rPr>
              <a:t>:</a:t>
            </a:r>
            <a:endParaRPr kumimoji="0" lang="en-IE" sz="1100" b="1" i="0" u="none" strike="noStrike" kern="1200" cap="none" spc="0" normalizeH="0" baseline="0" noProof="0" dirty="0">
              <a:ln>
                <a:noFill/>
              </a:ln>
              <a:solidFill>
                <a:srgbClr val="044449"/>
              </a:solidFill>
              <a:effectLst/>
              <a:uLnTx/>
              <a:uFillTx/>
              <a:latin typeface="Calibri" panose="020F0502020204030204"/>
              <a:ea typeface="Open Sans" panose="020B0606030504020204" pitchFamily="34" charset="0"/>
              <a:cs typeface="Open Sans" panose="020B0606030504020204" pitchFamily="34" charset="0"/>
              <a:hlinkClick r:id="rId3">
                <a:extLst>
                  <a:ext uri="{A12FA001-AC4F-418D-AE19-62706E023703}">
                    <ahyp:hlinkClr xmlns="" xmlns:ahyp="http://schemas.microsoft.com/office/drawing/2018/hyperlinkcolor" val="tx"/>
                  </a:ext>
                </a:extLst>
              </a:hlinkClick>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5.-Camile-Thai.pdf (</a:t>
            </a:r>
            <a:r>
              <a:rPr kumimoji="0" lang="en-US" sz="1100" b="0" i="0" u="none" strike="noStrike" kern="1200" cap="none" spc="0" normalizeH="0" baseline="0" noProof="0" dirty="0" err="1">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foodinnovation.how</a:t>
            </a:r>
            <a:r>
              <a:rPr kumimoji="0" lang="en-US" sz="11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a:t>
            </a:r>
            <a:endParaRPr kumimoji="0" lang="en-US" sz="1100" b="0" i="0" u="none" strike="noStrike" kern="1200" cap="none" spc="0" normalizeH="0" baseline="0" noProof="0" dirty="0">
              <a:ln>
                <a:noFill/>
              </a:ln>
              <a:solidFill>
                <a:srgbClr val="5E5E5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100" dirty="0">
              <a:latin typeface="Arial" panose="020B0604020202020204" pitchFamily="34" charset="0"/>
              <a:cs typeface="Times New Roman" panose="02020603050405020304" pitchFamily="18" charset="0"/>
            </a:endParaRPr>
          </a:p>
          <a:p>
            <a:r>
              <a:rPr lang="en-US" sz="1600" b="1" dirty="0" err="1">
                <a:solidFill>
                  <a:srgbClr val="085156"/>
                </a:solidFill>
                <a:latin typeface="+mn-lt"/>
              </a:rPr>
              <a:t>Salateria</a:t>
            </a:r>
            <a:r>
              <a:rPr lang="en-US" sz="1600" b="1" dirty="0">
                <a:solidFill>
                  <a:srgbClr val="085156"/>
                </a:solidFill>
                <a:latin typeface="+mn-lt"/>
              </a:rPr>
              <a:t> Soups &amp; Salads:</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Este estudio de caso demuestra el uso de la tecnología para informar y educar a sus clientes con respecto a sus ofertas y a la salud y nutrición en general. Esta empresa también utiliza una plataforma de distribución </a:t>
            </a:r>
            <a:endParaRPr lang="es-ES" sz="1100" dirty="0" smtClean="0">
              <a:solidFill>
                <a:srgbClr val="595959"/>
              </a:solidFill>
              <a:highlight>
                <a:srgbClr val="FFFFFF"/>
              </a:highlight>
              <a:latin typeface="+mn-lt"/>
              <a:ea typeface="Calibri" panose="020F0502020204030204" pitchFamily="34" charset="0"/>
              <a:cs typeface="Times New Roman" panose="02020603050405020304" pitchFamily="18" charset="0"/>
            </a:endParaRPr>
          </a:p>
          <a:p>
            <a:r>
              <a:rPr lang="en-IE" sz="1100" b="1" dirty="0" smtClean="0">
                <a:solidFill>
                  <a:srgbClr val="044449"/>
                </a:solidFill>
                <a:latin typeface="+mn-lt"/>
              </a:rPr>
              <a:t>Lea </a:t>
            </a:r>
            <a:r>
              <a:rPr lang="en-IE" sz="1100" b="1" dirty="0">
                <a:solidFill>
                  <a:srgbClr val="044449"/>
                </a:solidFill>
                <a:latin typeface="+mn-lt"/>
              </a:rPr>
              <a:t>la </a:t>
            </a:r>
            <a:r>
              <a:rPr lang="en-IE" sz="1100" b="1" dirty="0" err="1">
                <a:solidFill>
                  <a:srgbClr val="044449"/>
                </a:solidFill>
                <a:latin typeface="+mn-lt"/>
              </a:rPr>
              <a:t>historia</a:t>
            </a:r>
            <a:r>
              <a:rPr lang="en-IE" sz="1100" b="1" dirty="0">
                <a:solidFill>
                  <a:srgbClr val="044449"/>
                </a:solidFill>
                <a:latin typeface="+mn-lt"/>
              </a:rPr>
              <a:t> </a:t>
            </a:r>
            <a:r>
              <a:rPr lang="en-IE" sz="1100" b="1" dirty="0" err="1">
                <a:solidFill>
                  <a:srgbClr val="044449"/>
                </a:solidFill>
                <a:latin typeface="+mn-lt"/>
              </a:rPr>
              <a:t>completa</a:t>
            </a:r>
            <a:r>
              <a:rPr lang="en-IE" sz="1100" b="1" dirty="0">
                <a:solidFill>
                  <a:srgbClr val="044449"/>
                </a:solidFill>
                <a:latin typeface="+mn-lt"/>
              </a:rPr>
              <a:t>:</a:t>
            </a:r>
          </a:p>
          <a:p>
            <a:pPr algn="just"/>
            <a:r>
              <a:rPr lang="en-IE" sz="1100" dirty="0" smtClean="0">
                <a:hlinkClick r:id="rId7"/>
              </a:rPr>
              <a:t>35-Salateria-Soup-and-Salads.pdf </a:t>
            </a:r>
            <a:r>
              <a:rPr lang="en-IE" sz="1100" dirty="0">
                <a:hlinkClick r:id="rId7"/>
              </a:rPr>
              <a:t>(</a:t>
            </a:r>
            <a:r>
              <a:rPr lang="en-IE" sz="1100" dirty="0" err="1">
                <a:hlinkClick r:id="rId7"/>
              </a:rPr>
              <a:t>foodinnovation.how</a:t>
            </a:r>
            <a:r>
              <a:rPr lang="en-IE" sz="1100" dirty="0">
                <a:hlinkClick r:id="rId7"/>
              </a:rPr>
              <a:t>)</a:t>
            </a:r>
            <a:r>
              <a:rPr lang="en-US" sz="1100" dirty="0">
                <a:solidFill>
                  <a:schemeClr val="bg1"/>
                </a:solidFill>
                <a:highlight>
                  <a:srgbClr val="CC9131"/>
                </a:highlight>
                <a:cs typeface="Calibri"/>
              </a:rPr>
              <a:t> </a:t>
            </a:r>
            <a:endParaRPr lang="en-US" sz="1100" dirty="0">
              <a:solidFill>
                <a:srgbClr val="406F70"/>
              </a:solidFill>
              <a:ea typeface="+mn-lt"/>
              <a:cs typeface="+mn-lt"/>
            </a:endParaRPr>
          </a:p>
          <a:p>
            <a:endParaRPr lang="en-IE" dirty="0">
              <a:latin typeface="Arial" panose="020B0604020202020204" pitchFamily="34"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p:txBody>
      </p:sp>
      <p:pic>
        <p:nvPicPr>
          <p:cNvPr id="6" name="Picture 5" descr="Digital map with light leak background">
            <a:extLst>
              <a:ext uri="{FF2B5EF4-FFF2-40B4-BE49-F238E27FC236}">
                <a16:creationId xmlns="" xmlns:a16="http://schemas.microsoft.com/office/drawing/2014/main" id="{793F620A-A7ED-454A-A494-26013C54360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6877051"/>
            <a:ext cx="6544640" cy="3233922"/>
          </a:xfrm>
          <a:prstGeom prst="rect">
            <a:avLst/>
          </a:prstGeom>
        </p:spPr>
      </p:pic>
    </p:spTree>
    <p:extLst>
      <p:ext uri="{BB962C8B-B14F-4D97-AF65-F5344CB8AC3E}">
        <p14:creationId xmlns:p14="http://schemas.microsoft.com/office/powerpoint/2010/main" val="1277375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E9ADEE3-25FB-4689-ACA3-AC9A46E897A1}"/>
              </a:ext>
            </a:extLst>
          </p:cNvPr>
          <p:cNvSpPr>
            <a:spLocks noGrp="1"/>
          </p:cNvSpPr>
          <p:nvPr>
            <p:ph type="body" sz="quarter" idx="42"/>
          </p:nvPr>
        </p:nvSpPr>
        <p:spPr>
          <a:xfrm>
            <a:off x="421105" y="782053"/>
            <a:ext cx="3431243" cy="2892215"/>
          </a:xfrm>
        </p:spPr>
        <p:txBody>
          <a:bodyPr>
            <a:normAutofit lnSpcReduction="10000"/>
          </a:bodyPr>
          <a:lstStyle/>
          <a:p>
            <a:pPr fontAlgn="base">
              <a:lnSpc>
                <a:spcPct val="120000"/>
              </a:lnSpc>
            </a:pPr>
            <a:r>
              <a:rPr lang="es-ES" b="1" dirty="0">
                <a:solidFill>
                  <a:srgbClr val="F5C05B"/>
                </a:solidFill>
                <a:latin typeface="GuardianTextEgyptian"/>
              </a:rPr>
              <a:t>"Ya sea desde el punto de vista de la salud humana, del medio ambiente o del clima, nuestro sistema alimentario es actualmente insostenible y, teniendo en cuenta los retos que supondrá el aumento de la población mundial, es algo realmente [serio]"</a:t>
            </a:r>
            <a:r>
              <a:rPr lang="en-US" sz="1100" b="1" i="0" dirty="0" smtClean="0">
                <a:solidFill>
                  <a:srgbClr val="F5C05B"/>
                </a:solidFill>
                <a:latin typeface="GuardianTextEgyptian"/>
              </a:rPr>
              <a:t>– </a:t>
            </a:r>
            <a:r>
              <a:rPr lang="en-US" sz="1100" b="1" i="0" dirty="0">
                <a:solidFill>
                  <a:srgbClr val="F5C05B"/>
                </a:solidFill>
                <a:latin typeface="GuardianTextEgyptian"/>
                <a:hlinkClick r:id="rId2">
                  <a:extLst>
                    <a:ext uri="{A12FA001-AC4F-418D-AE19-62706E023703}">
                      <ahyp:hlinkClr xmlns="" xmlns:ahyp="http://schemas.microsoft.com/office/drawing/2018/hyperlinkcolor" val="tx"/>
                    </a:ext>
                  </a:extLst>
                </a:hlinkClick>
              </a:rPr>
              <a:t>Tim Benton</a:t>
            </a:r>
            <a:r>
              <a:rPr lang="en-US" sz="1100" b="1" i="0" dirty="0">
                <a:solidFill>
                  <a:srgbClr val="F5C05B"/>
                </a:solidFill>
                <a:latin typeface="GuardianTextEgyptian"/>
              </a:rPr>
              <a:t>, </a:t>
            </a:r>
            <a:r>
              <a:rPr lang="en-US" sz="1100" b="1" i="0" dirty="0" smtClean="0">
                <a:solidFill>
                  <a:srgbClr val="F5C05B"/>
                </a:solidFill>
                <a:latin typeface="GuardianTextEgyptian"/>
              </a:rPr>
              <a:t>Universidad de </a:t>
            </a:r>
            <a:r>
              <a:rPr lang="en-US" sz="1100" b="1" i="0" dirty="0">
                <a:solidFill>
                  <a:srgbClr val="F5C05B"/>
                </a:solidFill>
                <a:latin typeface="GuardianTextEgyptian"/>
              </a:rPr>
              <a:t>Leeds </a:t>
            </a:r>
            <a:endParaRPr lang="en-US" sz="1100" b="1" i="0" dirty="0">
              <a:solidFill>
                <a:srgbClr val="F5C05B"/>
              </a:solidFill>
              <a:effectLst/>
              <a:latin typeface="GuardianTextEgyptian"/>
            </a:endParaRPr>
          </a:p>
        </p:txBody>
      </p:sp>
      <p:pic>
        <p:nvPicPr>
          <p:cNvPr id="13" name="Picture Placeholder 12" descr="Hourglass on a flat surface">
            <a:extLst>
              <a:ext uri="{FF2B5EF4-FFF2-40B4-BE49-F238E27FC236}">
                <a16:creationId xmlns="" xmlns:a16="http://schemas.microsoft.com/office/drawing/2014/main" id="{4B24B8D1-8420-4735-9DF0-A4372C8F34F1}"/>
              </a:ext>
            </a:extLst>
          </p:cNvPr>
          <p:cNvPicPr>
            <a:picLocks noGrp="1" noChangeAspect="1"/>
          </p:cNvPicPr>
          <p:nvPr>
            <p:ph type="pic" sz="quarter" idx="4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22228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8E73F01-EEB0-AA4A-97CA-8A1EF1D10B33}"/>
              </a:ext>
            </a:extLst>
          </p:cNvPr>
          <p:cNvSpPr>
            <a:spLocks noGrp="1"/>
          </p:cNvSpPr>
          <p:nvPr>
            <p:ph type="body" sz="quarter" idx="30"/>
          </p:nvPr>
        </p:nvSpPr>
        <p:spPr>
          <a:xfrm>
            <a:off x="632834" y="571693"/>
            <a:ext cx="6400839" cy="1051694"/>
          </a:xfrm>
        </p:spPr>
        <p:txBody>
          <a:bodyPr/>
          <a:lstStyle/>
          <a:p>
            <a:r>
              <a:rPr lang="es-ES" dirty="0"/>
              <a:t>Módulo 6 : Impacto transformador de la tecnología alimentaria y el abastecimiento</a:t>
            </a:r>
            <a:endParaRPr lang="en-US" sz="1100" dirty="0"/>
          </a:p>
        </p:txBody>
      </p:sp>
      <p:sp>
        <p:nvSpPr>
          <p:cNvPr id="6" name="Text Placeholder 5">
            <a:extLst>
              <a:ext uri="{FF2B5EF4-FFF2-40B4-BE49-F238E27FC236}">
                <a16:creationId xmlns="" xmlns:a16="http://schemas.microsoft.com/office/drawing/2014/main" id="{9D3FCD64-2740-024E-86DE-5710DDE68BDE}"/>
              </a:ext>
            </a:extLst>
          </p:cNvPr>
          <p:cNvSpPr>
            <a:spLocks noGrp="1"/>
          </p:cNvSpPr>
          <p:nvPr>
            <p:ph type="body" sz="quarter" idx="46"/>
          </p:nvPr>
        </p:nvSpPr>
        <p:spPr>
          <a:xfrm>
            <a:off x="518564" y="1721028"/>
            <a:ext cx="6474449" cy="1302383"/>
          </a:xfrm>
        </p:spPr>
        <p:txBody>
          <a:bodyPr/>
          <a:lstStyle/>
          <a:p>
            <a:r>
              <a:rPr lang="es-ES" sz="1400" b="0" i="0" dirty="0">
                <a:solidFill>
                  <a:srgbClr val="406F70"/>
                </a:solidFill>
              </a:rPr>
              <a:t>En este módulo, aprenderemos cómo la tecnología está cambiando los alimentos que comemos y cómo las empresas de servicios alimentarios pueden tomar mejores decisiones de abastecimiento para la salud de sus clientes, y la salud del planeta. Cubrimos:</a:t>
            </a:r>
          </a:p>
          <a:p>
            <a:r>
              <a:rPr lang="es-ES" sz="1400" b="0" i="0" dirty="0" smtClean="0">
                <a:solidFill>
                  <a:srgbClr val="406F70"/>
                </a:solidFill>
              </a:rPr>
              <a:t>1.	La </a:t>
            </a:r>
            <a:r>
              <a:rPr lang="es-ES" sz="1400" b="0" i="0" dirty="0">
                <a:solidFill>
                  <a:srgbClr val="406F70"/>
                </a:solidFill>
              </a:rPr>
              <a:t>ciencia de los alimentos</a:t>
            </a:r>
          </a:p>
          <a:p>
            <a:r>
              <a:rPr lang="es-ES" sz="1400" b="0" i="0" dirty="0" smtClean="0">
                <a:solidFill>
                  <a:srgbClr val="406F70"/>
                </a:solidFill>
              </a:rPr>
              <a:t>2.	La </a:t>
            </a:r>
            <a:r>
              <a:rPr lang="es-ES" sz="1400" b="0" i="0" dirty="0">
                <a:solidFill>
                  <a:srgbClr val="406F70"/>
                </a:solidFill>
              </a:rPr>
              <a:t>tecnología en la producción</a:t>
            </a:r>
          </a:p>
          <a:p>
            <a:r>
              <a:rPr lang="es-ES" sz="1400" b="0" i="0" dirty="0" smtClean="0">
                <a:solidFill>
                  <a:srgbClr val="406F70"/>
                </a:solidFill>
              </a:rPr>
              <a:t>3.	La </a:t>
            </a:r>
            <a:r>
              <a:rPr lang="es-ES" sz="1400" b="0" i="0" dirty="0">
                <a:solidFill>
                  <a:srgbClr val="406F70"/>
                </a:solidFill>
              </a:rPr>
              <a:t>tecnología en el procesamiento</a:t>
            </a:r>
          </a:p>
          <a:p>
            <a:r>
              <a:rPr lang="es-ES" sz="1400" b="0" i="0" dirty="0" smtClean="0">
                <a:solidFill>
                  <a:srgbClr val="406F70"/>
                </a:solidFill>
              </a:rPr>
              <a:t>4.	Compromiso </a:t>
            </a:r>
            <a:r>
              <a:rPr lang="es-ES" sz="1400" b="0" i="0" dirty="0">
                <a:solidFill>
                  <a:srgbClr val="406F70"/>
                </a:solidFill>
              </a:rPr>
              <a:t>con los proveedores</a:t>
            </a:r>
            <a:endParaRPr lang="en-IE" sz="1400" b="0" i="0" dirty="0">
              <a:solidFill>
                <a:srgbClr val="085156"/>
              </a:solidFill>
            </a:endParaRPr>
          </a:p>
        </p:txBody>
      </p:sp>
      <p:sp>
        <p:nvSpPr>
          <p:cNvPr id="7" name="Text Placeholder 6">
            <a:extLst>
              <a:ext uri="{FF2B5EF4-FFF2-40B4-BE49-F238E27FC236}">
                <a16:creationId xmlns="" xmlns:a16="http://schemas.microsoft.com/office/drawing/2014/main" id="{7C25AF1F-BE44-EB40-AAB6-C6A3909A5787}"/>
              </a:ext>
            </a:extLst>
          </p:cNvPr>
          <p:cNvSpPr>
            <a:spLocks noGrp="1"/>
          </p:cNvSpPr>
          <p:nvPr>
            <p:ph type="body" sz="quarter" idx="47"/>
          </p:nvPr>
        </p:nvSpPr>
        <p:spPr>
          <a:xfrm>
            <a:off x="485162" y="4126020"/>
            <a:ext cx="12316438" cy="6349205"/>
          </a:xfrm>
        </p:spPr>
        <p:txBody>
          <a:bodyPr/>
          <a:lstStyle/>
          <a:p>
            <a:pPr algn="just"/>
            <a:endParaRPr lang="en-IE" sz="800" dirty="0">
              <a:hlinkClick r:id="rId2"/>
            </a:endParaRPr>
          </a:p>
          <a:p>
            <a:endParaRPr lang="en-US" dirty="0"/>
          </a:p>
        </p:txBody>
      </p:sp>
      <p:cxnSp>
        <p:nvCxnSpPr>
          <p:cNvPr id="8" name="Straight Connector 7">
            <a:extLst>
              <a:ext uri="{FF2B5EF4-FFF2-40B4-BE49-F238E27FC236}">
                <a16:creationId xmlns="" xmlns:a16="http://schemas.microsoft.com/office/drawing/2014/main" id="{9ADDD227-0FC5-784F-BC51-40A5D1C3D9F5}"/>
              </a:ext>
            </a:extLst>
          </p:cNvPr>
          <p:cNvCxnSpPr>
            <a:cxnSpLocks/>
          </p:cNvCxnSpPr>
          <p:nvPr/>
        </p:nvCxnSpPr>
        <p:spPr>
          <a:xfrm>
            <a:off x="505807" y="1632534"/>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D98642E-ACFC-4F22-BA2B-8838C76D79E5}"/>
              </a:ext>
            </a:extLst>
          </p:cNvPr>
          <p:cNvSpPr txBox="1"/>
          <p:nvPr/>
        </p:nvSpPr>
        <p:spPr>
          <a:xfrm>
            <a:off x="558996" y="3566829"/>
            <a:ext cx="6548513" cy="830997"/>
          </a:xfrm>
          <a:prstGeom prst="rect">
            <a:avLst/>
          </a:prstGeom>
          <a:solidFill>
            <a:srgbClr val="F5C05B"/>
          </a:solidFill>
        </p:spPr>
        <p:txBody>
          <a:bodyPr wrap="square" rtlCol="0">
            <a:spAutoFit/>
          </a:bodyPr>
          <a:lstStyle/>
          <a:p>
            <a:r>
              <a:rPr lang="es-ES" sz="2400" b="1" u="sng" dirty="0">
                <a:solidFill>
                  <a:srgbClr val="085156"/>
                </a:solidFill>
              </a:rPr>
              <a:t>ACCIÓN DE APRENDIZAJE: </a:t>
            </a:r>
            <a:r>
              <a:rPr lang="es-ES" sz="2400" b="1" dirty="0">
                <a:solidFill>
                  <a:srgbClr val="085156"/>
                </a:solidFill>
              </a:rPr>
              <a:t>¡Sumérjase en estos reveladores informes!</a:t>
            </a:r>
            <a:endParaRPr lang="en-IE" sz="2400" b="1" dirty="0">
              <a:solidFill>
                <a:srgbClr val="085156"/>
              </a:solidFill>
            </a:endParaRPr>
          </a:p>
        </p:txBody>
      </p:sp>
      <p:sp>
        <p:nvSpPr>
          <p:cNvPr id="11" name="TextBox 10">
            <a:extLst>
              <a:ext uri="{FF2B5EF4-FFF2-40B4-BE49-F238E27FC236}">
                <a16:creationId xmlns="" xmlns:a16="http://schemas.microsoft.com/office/drawing/2014/main" id="{4A34BE41-1E09-4D5D-B446-3209B97CDC1F}"/>
              </a:ext>
            </a:extLst>
          </p:cNvPr>
          <p:cNvSpPr txBox="1"/>
          <p:nvPr/>
        </p:nvSpPr>
        <p:spPr>
          <a:xfrm>
            <a:off x="3970510" y="6448926"/>
            <a:ext cx="2418258" cy="523220"/>
          </a:xfrm>
          <a:prstGeom prst="rect">
            <a:avLst/>
          </a:prstGeom>
          <a:noFill/>
        </p:spPr>
        <p:txBody>
          <a:bodyPr wrap="square" rtlCol="0">
            <a:spAutoFit/>
          </a:bodyPr>
          <a:lstStyle/>
          <a:p>
            <a:pPr algn="ctr"/>
            <a:r>
              <a:rPr lang="en-IE" sz="1400" dirty="0">
                <a:hlinkClick r:id="rId3"/>
              </a:rPr>
              <a:t>From-Farm-to-Fork.pdf (enterprise-ireland.com)</a:t>
            </a:r>
            <a:endParaRPr lang="en-IE" sz="1400" b="1" dirty="0"/>
          </a:p>
        </p:txBody>
      </p:sp>
      <p:sp>
        <p:nvSpPr>
          <p:cNvPr id="12" name="TextBox 11">
            <a:extLst>
              <a:ext uri="{FF2B5EF4-FFF2-40B4-BE49-F238E27FC236}">
                <a16:creationId xmlns="" xmlns:a16="http://schemas.microsoft.com/office/drawing/2014/main" id="{3BF76758-DAD5-419A-9A16-89FB82B6B787}"/>
              </a:ext>
            </a:extLst>
          </p:cNvPr>
          <p:cNvSpPr txBox="1"/>
          <p:nvPr/>
        </p:nvSpPr>
        <p:spPr>
          <a:xfrm>
            <a:off x="558996" y="6479023"/>
            <a:ext cx="2545152" cy="738664"/>
          </a:xfrm>
          <a:prstGeom prst="rect">
            <a:avLst/>
          </a:prstGeom>
          <a:noFill/>
        </p:spPr>
        <p:txBody>
          <a:bodyPr wrap="square" rtlCol="0">
            <a:spAutoFit/>
          </a:bodyPr>
          <a:lstStyle/>
          <a:p>
            <a:pPr algn="ctr"/>
            <a:r>
              <a:rPr lang="en-US" sz="1400" dirty="0">
                <a:hlinkClick r:id="rId4"/>
              </a:rPr>
              <a:t>180630_foodsystems-approach.pdf (knowledge4food.net)</a:t>
            </a:r>
            <a:endParaRPr lang="en-IE" altLang="en-US" sz="1400" dirty="0">
              <a:solidFill>
                <a:srgbClr val="F5A326"/>
              </a:solidFill>
              <a:cs typeface="Arial" panose="020B0604020202020204" pitchFamily="34" charset="0"/>
            </a:endParaRPr>
          </a:p>
        </p:txBody>
      </p:sp>
      <p:pic>
        <p:nvPicPr>
          <p:cNvPr id="3" name="Picture 2">
            <a:extLst>
              <a:ext uri="{FF2B5EF4-FFF2-40B4-BE49-F238E27FC236}">
                <a16:creationId xmlns="" xmlns:a16="http://schemas.microsoft.com/office/drawing/2014/main" id="{70B065FD-B3B1-486A-94BB-45B2DC5D65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6879" y="4465605"/>
            <a:ext cx="1418050" cy="1983321"/>
          </a:xfrm>
          <a:prstGeom prst="rect">
            <a:avLst/>
          </a:prstGeom>
        </p:spPr>
      </p:pic>
      <p:pic>
        <p:nvPicPr>
          <p:cNvPr id="13" name="Picture 12">
            <a:extLst>
              <a:ext uri="{FF2B5EF4-FFF2-40B4-BE49-F238E27FC236}">
                <a16:creationId xmlns="" xmlns:a16="http://schemas.microsoft.com/office/drawing/2014/main" id="{66B8E3A8-A86F-46FE-A12C-C90C119593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4629" y="4486319"/>
            <a:ext cx="1480235" cy="1983322"/>
          </a:xfrm>
          <a:prstGeom prst="rect">
            <a:avLst/>
          </a:prstGeom>
        </p:spPr>
      </p:pic>
      <p:sp>
        <p:nvSpPr>
          <p:cNvPr id="16" name="TextBox 15">
            <a:extLst>
              <a:ext uri="{FF2B5EF4-FFF2-40B4-BE49-F238E27FC236}">
                <a16:creationId xmlns="" xmlns:a16="http://schemas.microsoft.com/office/drawing/2014/main" id="{856575F2-851E-48A2-9C69-7D84BA2E5044}"/>
              </a:ext>
            </a:extLst>
          </p:cNvPr>
          <p:cNvSpPr txBox="1"/>
          <p:nvPr/>
        </p:nvSpPr>
        <p:spPr>
          <a:xfrm>
            <a:off x="784322" y="9557283"/>
            <a:ext cx="2418258" cy="307777"/>
          </a:xfrm>
          <a:prstGeom prst="rect">
            <a:avLst/>
          </a:prstGeom>
          <a:noFill/>
        </p:spPr>
        <p:txBody>
          <a:bodyPr wrap="square">
            <a:spAutoFit/>
          </a:bodyPr>
          <a:lstStyle/>
          <a:p>
            <a:r>
              <a:rPr lang="en-US" sz="1400" dirty="0">
                <a:hlinkClick r:id="rId7"/>
              </a:rPr>
              <a:t>wwf_catering_full_report.pdf</a:t>
            </a:r>
            <a:endParaRPr lang="en-IE" sz="1400" dirty="0"/>
          </a:p>
        </p:txBody>
      </p:sp>
      <p:pic>
        <p:nvPicPr>
          <p:cNvPr id="18" name="Picture 17">
            <a:extLst>
              <a:ext uri="{FF2B5EF4-FFF2-40B4-BE49-F238E27FC236}">
                <a16:creationId xmlns="" xmlns:a16="http://schemas.microsoft.com/office/drawing/2014/main" id="{A4C49134-7135-463E-913A-88FE74408A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2974" y="7471988"/>
            <a:ext cx="1477043" cy="2074954"/>
          </a:xfrm>
          <a:prstGeom prst="rect">
            <a:avLst/>
          </a:prstGeom>
        </p:spPr>
      </p:pic>
    </p:spTree>
    <p:extLst>
      <p:ext uri="{BB962C8B-B14F-4D97-AF65-F5344CB8AC3E}">
        <p14:creationId xmlns:p14="http://schemas.microsoft.com/office/powerpoint/2010/main" val="3852159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a:xfrm>
            <a:off x="669638" y="580840"/>
            <a:ext cx="6400839" cy="719560"/>
          </a:xfrm>
        </p:spPr>
        <p:txBody>
          <a:bodyPr/>
          <a:lstStyle/>
          <a:p>
            <a:r>
              <a:rPr lang="en-US" dirty="0" err="1" smtClean="0"/>
              <a:t>Módulo</a:t>
            </a:r>
            <a:r>
              <a:rPr lang="en-US" dirty="0" smtClean="0"/>
              <a:t> </a:t>
            </a:r>
            <a:r>
              <a:rPr lang="en-US" dirty="0"/>
              <a:t>6:</a:t>
            </a:r>
          </a:p>
          <a:p>
            <a:r>
              <a:rPr lang="en-US" sz="1200" dirty="0" err="1" smtClean="0"/>
              <a:t>Diapositiva</a:t>
            </a:r>
            <a:r>
              <a:rPr lang="en-US" sz="1200" dirty="0" smtClean="0"/>
              <a:t> </a:t>
            </a:r>
            <a:r>
              <a:rPr lang="en-US" sz="1200" dirty="0" smtClean="0"/>
              <a:t>10</a:t>
            </a:r>
            <a:endParaRPr lang="en-US" sz="1200" dirty="0"/>
          </a:p>
          <a:p>
            <a:endParaRPr lang="en-IE" dirty="0"/>
          </a:p>
        </p:txBody>
      </p:sp>
      <p:sp>
        <p:nvSpPr>
          <p:cNvPr id="7" name="TextBox 6">
            <a:extLst>
              <a:ext uri="{FF2B5EF4-FFF2-40B4-BE49-F238E27FC236}">
                <a16:creationId xmlns="" xmlns:a16="http://schemas.microsoft.com/office/drawing/2014/main" id="{E81348FD-8A50-437C-A2F1-5057C66FF172}"/>
              </a:ext>
            </a:extLst>
          </p:cNvPr>
          <p:cNvSpPr txBox="1"/>
          <p:nvPr/>
        </p:nvSpPr>
        <p:spPr>
          <a:xfrm>
            <a:off x="669638" y="5055449"/>
            <a:ext cx="6367620" cy="4801314"/>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
        <p:nvSpPr>
          <p:cNvPr id="6" name="Text Placeholder 2">
            <a:extLst>
              <a:ext uri="{FF2B5EF4-FFF2-40B4-BE49-F238E27FC236}">
                <a16:creationId xmlns="" xmlns:a16="http://schemas.microsoft.com/office/drawing/2014/main" id="{651B0C33-9B12-4177-BF42-73D21FE88DFC}"/>
              </a:ext>
            </a:extLst>
          </p:cNvPr>
          <p:cNvSpPr>
            <a:spLocks noGrp="1"/>
          </p:cNvSpPr>
          <p:nvPr>
            <p:ph type="body" sz="quarter" idx="46"/>
          </p:nvPr>
        </p:nvSpPr>
        <p:spPr>
          <a:xfrm>
            <a:off x="579417" y="1306907"/>
            <a:ext cx="6474449" cy="719560"/>
          </a:xfrm>
          <a:solidFill>
            <a:srgbClr val="F5C05B"/>
          </a:solidFill>
        </p:spPr>
        <p:txBody>
          <a:bodyPr/>
          <a:lstStyle/>
          <a:p>
            <a:pPr algn="l"/>
            <a:r>
              <a:rPr lang="es-ES" sz="2000" i="0" dirty="0">
                <a:solidFill>
                  <a:schemeClr val="bg1"/>
                </a:solidFill>
              </a:rPr>
              <a:t>EJERCICIO: ENFOQUE EN LA CIENCIA Y TECNOLOGÍA DE LOS ALIMENTOS</a:t>
            </a:r>
            <a:endParaRPr lang="es-ES" sz="2000" i="0" dirty="0">
              <a:solidFill>
                <a:schemeClr val="bg1"/>
              </a:solidFill>
            </a:endParaRPr>
          </a:p>
        </p:txBody>
      </p:sp>
      <p:sp>
        <p:nvSpPr>
          <p:cNvPr id="9" name="Text Placeholder 3">
            <a:extLst>
              <a:ext uri="{FF2B5EF4-FFF2-40B4-BE49-F238E27FC236}">
                <a16:creationId xmlns="" xmlns:a16="http://schemas.microsoft.com/office/drawing/2014/main" id="{C76572AF-3299-41EF-95DF-2434B1EFFD85}"/>
              </a:ext>
            </a:extLst>
          </p:cNvPr>
          <p:cNvSpPr txBox="1">
            <a:spLocks/>
          </p:cNvSpPr>
          <p:nvPr/>
        </p:nvSpPr>
        <p:spPr>
          <a:xfrm>
            <a:off x="539839" y="2089881"/>
            <a:ext cx="6660436" cy="934291"/>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buNone/>
              <a:defRPr/>
            </a:pPr>
            <a:r>
              <a:rPr lang="es-ES" sz="1600" dirty="0">
                <a:solidFill>
                  <a:srgbClr val="406F70"/>
                </a:solidFill>
                <a:cs typeface="Calibri"/>
              </a:rPr>
              <a:t>La ciencia de los alimentos consiste en el uso de varias disciplinas científicas para mejorar la eficiencia del sistema alimentario. </a:t>
            </a:r>
          </a:p>
          <a:p>
            <a:pPr marL="0" indent="0" algn="just">
              <a:buNone/>
              <a:defRPr/>
            </a:pPr>
            <a:r>
              <a:rPr lang="es-ES" sz="1600" dirty="0">
                <a:solidFill>
                  <a:srgbClr val="406F70"/>
                </a:solidFill>
                <a:cs typeface="Calibri"/>
              </a:rPr>
              <a:t>¿Con cuántas de estas disciplinas enumeradas en la diapositiva 10 está usted familiarizado?</a:t>
            </a:r>
            <a:endParaRPr lang="es-ES" sz="1600" dirty="0">
              <a:solidFill>
                <a:srgbClr val="406F70"/>
              </a:solidFill>
              <a:cs typeface="Calibri"/>
            </a:endParaRPr>
          </a:p>
        </p:txBody>
      </p:sp>
      <p:graphicFrame>
        <p:nvGraphicFramePr>
          <p:cNvPr id="8" name="Table 5">
            <a:extLst>
              <a:ext uri="{FF2B5EF4-FFF2-40B4-BE49-F238E27FC236}">
                <a16:creationId xmlns="" xmlns:a16="http://schemas.microsoft.com/office/drawing/2014/main" id="{B07FF8FE-C6AC-41A6-B175-9B1EC693012D}"/>
              </a:ext>
            </a:extLst>
          </p:cNvPr>
          <p:cNvGraphicFramePr>
            <a:graphicFrameLocks noGrp="1"/>
          </p:cNvGraphicFramePr>
          <p:nvPr>
            <p:extLst>
              <p:ext uri="{D42A27DB-BD31-4B8C-83A1-F6EECF244321}">
                <p14:modId xmlns:p14="http://schemas.microsoft.com/office/powerpoint/2010/main" val="3084110458"/>
              </p:ext>
            </p:extLst>
          </p:nvPr>
        </p:nvGraphicFramePr>
        <p:xfrm>
          <a:off x="596027" y="3331677"/>
          <a:ext cx="6441231" cy="5460087"/>
        </p:xfrm>
        <a:graphic>
          <a:graphicData uri="http://schemas.openxmlformats.org/drawingml/2006/table">
            <a:tbl>
              <a:tblPr firstRow="1" bandRow="1">
                <a:tableStyleId>{5C22544A-7EE6-4342-B048-85BDC9FD1C3A}</a:tableStyleId>
              </a:tblPr>
              <a:tblGrid>
                <a:gridCol w="1116659">
                  <a:extLst>
                    <a:ext uri="{9D8B030D-6E8A-4147-A177-3AD203B41FA5}">
                      <a16:colId xmlns="" xmlns:a16="http://schemas.microsoft.com/office/drawing/2014/main" val="1553625045"/>
                    </a:ext>
                  </a:extLst>
                </a:gridCol>
                <a:gridCol w="5324572">
                  <a:extLst>
                    <a:ext uri="{9D8B030D-6E8A-4147-A177-3AD203B41FA5}">
                      <a16:colId xmlns="" xmlns:a16="http://schemas.microsoft.com/office/drawing/2014/main" val="735508587"/>
                    </a:ext>
                  </a:extLst>
                </a:gridCol>
              </a:tblGrid>
              <a:tr h="278321">
                <a:tc>
                  <a:txBody>
                    <a:bodyPr/>
                    <a:lstStyle/>
                    <a:p>
                      <a:pPr lvl="0">
                        <a:buNone/>
                      </a:pPr>
                      <a:r>
                        <a:rPr lang="en-US" dirty="0" err="1" smtClean="0"/>
                        <a:t>Disciplina</a:t>
                      </a:r>
                      <a:r>
                        <a:rPr lang="en-US" dirty="0" smtClean="0"/>
                        <a:t> </a:t>
                      </a:r>
                      <a:r>
                        <a:rPr lang="en-US" dirty="0" err="1" smtClean="0"/>
                        <a:t>científica</a:t>
                      </a:r>
                      <a:r>
                        <a:rPr lang="en-US" dirty="0" smtClean="0"/>
                        <a:t> </a:t>
                      </a:r>
                      <a:endParaRPr lang="en-US" dirty="0"/>
                    </a:p>
                  </a:txBody>
                  <a:tcPr>
                    <a:lnB w="12700" cap="flat" cmpd="sng" algn="ctr">
                      <a:solidFill>
                        <a:schemeClr val="tx1"/>
                      </a:solidFill>
                      <a:prstDash val="solid"/>
                      <a:round/>
                      <a:headEnd type="none" w="med" len="med"/>
                      <a:tailEnd type="none" w="med" len="med"/>
                    </a:lnB>
                    <a:solidFill>
                      <a:srgbClr val="F5C05B"/>
                    </a:solidFill>
                  </a:tcPr>
                </a:tc>
                <a:tc>
                  <a:txBody>
                    <a:bodyPr/>
                    <a:lstStyle/>
                    <a:p>
                      <a:r>
                        <a:rPr lang="en-US" dirty="0" smtClean="0"/>
                        <a:t>Food </a:t>
                      </a:r>
                      <a:endParaRPr lang="en-US" dirty="0"/>
                    </a:p>
                  </a:txBody>
                  <a:tcPr>
                    <a:lnB w="12700" cap="flat" cmpd="sng" algn="ctr">
                      <a:solidFill>
                        <a:schemeClr val="tx1"/>
                      </a:solidFill>
                      <a:prstDash val="solid"/>
                      <a:round/>
                      <a:headEnd type="none" w="med" len="med"/>
                      <a:tailEnd type="none" w="med" len="med"/>
                    </a:lnB>
                    <a:solidFill>
                      <a:srgbClr val="F5C05B"/>
                    </a:solidFill>
                  </a:tcPr>
                </a:tc>
                <a:extLst>
                  <a:ext uri="{0D108BD9-81ED-4DB2-BD59-A6C34878D82A}">
                    <a16:rowId xmlns="" xmlns:a16="http://schemas.microsoft.com/office/drawing/2014/main" val="3552240225"/>
                  </a:ext>
                </a:extLst>
              </a:tr>
              <a:tr h="374042">
                <a:tc>
                  <a:txBody>
                    <a:bodyPr/>
                    <a:lstStyle/>
                    <a:p>
                      <a:pPr lvl="0">
                        <a:buNone/>
                      </a:pPr>
                      <a:r>
                        <a:rPr lang="en-US" sz="1100" b="0" i="0" u="none" strike="noStrike" noProof="0" dirty="0" err="1" smtClean="0">
                          <a:solidFill>
                            <a:srgbClr val="406F70"/>
                          </a:solidFill>
                          <a:latin typeface="+mn-lt"/>
                        </a:rPr>
                        <a:t>Biología</a:t>
                      </a:r>
                      <a:r>
                        <a:rPr lang="en-US" sz="1100" b="0" i="0" u="none" strike="noStrike" noProof="0" dirty="0" smtClean="0">
                          <a:solidFill>
                            <a:srgbClr val="406F70"/>
                          </a:solidFill>
                          <a:latin typeface="+mn-lt"/>
                        </a:rPr>
                        <a:t> </a:t>
                      </a:r>
                      <a:r>
                        <a:rPr lang="en-US" sz="1100" b="0" i="0" u="none" strike="noStrike" noProof="0" dirty="0" err="1" smtClean="0">
                          <a:solidFill>
                            <a:srgbClr val="406F70"/>
                          </a:solidFill>
                          <a:latin typeface="+mn-lt"/>
                        </a:rPr>
                        <a:t>celular</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b="0" i="0" u="none" strike="noStrike" noProof="0" dirty="0" smtClean="0">
                          <a:solidFill>
                            <a:srgbClr val="406F70"/>
                          </a:solidFill>
                          <a:latin typeface="+mn-lt"/>
                        </a:rPr>
                        <a:t>Conocimiento de la fisiología de las plantas después de la cosecha, la calidad de los alimentos, el control de las enfermedades de las plantas y la fisiología microbiana; seguridad alimentaria</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2812611341"/>
                  </a:ext>
                </a:extLst>
              </a:tr>
              <a:tr h="374042">
                <a:tc>
                  <a:txBody>
                    <a:bodyPr/>
                    <a:lstStyle/>
                    <a:p>
                      <a:pPr lvl="0">
                        <a:buNone/>
                      </a:pPr>
                      <a:r>
                        <a:rPr lang="en-US" sz="1100" b="0" i="0" u="none" strike="noStrike" noProof="0" dirty="0" err="1" smtClean="0">
                          <a:solidFill>
                            <a:srgbClr val="406F70"/>
                          </a:solidFill>
                          <a:latin typeface="Calibri"/>
                        </a:rPr>
                        <a:t>Biotechnologia</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b="0" i="0" u="none" strike="noStrike" noProof="0" dirty="0" smtClean="0">
                          <a:solidFill>
                            <a:srgbClr val="406F70"/>
                          </a:solidFill>
                          <a:latin typeface="+mn-lt"/>
                        </a:rPr>
                        <a:t>Creación de cultivos con mejor contenido vitamínico; enzimas para la fabricación de queso, pan y zumo de frutas</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1514741549"/>
                  </a:ext>
                </a:extLst>
              </a:tr>
              <a:tr h="295280">
                <a:tc>
                  <a:txBody>
                    <a:bodyPr/>
                    <a:lstStyle/>
                    <a:p>
                      <a:pPr lvl="0">
                        <a:buNone/>
                      </a:pPr>
                      <a:r>
                        <a:rPr lang="en-US" sz="1100" b="0" i="0" u="none" strike="noStrike" noProof="0" dirty="0" err="1" smtClean="0">
                          <a:solidFill>
                            <a:srgbClr val="406F70"/>
                          </a:solidFill>
                          <a:latin typeface="+mn-lt"/>
                        </a:rPr>
                        <a:t>Química</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r>
                        <a:rPr lang="es-ES" sz="1100" dirty="0" smtClean="0">
                          <a:solidFill>
                            <a:srgbClr val="406F70"/>
                          </a:solidFill>
                        </a:rPr>
                        <a:t>Imprescindible para poner en práctica muchas de las aplicaciones tecnológicas enumeradas; prolongación de la vida útil; análisis de alimentos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2674161149"/>
                  </a:ext>
                </a:extLst>
              </a:tr>
              <a:tr h="312650">
                <a:tc>
                  <a:txBody>
                    <a:bodyPr/>
                    <a:lstStyle/>
                    <a:p>
                      <a:r>
                        <a:rPr lang="en-US" sz="1100" dirty="0" err="1" smtClean="0">
                          <a:solidFill>
                            <a:srgbClr val="406F70"/>
                          </a:solidFill>
                        </a:rPr>
                        <a:t>Informática</a:t>
                      </a:r>
                      <a:r>
                        <a:rPr lang="en-US" sz="1100" dirty="0" smtClean="0">
                          <a:solidFill>
                            <a:srgbClr val="406F70"/>
                          </a:solidFill>
                        </a:rPr>
                        <a:t>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r>
                        <a:rPr lang="es-ES" sz="1100" dirty="0" smtClean="0">
                          <a:solidFill>
                            <a:srgbClr val="406F70"/>
                          </a:solidFill>
                        </a:rPr>
                        <a:t>Análisis de datos, control de procesos</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2586221518"/>
                  </a:ext>
                </a:extLst>
              </a:tr>
              <a:tr h="374042">
                <a:tc>
                  <a:txBody>
                    <a:bodyPr/>
                    <a:lstStyle/>
                    <a:p>
                      <a:pPr lvl="0">
                        <a:buNone/>
                      </a:pPr>
                      <a:r>
                        <a:rPr lang="en-US" sz="1100" dirty="0" err="1" smtClean="0">
                          <a:solidFill>
                            <a:srgbClr val="406F70"/>
                          </a:solidFill>
                        </a:rPr>
                        <a:t>Genómica</a:t>
                      </a:r>
                      <a:r>
                        <a:rPr lang="en-US" sz="1100" dirty="0" smtClean="0">
                          <a:solidFill>
                            <a:srgbClr val="406F70"/>
                          </a:solidFill>
                        </a:rPr>
                        <a:t>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b="0" i="0" u="none" strike="noStrike" noProof="0" dirty="0" smtClean="0">
                          <a:solidFill>
                            <a:srgbClr val="406F70"/>
                          </a:solidFill>
                          <a:latin typeface="+mn-lt"/>
                        </a:rPr>
                        <a:t>Conocimiento de las características de las plantas y los animales; mejora del control de los atributos deseables; detección e identificación rápida de patógenos</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3007084326"/>
                  </a:ext>
                </a:extLst>
              </a:tr>
              <a:tr h="312649">
                <a:tc>
                  <a:txBody>
                    <a:bodyPr/>
                    <a:lstStyle/>
                    <a:p>
                      <a:pPr lvl="0">
                        <a:buNone/>
                      </a:pPr>
                      <a:r>
                        <a:rPr lang="en-US" sz="1100" dirty="0" err="1" smtClean="0">
                          <a:solidFill>
                            <a:srgbClr val="406F70"/>
                          </a:solidFill>
                        </a:rPr>
                        <a:t>Ciencia</a:t>
                      </a:r>
                      <a:r>
                        <a:rPr lang="en-US" sz="1100" dirty="0" smtClean="0">
                          <a:solidFill>
                            <a:srgbClr val="406F70"/>
                          </a:solidFill>
                        </a:rPr>
                        <a:t> de </a:t>
                      </a:r>
                      <a:r>
                        <a:rPr lang="en-US" sz="1100" dirty="0" err="1" smtClean="0">
                          <a:solidFill>
                            <a:srgbClr val="406F70"/>
                          </a:solidFill>
                        </a:rPr>
                        <a:t>los</a:t>
                      </a:r>
                      <a:r>
                        <a:rPr lang="en-US" sz="1100" dirty="0" smtClean="0">
                          <a:solidFill>
                            <a:srgbClr val="406F70"/>
                          </a:solidFill>
                        </a:rPr>
                        <a:t> </a:t>
                      </a:r>
                      <a:r>
                        <a:rPr lang="en-US" sz="1100" dirty="0" err="1" smtClean="0">
                          <a:solidFill>
                            <a:srgbClr val="406F70"/>
                          </a:solidFill>
                        </a:rPr>
                        <a:t>materiales</a:t>
                      </a:r>
                      <a:r>
                        <a:rPr lang="en-US" sz="1100" dirty="0" smtClean="0">
                          <a:solidFill>
                            <a:srgbClr val="406F70"/>
                          </a:solidFill>
                        </a:rPr>
                        <a:t>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dirty="0" smtClean="0">
                          <a:solidFill>
                            <a:srgbClr val="406F70"/>
                          </a:solidFill>
                        </a:rPr>
                        <a:t>Envasado eficaz; comprensión de cómo las propiedades materiales de los alimentos contribuyen a la textura y el sabor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2782381956"/>
                  </a:ext>
                </a:extLst>
              </a:tr>
              <a:tr h="318455">
                <a:tc>
                  <a:txBody>
                    <a:bodyPr/>
                    <a:lstStyle/>
                    <a:p>
                      <a:pPr lvl="0">
                        <a:buNone/>
                      </a:pPr>
                      <a:r>
                        <a:rPr lang="en-US" sz="1100" dirty="0" err="1" smtClean="0">
                          <a:solidFill>
                            <a:srgbClr val="406F70"/>
                          </a:solidFill>
                        </a:rPr>
                        <a:t>Microbiologia</a:t>
                      </a:r>
                      <a:r>
                        <a:rPr lang="en-US" sz="1100" dirty="0">
                          <a:solidFill>
                            <a:srgbClr val="406F7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dirty="0" smtClean="0">
                          <a:solidFill>
                            <a:srgbClr val="406F70"/>
                          </a:solidFill>
                        </a:rPr>
                        <a:t>Comprensión de las funciones de las bacterias (beneficiosas, de deterioro y causantes de enfermedades), los parásitos, los hongos y los virus, y mejoras en su detección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2105881113"/>
                  </a:ext>
                </a:extLst>
              </a:tr>
              <a:tr h="312649">
                <a:tc>
                  <a:txBody>
                    <a:bodyPr/>
                    <a:lstStyle/>
                    <a:p>
                      <a:pPr lvl="0">
                        <a:buNone/>
                      </a:pPr>
                      <a:r>
                        <a:rPr lang="en-US" sz="1100" dirty="0" err="1" smtClean="0">
                          <a:solidFill>
                            <a:srgbClr val="406F70"/>
                          </a:solidFill>
                        </a:rPr>
                        <a:t>Nutrición</a:t>
                      </a:r>
                      <a:r>
                        <a:rPr lang="en-US" sz="1100" dirty="0" smtClean="0">
                          <a:solidFill>
                            <a:srgbClr val="406F70"/>
                          </a:solidFill>
                        </a:rPr>
                        <a:t>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dirty="0" smtClean="0">
                          <a:solidFill>
                            <a:srgbClr val="406F70"/>
                          </a:solidFill>
                        </a:rPr>
                        <a:t>Alimentos enriquecidos con vitaminas y minerales, así como el desarrollo de dietas que se adapten a las necesidades individuales</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4178566756"/>
                  </a:ext>
                </a:extLst>
              </a:tr>
              <a:tr h="312649">
                <a:tc>
                  <a:txBody>
                    <a:bodyPr/>
                    <a:lstStyle/>
                    <a:p>
                      <a:pPr lvl="0">
                        <a:buNone/>
                      </a:pPr>
                      <a:r>
                        <a:rPr lang="en-US" sz="1100" dirty="0" err="1" smtClean="0">
                          <a:solidFill>
                            <a:srgbClr val="406F70"/>
                          </a:solidFill>
                        </a:rPr>
                        <a:t>Ciencia</a:t>
                      </a:r>
                      <a:r>
                        <a:rPr lang="en-US" sz="1100" dirty="0" smtClean="0">
                          <a:solidFill>
                            <a:srgbClr val="406F70"/>
                          </a:solidFill>
                        </a:rPr>
                        <a:t> sensorial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dirty="0" smtClean="0">
                          <a:solidFill>
                            <a:srgbClr val="406F70"/>
                          </a:solidFill>
                        </a:rPr>
                        <a:t>Comprensión de los </a:t>
                      </a:r>
                      <a:r>
                        <a:rPr lang="es-ES" sz="1100" dirty="0" err="1" smtClean="0">
                          <a:solidFill>
                            <a:srgbClr val="406F70"/>
                          </a:solidFill>
                        </a:rPr>
                        <a:t>quimiosentidos</a:t>
                      </a:r>
                      <a:r>
                        <a:rPr lang="es-ES" sz="1100" dirty="0" smtClean="0">
                          <a:solidFill>
                            <a:srgbClr val="406F70"/>
                          </a:solidFill>
                        </a:rPr>
                        <a:t> (sabor y olor) para satisfacer las diferentes necesidades y preferencias de sabor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3563625207"/>
                  </a:ext>
                </a:extLst>
              </a:tr>
              <a:tr h="312649">
                <a:tc>
                  <a:txBody>
                    <a:bodyPr/>
                    <a:lstStyle/>
                    <a:p>
                      <a:pPr lvl="0">
                        <a:buNone/>
                      </a:pPr>
                      <a:r>
                        <a:rPr lang="en-US" sz="1100" dirty="0" err="1" smtClean="0">
                          <a:solidFill>
                            <a:srgbClr val="406F70"/>
                          </a:solidFill>
                        </a:rPr>
                        <a:t>Toxicología</a:t>
                      </a:r>
                      <a:r>
                        <a:rPr lang="en-US" sz="1100" dirty="0" smtClean="0">
                          <a:solidFill>
                            <a:srgbClr val="406F70"/>
                          </a:solidFill>
                        </a:rPr>
                        <a:t>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dirty="0" smtClean="0">
                          <a:solidFill>
                            <a:srgbClr val="406F70"/>
                          </a:solidFill>
                        </a:rPr>
                        <a:t>Evaluación de la seguridad de los componentes químicos y microbiológicos de los alimentos, los aditivos alimentarios</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2985600585"/>
                  </a:ext>
                </a:extLst>
              </a:tr>
              <a:tr h="318455">
                <a:tc>
                  <a:txBody>
                    <a:bodyPr/>
                    <a:lstStyle/>
                    <a:p>
                      <a:pPr lvl="0">
                        <a:buNone/>
                      </a:pPr>
                      <a:r>
                        <a:rPr lang="en-US" sz="1100" dirty="0" err="1" smtClean="0">
                          <a:solidFill>
                            <a:srgbClr val="406F70"/>
                          </a:solidFill>
                        </a:rPr>
                        <a:t>Física</a:t>
                      </a:r>
                      <a:r>
                        <a:rPr lang="en-US" sz="1100" dirty="0" smtClean="0">
                          <a:solidFill>
                            <a:srgbClr val="406F70"/>
                          </a:solidFill>
                        </a:rPr>
                        <a:t>/</a:t>
                      </a:r>
                      <a:r>
                        <a:rPr lang="en-US" sz="1100" dirty="0" err="1" smtClean="0">
                          <a:solidFill>
                            <a:srgbClr val="406F70"/>
                          </a:solidFill>
                        </a:rPr>
                        <a:t>Ingeniería</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tc>
                  <a:txBody>
                    <a:bodyPr/>
                    <a:lstStyle/>
                    <a:p>
                      <a:pPr lvl="0">
                        <a:buNone/>
                      </a:pPr>
                      <a:r>
                        <a:rPr lang="es-ES" sz="1100" dirty="0" smtClean="0">
                          <a:solidFill>
                            <a:srgbClr val="406F70"/>
                          </a:solidFill>
                        </a:rPr>
                        <a:t>Procesos de fabricación de alimentos eficientes que mejoren los atributos de los alimentos y garanticen su seguridad; control de la contaminación; protección del medio ambiente, esfuerzos de reducción de residuos </a:t>
                      </a:r>
                      <a:endParaRPr lang="en-US" sz="1100" dirty="0">
                        <a:solidFill>
                          <a:srgbClr val="406F7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BF7"/>
                    </a:solidFill>
                  </a:tcPr>
                </a:tc>
                <a:extLst>
                  <a:ext uri="{0D108BD9-81ED-4DB2-BD59-A6C34878D82A}">
                    <a16:rowId xmlns="" xmlns:a16="http://schemas.microsoft.com/office/drawing/2014/main" val="2415245825"/>
                  </a:ext>
                </a:extLst>
              </a:tr>
            </a:tbl>
          </a:graphicData>
        </a:graphic>
      </p:graphicFrame>
    </p:spTree>
    <p:extLst>
      <p:ext uri="{BB962C8B-B14F-4D97-AF65-F5344CB8AC3E}">
        <p14:creationId xmlns:p14="http://schemas.microsoft.com/office/powerpoint/2010/main" val="407504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F2E887F-517F-4B33-8ED1-D54FC08EECBC}"/>
              </a:ext>
            </a:extLst>
          </p:cNvPr>
          <p:cNvSpPr>
            <a:spLocks noGrp="1"/>
          </p:cNvSpPr>
          <p:nvPr>
            <p:ph type="body" sz="quarter" idx="47"/>
          </p:nvPr>
        </p:nvSpPr>
        <p:spPr>
          <a:xfrm rot="16200000">
            <a:off x="-1392614" y="2657091"/>
            <a:ext cx="4746695" cy="1070954"/>
          </a:xfrm>
          <a:solidFill>
            <a:srgbClr val="F5C05B"/>
          </a:solidFill>
        </p:spPr>
        <p:txBody>
          <a:bodyPr/>
          <a:lstStyle/>
          <a:p>
            <a:r>
              <a:rPr lang="en-US" dirty="0"/>
              <a:t>REFLECTION  EXERCISE</a:t>
            </a:r>
            <a:endParaRPr lang="en-IE" dirty="0"/>
          </a:p>
        </p:txBody>
      </p:sp>
      <p:sp>
        <p:nvSpPr>
          <p:cNvPr id="5" name="Text Placeholder 4">
            <a:extLst>
              <a:ext uri="{FF2B5EF4-FFF2-40B4-BE49-F238E27FC236}">
                <a16:creationId xmlns="" xmlns:a16="http://schemas.microsoft.com/office/drawing/2014/main" id="{F9F05EE9-12D8-4D02-A7A6-864154843095}"/>
              </a:ext>
            </a:extLst>
          </p:cNvPr>
          <p:cNvSpPr>
            <a:spLocks noGrp="1"/>
          </p:cNvSpPr>
          <p:nvPr>
            <p:ph type="body" sz="quarter" idx="30"/>
          </p:nvPr>
        </p:nvSpPr>
        <p:spPr/>
        <p:txBody>
          <a:bodyPr/>
          <a:lstStyle/>
          <a:p>
            <a:r>
              <a:rPr lang="en-US" dirty="0" err="1" smtClean="0"/>
              <a:t>Módulo</a:t>
            </a:r>
            <a:r>
              <a:rPr lang="en-US" dirty="0" smtClean="0"/>
              <a:t> 6</a:t>
            </a:r>
            <a:r>
              <a:rPr lang="en-US" dirty="0"/>
              <a:t>: </a:t>
            </a:r>
            <a:r>
              <a:rPr lang="en-US" sz="1100" dirty="0" smtClean="0"/>
              <a:t>DIAPOSITIVA</a:t>
            </a:r>
            <a:r>
              <a:rPr lang="en-US" sz="1100" dirty="0" smtClean="0"/>
              <a:t> </a:t>
            </a:r>
            <a:r>
              <a:rPr lang="en-US" sz="1100" dirty="0"/>
              <a:t>22</a:t>
            </a:r>
            <a:endParaRPr lang="en-IE" sz="1100" dirty="0"/>
          </a:p>
        </p:txBody>
      </p:sp>
      <p:sp>
        <p:nvSpPr>
          <p:cNvPr id="8" name="Text Placeholder 3">
            <a:extLst>
              <a:ext uri="{FF2B5EF4-FFF2-40B4-BE49-F238E27FC236}">
                <a16:creationId xmlns="" xmlns:a16="http://schemas.microsoft.com/office/drawing/2014/main" id="{5FD47A64-F9B1-4B4A-BAC2-197C80E27213}"/>
              </a:ext>
            </a:extLst>
          </p:cNvPr>
          <p:cNvSpPr txBox="1">
            <a:spLocks/>
          </p:cNvSpPr>
          <p:nvPr/>
        </p:nvSpPr>
        <p:spPr>
          <a:xfrm>
            <a:off x="2310064" y="2023398"/>
            <a:ext cx="4910038" cy="1937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000" kern="120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defRPr/>
            </a:pPr>
            <a:r>
              <a:rPr lang="es-ES" sz="1600" dirty="0">
                <a:latin typeface="Open Sans" panose="020B0606030504020204" pitchFamily="34" charset="0"/>
                <a:ea typeface="Open Sans" panose="020B0606030504020204" pitchFamily="34" charset="0"/>
                <a:cs typeface="Open Sans" panose="020B0606030504020204" pitchFamily="34" charset="0"/>
              </a:rPr>
              <a:t>Después de ver Agua Virtual - YouTube ¿piensas más en las implicaciones globales de nuestras elecciones alimentarias?</a:t>
            </a:r>
          </a:p>
          <a:p>
            <a:pPr lvl="0">
              <a:lnSpc>
                <a:spcPct val="100000"/>
              </a:lnSpc>
              <a:defRPr/>
            </a:pPr>
            <a:r>
              <a:rPr lang="es-ES" sz="1600" b="1" u="sng" dirty="0">
                <a:solidFill>
                  <a:srgbClr val="085156"/>
                </a:solidFill>
                <a:latin typeface="Open Sans" panose="020B0606030504020204" pitchFamily="34" charset="0"/>
                <a:ea typeface="Open Sans" panose="020B0606030504020204" pitchFamily="34" charset="0"/>
                <a:cs typeface="Open Sans" panose="020B0606030504020204" pitchFamily="34" charset="0"/>
              </a:rPr>
              <a:t>Tarea: </a:t>
            </a:r>
          </a:p>
          <a:p>
            <a:pPr lvl="0">
              <a:lnSpc>
                <a:spcPct val="100000"/>
              </a:lnSpc>
              <a:defRPr/>
            </a:pPr>
            <a:r>
              <a:rPr lang="es-ES" sz="1600" b="1" dirty="0">
                <a:solidFill>
                  <a:srgbClr val="085156"/>
                </a:solidFill>
                <a:latin typeface="Open Sans" panose="020B0606030504020204" pitchFamily="34" charset="0"/>
                <a:ea typeface="Open Sans" panose="020B0606030504020204" pitchFamily="34" charset="0"/>
                <a:cs typeface="Open Sans" panose="020B0606030504020204" pitchFamily="34" charset="0"/>
              </a:rPr>
              <a:t>Investiga cuánta agua se utiliza para producir los principales productos que ofreces.</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Placeholder 12" descr="A picture containing text&#10;&#10;Description automatically generated">
            <a:extLst>
              <a:ext uri="{FF2B5EF4-FFF2-40B4-BE49-F238E27FC236}">
                <a16:creationId xmlns="" xmlns:a16="http://schemas.microsoft.com/office/drawing/2014/main" id="{A40D4E6B-6BB3-4A85-860D-A36B8719D2D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l="10287" r="10287"/>
          <a:stretch>
            <a:fillRect/>
          </a:stretch>
        </p:blipFill>
        <p:spPr/>
      </p:pic>
      <p:sp>
        <p:nvSpPr>
          <p:cNvPr id="14" name="TextBox 13">
            <a:extLst>
              <a:ext uri="{FF2B5EF4-FFF2-40B4-BE49-F238E27FC236}">
                <a16:creationId xmlns="" xmlns:a16="http://schemas.microsoft.com/office/drawing/2014/main" id="{7A250A3D-EF7D-40AE-B959-9BF9B13B62CC}"/>
              </a:ext>
            </a:extLst>
          </p:cNvPr>
          <p:cNvSpPr txBox="1"/>
          <p:nvPr/>
        </p:nvSpPr>
        <p:spPr>
          <a:xfrm>
            <a:off x="1478067" y="10691816"/>
            <a:ext cx="3064876" cy="230832"/>
          </a:xfrm>
          <a:prstGeom prst="rect">
            <a:avLst/>
          </a:prstGeom>
          <a:noFill/>
        </p:spPr>
        <p:txBody>
          <a:bodyPr wrap="square" rtlCol="0">
            <a:spAutoFit/>
          </a:bodyPr>
          <a:lstStyle/>
          <a:p>
            <a:r>
              <a:rPr lang="en-IE" sz="900">
                <a:hlinkClick r:id="rId4" tooltip="http://www.pngall.com/save-water-png"/>
              </a:rPr>
              <a:t>This Photo</a:t>
            </a:r>
            <a:r>
              <a:rPr lang="en-IE" sz="900"/>
              <a:t> by Unknown Author is licensed under </a:t>
            </a:r>
            <a:r>
              <a:rPr lang="en-IE" sz="900">
                <a:hlinkClick r:id="rId5" tooltip="https://creativecommons.org/licenses/by-nc/3.0/"/>
              </a:rPr>
              <a:t>CC BY-NC</a:t>
            </a:r>
            <a:endParaRPr lang="en-IE" sz="900"/>
          </a:p>
        </p:txBody>
      </p:sp>
    </p:spTree>
    <p:extLst>
      <p:ext uri="{BB962C8B-B14F-4D97-AF65-F5344CB8AC3E}">
        <p14:creationId xmlns:p14="http://schemas.microsoft.com/office/powerpoint/2010/main" val="347483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10400B-BBDA-5A47-A59D-5888E3C88034}"/>
              </a:ext>
            </a:extLst>
          </p:cNvPr>
          <p:cNvSpPr>
            <a:spLocks noGrp="1"/>
          </p:cNvSpPr>
          <p:nvPr>
            <p:ph type="body" sz="quarter" idx="33"/>
          </p:nvPr>
        </p:nvSpPr>
        <p:spPr>
          <a:xfrm>
            <a:off x="279031" y="290285"/>
            <a:ext cx="3969119" cy="3106057"/>
          </a:xfrm>
        </p:spPr>
        <p:txBody>
          <a:bodyPr/>
          <a:lstStyle/>
          <a:p>
            <a:pPr algn="l"/>
            <a:r>
              <a:rPr lang="en-US" sz="1400" b="1" dirty="0">
                <a:solidFill>
                  <a:srgbClr val="044449"/>
                </a:solidFill>
                <a:latin typeface="PT Sans" panose="020B0503020203020204" pitchFamily="34" charset="0"/>
              </a:rPr>
              <a:t>VER, INSPIRARSE Y APRENDER...</a:t>
            </a:r>
            <a:r>
              <a:rPr lang="en-US" sz="1400" b="1" i="0" dirty="0" smtClean="0">
                <a:solidFill>
                  <a:srgbClr val="044449"/>
                </a:solidFill>
                <a:effectLst/>
                <a:latin typeface="PT Sans" panose="020B0503020203020204" pitchFamily="34" charset="0"/>
              </a:rPr>
              <a:t/>
            </a:r>
            <a:br>
              <a:rPr lang="en-US" sz="1400" b="1" i="0" dirty="0" smtClean="0">
                <a:solidFill>
                  <a:srgbClr val="044449"/>
                </a:solidFill>
                <a:effectLst/>
                <a:latin typeface="PT Sans" panose="020B0503020203020204" pitchFamily="34" charset="0"/>
              </a:rPr>
            </a:br>
            <a:r>
              <a:rPr lang="en-US" sz="1400" b="1" i="0" dirty="0" smtClean="0">
                <a:solidFill>
                  <a:srgbClr val="044449"/>
                </a:solidFill>
                <a:effectLst/>
                <a:latin typeface="PT Sans" panose="020B0503020203020204" pitchFamily="34" charset="0"/>
              </a:rPr>
              <a:t/>
            </a:r>
            <a:br>
              <a:rPr lang="en-US" sz="1400" b="1" i="0" dirty="0" smtClean="0">
                <a:solidFill>
                  <a:srgbClr val="044449"/>
                </a:solidFill>
                <a:effectLst/>
                <a:latin typeface="PT Sans" panose="020B0503020203020204" pitchFamily="34" charset="0"/>
              </a:rPr>
            </a:br>
            <a:r>
              <a:rPr lang="es-ES" sz="1200" b="1" dirty="0">
                <a:solidFill>
                  <a:srgbClr val="044449"/>
                </a:solidFill>
                <a:latin typeface="+mn-lt"/>
              </a:rPr>
              <a:t>Vea, </a:t>
            </a:r>
            <a:r>
              <a:rPr lang="es-ES" sz="1200" dirty="0">
                <a:solidFill>
                  <a:srgbClr val="044449"/>
                </a:solidFill>
                <a:latin typeface="+mn-lt"/>
              </a:rPr>
              <a:t>inspírese y aprenda... Vea cómo las empresas pioneras de servicios alimentarios están innovando de nuevas maneras, a través de nuevas ofertas de alimentos, opciones saludables, embalaje y entrega</a:t>
            </a:r>
            <a:r>
              <a:rPr lang="es-ES" sz="1200" dirty="0" smtClean="0">
                <a:solidFill>
                  <a:srgbClr val="044449"/>
                </a:solidFill>
                <a:latin typeface="+mn-lt"/>
              </a:rPr>
              <a:t>. </a:t>
            </a:r>
          </a:p>
          <a:p>
            <a:pPr algn="l"/>
            <a:endParaRPr lang="en-US" sz="1200" dirty="0" smtClean="0">
              <a:solidFill>
                <a:srgbClr val="044449"/>
              </a:solidFill>
              <a:latin typeface="+mn-lt"/>
            </a:endParaRPr>
          </a:p>
          <a:p>
            <a:pPr algn="l"/>
            <a:r>
              <a:rPr lang="es-ES" sz="1200" b="1" dirty="0" smtClean="0">
                <a:solidFill>
                  <a:srgbClr val="044449"/>
                </a:solidFill>
                <a:latin typeface="+mn-lt"/>
              </a:rPr>
              <a:t>Inspírese </a:t>
            </a:r>
            <a:r>
              <a:rPr lang="es-ES" sz="1200" dirty="0">
                <a:solidFill>
                  <a:srgbClr val="044449"/>
                </a:solidFill>
                <a:latin typeface="+mn-lt"/>
              </a:rPr>
              <a:t>en las tendencias y en las empresas que han innovado con éxito su negocio de servicios alimentarios mediante una cadena de suministro corta o la adopción de tecnología. </a:t>
            </a:r>
            <a:endParaRPr lang="es-ES" sz="1200" dirty="0" smtClean="0">
              <a:solidFill>
                <a:srgbClr val="044449"/>
              </a:solidFill>
              <a:latin typeface="+mn-lt"/>
            </a:endParaRPr>
          </a:p>
          <a:p>
            <a:pPr algn="l"/>
            <a:endParaRPr lang="en-US" sz="1200" b="0" i="0" dirty="0" smtClean="0">
              <a:solidFill>
                <a:srgbClr val="044449"/>
              </a:solidFill>
              <a:effectLst/>
              <a:latin typeface="+mn-lt"/>
            </a:endParaRPr>
          </a:p>
          <a:p>
            <a:pPr algn="l"/>
            <a:r>
              <a:rPr lang="es-ES" sz="1200" b="1" dirty="0">
                <a:solidFill>
                  <a:srgbClr val="044449"/>
                </a:solidFill>
                <a:latin typeface="+mn-lt"/>
              </a:rPr>
              <a:t>Aprenda </a:t>
            </a:r>
            <a:r>
              <a:rPr lang="es-ES" sz="1200" dirty="0">
                <a:solidFill>
                  <a:srgbClr val="044449"/>
                </a:solidFill>
                <a:latin typeface="+mn-lt"/>
              </a:rPr>
              <a:t>más sobre el abastecimiento local sostenible y cómo puede hacer cambios en su negocio de servicios alimentarios</a:t>
            </a:r>
            <a:endParaRPr lang="en-US" sz="1200" dirty="0">
              <a:latin typeface="+mn-lt"/>
            </a:endParaRPr>
          </a:p>
        </p:txBody>
      </p:sp>
      <p:sp>
        <p:nvSpPr>
          <p:cNvPr id="4" name="Text Placeholder 3">
            <a:extLst>
              <a:ext uri="{FF2B5EF4-FFF2-40B4-BE49-F238E27FC236}">
                <a16:creationId xmlns="" xmlns:a16="http://schemas.microsoft.com/office/drawing/2014/main" id="{E3E83883-A3AB-774C-927F-545A5BB3B189}"/>
              </a:ext>
            </a:extLst>
          </p:cNvPr>
          <p:cNvSpPr>
            <a:spLocks noGrp="1"/>
          </p:cNvSpPr>
          <p:nvPr>
            <p:ph type="body" sz="quarter" idx="34"/>
          </p:nvPr>
        </p:nvSpPr>
        <p:spPr/>
        <p:txBody>
          <a:bodyPr/>
          <a:lstStyle/>
          <a:p>
            <a:endParaRPr lang="en-US" sz="1600" b="1" dirty="0">
              <a:solidFill>
                <a:srgbClr val="FFC000"/>
              </a:solidFill>
              <a:latin typeface="+mn-lt"/>
            </a:endParaRPr>
          </a:p>
          <a:p>
            <a:pPr algn="ctr"/>
            <a:r>
              <a:rPr lang="es-ES" sz="3600" dirty="0">
                <a:solidFill>
                  <a:srgbClr val="085156"/>
                </a:solidFill>
                <a:latin typeface="+mn-lt"/>
              </a:rPr>
              <a:t>Innovación para el sector de la alimentación </a:t>
            </a:r>
            <a:endParaRPr lang="en-US" sz="3600" dirty="0">
              <a:solidFill>
                <a:srgbClr val="085156"/>
              </a:solidFill>
              <a:latin typeface="+mn-lt"/>
            </a:endParaRPr>
          </a:p>
        </p:txBody>
      </p:sp>
      <p:sp>
        <p:nvSpPr>
          <p:cNvPr id="2" name="Text Placeholder 1">
            <a:extLst>
              <a:ext uri="{FF2B5EF4-FFF2-40B4-BE49-F238E27FC236}">
                <a16:creationId xmlns="" xmlns:a16="http://schemas.microsoft.com/office/drawing/2014/main" id="{2B2E6711-2C75-5140-80AF-23C291056138}"/>
              </a:ext>
            </a:extLst>
          </p:cNvPr>
          <p:cNvSpPr>
            <a:spLocks noGrp="1"/>
          </p:cNvSpPr>
          <p:nvPr>
            <p:ph type="body" sz="quarter" idx="13"/>
          </p:nvPr>
        </p:nvSpPr>
        <p:spPr>
          <a:xfrm>
            <a:off x="685545" y="3967565"/>
            <a:ext cx="3174173" cy="1890793"/>
          </a:xfrm>
        </p:spPr>
        <p:txBody>
          <a:bodyPr>
            <a:normAutofit/>
          </a:bodyPr>
          <a:lstStyle/>
          <a:p>
            <a:r>
              <a:rPr lang="es-ES" dirty="0">
                <a:latin typeface="+mn-lt"/>
              </a:rPr>
              <a:t>Tienes que aprender las reglas del JUEGO </a:t>
            </a:r>
          </a:p>
          <a:p>
            <a:r>
              <a:rPr lang="es-ES" dirty="0">
                <a:latin typeface="+mn-lt"/>
              </a:rPr>
              <a:t>y luego tienes que jugar mejor que nadie</a:t>
            </a:r>
            <a:endParaRPr lang="en-US" dirty="0">
              <a:latin typeface="+mn-lt"/>
            </a:endParaRPr>
          </a:p>
        </p:txBody>
      </p:sp>
      <p:pic>
        <p:nvPicPr>
          <p:cNvPr id="8" name="Picture Placeholder 7" descr="Light bulbs on a green surface with only one light bulb on">
            <a:extLst>
              <a:ext uri="{FF2B5EF4-FFF2-40B4-BE49-F238E27FC236}">
                <a16:creationId xmlns="" xmlns:a16="http://schemas.microsoft.com/office/drawing/2014/main" id="{80437FB9-D8F1-4A4E-BF7E-5587939BCAC0}"/>
              </a:ext>
            </a:extLst>
          </p:cNvPr>
          <p:cNvPicPr>
            <a:picLocks noGrp="1" noChangeAspect="1"/>
          </p:cNvPicPr>
          <p:nvPr>
            <p:ph type="pic" sz="quarter" idx="35"/>
          </p:nvPr>
        </p:nvPicPr>
        <p:blipFill rotWithShape="1">
          <a:blip r:embed="rId2" cstate="screen">
            <a:extLst>
              <a:ext uri="{28A0092B-C50C-407E-A947-70E740481C1C}">
                <a14:useLocalDpi xmlns:a14="http://schemas.microsoft.com/office/drawing/2010/main"/>
              </a:ext>
            </a:extLst>
          </a:blip>
          <a:srcRect/>
          <a:stretch/>
        </p:blipFill>
        <p:spPr>
          <a:xfrm>
            <a:off x="4385502" y="-1"/>
            <a:ext cx="3174173" cy="10691813"/>
          </a:xfrm>
        </p:spPr>
      </p:pic>
      <p:sp>
        <p:nvSpPr>
          <p:cNvPr id="6" name="TextBox 5">
            <a:extLst>
              <a:ext uri="{FF2B5EF4-FFF2-40B4-BE49-F238E27FC236}">
                <a16:creationId xmlns="" xmlns:a16="http://schemas.microsoft.com/office/drawing/2014/main" id="{DF553A6C-1FCD-4D03-AD58-15CFC8E9174E}"/>
              </a:ext>
            </a:extLst>
          </p:cNvPr>
          <p:cNvSpPr txBox="1"/>
          <p:nvPr/>
        </p:nvSpPr>
        <p:spPr>
          <a:xfrm>
            <a:off x="2614237" y="5858358"/>
            <a:ext cx="1165600" cy="276999"/>
          </a:xfrm>
          <a:prstGeom prst="rect">
            <a:avLst/>
          </a:prstGeom>
          <a:noFill/>
        </p:spPr>
        <p:txBody>
          <a:bodyPr wrap="square" rtlCol="0">
            <a:spAutoFit/>
          </a:bodyPr>
          <a:lstStyle/>
          <a:p>
            <a:r>
              <a:rPr lang="en-US" sz="1200" dirty="0">
                <a:solidFill>
                  <a:srgbClr val="D9D9D9"/>
                </a:solidFill>
              </a:rPr>
              <a:t>Albert Einstein</a:t>
            </a:r>
            <a:endParaRPr lang="en-IE" sz="1200" dirty="0">
              <a:solidFill>
                <a:srgbClr val="D9D9D9"/>
              </a:solidFill>
            </a:endParaRPr>
          </a:p>
        </p:txBody>
      </p:sp>
    </p:spTree>
    <p:extLst>
      <p:ext uri="{BB962C8B-B14F-4D97-AF65-F5344CB8AC3E}">
        <p14:creationId xmlns:p14="http://schemas.microsoft.com/office/powerpoint/2010/main" val="1977570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smtClean="0"/>
              <a:t>Módulo</a:t>
            </a:r>
            <a:r>
              <a:rPr lang="en-US" dirty="0" smtClean="0"/>
              <a:t> </a:t>
            </a:r>
            <a:r>
              <a:rPr lang="en-US" dirty="0"/>
              <a:t>6: </a:t>
            </a:r>
            <a:r>
              <a:rPr lang="en-US" sz="1200" dirty="0" err="1" smtClean="0"/>
              <a:t>Diapositiva</a:t>
            </a:r>
            <a:r>
              <a:rPr lang="en-US" sz="1200" dirty="0" smtClean="0"/>
              <a:t> </a:t>
            </a:r>
            <a:r>
              <a:rPr lang="en-US" sz="1200" dirty="0" smtClean="0"/>
              <a:t>32</a:t>
            </a:r>
            <a:endParaRPr lang="en-US" sz="1200" dirty="0"/>
          </a:p>
          <a:p>
            <a:endParaRPr lang="en-IE" dirty="0"/>
          </a:p>
        </p:txBody>
      </p:sp>
      <p:pic>
        <p:nvPicPr>
          <p:cNvPr id="6" name="Picture 5">
            <a:extLst>
              <a:ext uri="{FF2B5EF4-FFF2-40B4-BE49-F238E27FC236}">
                <a16:creationId xmlns="" xmlns:a16="http://schemas.microsoft.com/office/drawing/2014/main" id="{9C9EE3F1-FE28-40B9-913E-ABC2D780C815}"/>
              </a:ext>
            </a:extLst>
          </p:cNvPr>
          <p:cNvPicPr>
            <a:picLocks noChangeAspect="1"/>
          </p:cNvPicPr>
          <p:nvPr/>
        </p:nvPicPr>
        <p:blipFill>
          <a:blip r:embed="rId2"/>
          <a:stretch>
            <a:fillRect/>
          </a:stretch>
        </p:blipFill>
        <p:spPr>
          <a:xfrm>
            <a:off x="632833" y="1302083"/>
            <a:ext cx="6201436" cy="442302"/>
          </a:xfrm>
          <a:prstGeom prst="rect">
            <a:avLst/>
          </a:prstGeom>
        </p:spPr>
      </p:pic>
      <p:sp>
        <p:nvSpPr>
          <p:cNvPr id="7" name="TextBox 6">
            <a:extLst>
              <a:ext uri="{FF2B5EF4-FFF2-40B4-BE49-F238E27FC236}">
                <a16:creationId xmlns=""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5" name="Text Placeholder 4">
            <a:extLst>
              <a:ext uri="{FF2B5EF4-FFF2-40B4-BE49-F238E27FC236}">
                <a16:creationId xmlns="" xmlns:a16="http://schemas.microsoft.com/office/drawing/2014/main" id="{30507F79-E73C-4D54-B6B5-CC0D2E5B4C83}"/>
              </a:ext>
            </a:extLst>
          </p:cNvPr>
          <p:cNvSpPr>
            <a:spLocks noGrp="1"/>
          </p:cNvSpPr>
          <p:nvPr>
            <p:ph type="body" sz="quarter" idx="47"/>
          </p:nvPr>
        </p:nvSpPr>
        <p:spPr>
          <a:xfrm>
            <a:off x="681247" y="5227590"/>
            <a:ext cx="6400839" cy="4708004"/>
          </a:xfrm>
        </p:spPr>
        <p:txBody>
          <a:bodyPr/>
          <a:lstStyle/>
          <a:p>
            <a:r>
              <a:rPr lang="en-US" sz="1200" b="1" dirty="0" err="1">
                <a:solidFill>
                  <a:srgbClr val="004449"/>
                </a:solidFill>
              </a:rPr>
              <a:t>Sus</a:t>
            </a:r>
            <a:r>
              <a:rPr lang="en-US" sz="1200" b="1" dirty="0">
                <a:solidFill>
                  <a:srgbClr val="004449"/>
                </a:solidFill>
              </a:rPr>
              <a:t> </a:t>
            </a:r>
            <a:r>
              <a:rPr lang="en-US" sz="1200" b="1" dirty="0" err="1">
                <a:solidFill>
                  <a:srgbClr val="004449"/>
                </a:solidFill>
              </a:rPr>
              <a:t>enfoques</a:t>
            </a:r>
            <a:r>
              <a:rPr lang="en-US" sz="1200" b="1" dirty="0">
                <a:solidFill>
                  <a:srgbClr val="004449"/>
                </a:solidFill>
              </a:rPr>
              <a:t>/</a:t>
            </a:r>
            <a:r>
              <a:rPr lang="en-US" sz="1200" b="1" dirty="0" err="1">
                <a:solidFill>
                  <a:srgbClr val="004449"/>
                </a:solidFill>
              </a:rPr>
              <a:t>pensamientos</a:t>
            </a:r>
            <a:r>
              <a:rPr lang="en-US" sz="1200" b="1" dirty="0">
                <a:solidFill>
                  <a:srgbClr val="004449"/>
                </a:solidFill>
              </a:rPr>
              <a:t>/</a:t>
            </a:r>
            <a:r>
              <a:rPr lang="en-US" sz="1200" b="1" dirty="0" err="1">
                <a:solidFill>
                  <a:srgbClr val="004449"/>
                </a:solidFill>
              </a:rPr>
              <a:t>acciones</a:t>
            </a:r>
            <a:r>
              <a:rPr lang="en-US" sz="1200" b="1" dirty="0">
                <a:solidFill>
                  <a:srgbClr val="004449"/>
                </a:solidFill>
              </a:rPr>
              <a:t> </a:t>
            </a:r>
            <a:endParaRPr lang="en-IE" sz="1200" b="1" dirty="0">
              <a:solidFill>
                <a:srgbClr val="004449"/>
              </a:solidFill>
            </a:endParaRPr>
          </a:p>
        </p:txBody>
      </p:sp>
      <p:sp>
        <p:nvSpPr>
          <p:cNvPr id="9" name="Text Placeholder 2">
            <a:extLst>
              <a:ext uri="{FF2B5EF4-FFF2-40B4-BE49-F238E27FC236}">
                <a16:creationId xmlns="" xmlns:a16="http://schemas.microsoft.com/office/drawing/2014/main" id="{96DF1533-1208-450B-9416-FA8349A518E4}"/>
              </a:ext>
            </a:extLst>
          </p:cNvPr>
          <p:cNvSpPr txBox="1">
            <a:spLocks/>
          </p:cNvSpPr>
          <p:nvPr/>
        </p:nvSpPr>
        <p:spPr>
          <a:xfrm>
            <a:off x="632833" y="2586819"/>
            <a:ext cx="6449253" cy="697353"/>
          </a:xfrm>
          <a:prstGeom prst="rect">
            <a:avLst/>
          </a:prstGeom>
        </p:spPr>
        <p:txBody>
          <a:bodyP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s-ES" sz="1800" dirty="0">
                <a:solidFill>
                  <a:srgbClr val="085156"/>
                </a:solidFill>
              </a:rPr>
              <a:t>¿Qué pueden hacer las empresas de servicios alimentarios para contribuir a la agricultura sostenible</a:t>
            </a:r>
            <a:r>
              <a:rPr lang="es-ES" sz="1800" dirty="0" smtClean="0">
                <a:solidFill>
                  <a:srgbClr val="085156"/>
                </a:solidFill>
              </a:rPr>
              <a:t>?</a:t>
            </a:r>
          </a:p>
          <a:p>
            <a:pPr marL="0" indent="0">
              <a:buNone/>
            </a:pPr>
            <a:r>
              <a:rPr lang="es-ES" sz="1800" dirty="0" smtClean="0">
                <a:solidFill>
                  <a:srgbClr val="5E5E5E"/>
                </a:solidFill>
              </a:rPr>
              <a:t>Por </a:t>
            </a:r>
            <a:r>
              <a:rPr lang="es-ES" sz="1800" dirty="0">
                <a:solidFill>
                  <a:srgbClr val="5E5E5E"/>
                </a:solidFill>
              </a:rPr>
              <a:t>ejemplo, es importante comprometerse con los proveedores y estar al día de las tendencias alimentarias. Ampliar</a:t>
            </a:r>
            <a:r>
              <a:rPr lang="es-ES" sz="1800" dirty="0" smtClean="0">
                <a:solidFill>
                  <a:srgbClr val="5E5E5E"/>
                </a:solidFill>
              </a:rPr>
              <a:t>........</a:t>
            </a:r>
          </a:p>
          <a:p>
            <a:pPr marL="0" indent="0">
              <a:buNone/>
            </a:pPr>
            <a:r>
              <a:rPr lang="es-ES" sz="1800" dirty="0" smtClean="0">
                <a:solidFill>
                  <a:srgbClr val="085156"/>
                </a:solidFill>
              </a:rPr>
              <a:t>¿</a:t>
            </a:r>
            <a:r>
              <a:rPr lang="es-ES" sz="1800" dirty="0">
                <a:solidFill>
                  <a:srgbClr val="085156"/>
                </a:solidFill>
              </a:rPr>
              <a:t>Cuánto sabe sobre la sostenibilidad de sus productos? </a:t>
            </a:r>
            <a:endParaRPr lang="es-ES" sz="1800" dirty="0" smtClean="0">
              <a:solidFill>
                <a:srgbClr val="085156"/>
              </a:solidFill>
            </a:endParaRPr>
          </a:p>
          <a:p>
            <a:pPr marL="0" indent="0">
              <a:buNone/>
            </a:pPr>
            <a:r>
              <a:rPr lang="es-ES" sz="1800" dirty="0" smtClean="0">
                <a:solidFill>
                  <a:srgbClr val="5E5E5E"/>
                </a:solidFill>
              </a:rPr>
              <a:t>Una </a:t>
            </a:r>
            <a:r>
              <a:rPr lang="es-ES" sz="1800" dirty="0">
                <a:solidFill>
                  <a:srgbClr val="5E5E5E"/>
                </a:solidFill>
              </a:rPr>
              <a:t>buena manera de empezar es comprobar el país de origen y explorar los problemas medioambientales a los que se enfrentan</a:t>
            </a:r>
            <a:r>
              <a:rPr lang="es-ES" sz="1800" dirty="0" smtClean="0">
                <a:solidFill>
                  <a:srgbClr val="5E5E5E"/>
                </a:solidFill>
              </a:rPr>
              <a:t>.</a:t>
            </a:r>
            <a:endParaRPr lang="en-IE" sz="1600" dirty="0">
              <a:solidFill>
                <a:srgbClr val="5E5E5E"/>
              </a:solidFill>
            </a:endParaRPr>
          </a:p>
        </p:txBody>
      </p:sp>
    </p:spTree>
    <p:extLst>
      <p:ext uri="{BB962C8B-B14F-4D97-AF65-F5344CB8AC3E}">
        <p14:creationId xmlns:p14="http://schemas.microsoft.com/office/powerpoint/2010/main" val="992296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C2D8164-9C5A-463D-97D6-F69B0D0ECEA8}"/>
              </a:ext>
            </a:extLst>
          </p:cNvPr>
          <p:cNvSpPr>
            <a:spLocks noGrp="1"/>
          </p:cNvSpPr>
          <p:nvPr>
            <p:ph type="body" sz="quarter" idx="46"/>
          </p:nvPr>
        </p:nvSpPr>
        <p:spPr>
          <a:xfrm>
            <a:off x="3707667" y="4616270"/>
            <a:ext cx="3272589" cy="1289281"/>
          </a:xfrm>
        </p:spPr>
        <p:txBody>
          <a:bodyPr/>
          <a:lstStyle/>
          <a:p>
            <a:r>
              <a:rPr lang="es-ES" sz="1600" i="0" u="sng" dirty="0">
                <a:solidFill>
                  <a:srgbClr val="406F70"/>
                </a:solidFill>
                <a:latin typeface="+mn-lt"/>
              </a:rPr>
              <a:t>Como operadores de servicios alimentarios:</a:t>
            </a:r>
          </a:p>
          <a:p>
            <a:endParaRPr lang="es-ES" sz="1600" i="0" u="sng" dirty="0">
              <a:solidFill>
                <a:srgbClr val="406F70"/>
              </a:solidFill>
              <a:latin typeface="+mn-lt"/>
            </a:endParaRPr>
          </a:p>
          <a:p>
            <a:r>
              <a:rPr lang="es-ES" sz="1600" i="0" dirty="0" smtClean="0">
                <a:solidFill>
                  <a:srgbClr val="406F70"/>
                </a:solidFill>
                <a:latin typeface="+mn-lt"/>
              </a:rPr>
              <a:t>1.¿Proporcionan </a:t>
            </a:r>
            <a:r>
              <a:rPr lang="es-ES" sz="1600" i="0" dirty="0">
                <a:solidFill>
                  <a:srgbClr val="406F70"/>
                </a:solidFill>
                <a:latin typeface="+mn-lt"/>
              </a:rPr>
              <a:t>comidas nutritivas y equilibradas?</a:t>
            </a:r>
          </a:p>
          <a:p>
            <a:r>
              <a:rPr lang="es-ES" sz="1600" i="0" dirty="0" smtClean="0">
                <a:solidFill>
                  <a:srgbClr val="406F70"/>
                </a:solidFill>
                <a:latin typeface="+mn-lt"/>
              </a:rPr>
              <a:t>2. Algunos </a:t>
            </a:r>
            <a:r>
              <a:rPr lang="es-ES" sz="1600" i="0" dirty="0">
                <a:solidFill>
                  <a:srgbClr val="406F70"/>
                </a:solidFill>
                <a:latin typeface="+mn-lt"/>
              </a:rPr>
              <a:t>productos sustitutos de la carne son alimentos muy procesados... ¿puede hacer los suyos propios para evitarlo?</a:t>
            </a:r>
          </a:p>
          <a:p>
            <a:endParaRPr lang="en-IE" sz="1600" i="0" dirty="0">
              <a:latin typeface="+mn-lt"/>
            </a:endParaRPr>
          </a:p>
        </p:txBody>
      </p:sp>
      <p:pic>
        <p:nvPicPr>
          <p:cNvPr id="11" name="Picture Placeholder 10" descr="Top view of peas and peapods">
            <a:extLst>
              <a:ext uri="{FF2B5EF4-FFF2-40B4-BE49-F238E27FC236}">
                <a16:creationId xmlns="" xmlns:a16="http://schemas.microsoft.com/office/drawing/2014/main" id="{E6795B33-BC75-4C3C-93A4-A266744952FC}"/>
              </a:ext>
            </a:extLst>
          </p:cNvPr>
          <p:cNvPicPr>
            <a:picLocks noGrp="1" noChangeAspect="1"/>
          </p:cNvPicPr>
          <p:nvPr>
            <p:ph type="pic" sz="quarter" idx="47"/>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2">
            <a:extLst>
              <a:ext uri="{FF2B5EF4-FFF2-40B4-BE49-F238E27FC236}">
                <a16:creationId xmlns="" xmlns:a16="http://schemas.microsoft.com/office/drawing/2014/main" id="{F7D87626-C3AA-401E-AE9F-6F4050B1368D}"/>
              </a:ext>
            </a:extLst>
          </p:cNvPr>
          <p:cNvSpPr txBox="1">
            <a:spLocks/>
          </p:cNvSpPr>
          <p:nvPr/>
        </p:nvSpPr>
        <p:spPr>
          <a:xfrm>
            <a:off x="579424" y="4140788"/>
            <a:ext cx="6400839" cy="514414"/>
          </a:xfrm>
          <a:prstGeom prst="rect">
            <a:avLst/>
          </a:prstGeom>
          <a:solidFill>
            <a:srgbClr val="F5C05B"/>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solidFill>
                  <a:schemeClr val="bg1"/>
                </a:solidFill>
              </a:rPr>
              <a:t>Reflexión:  Factor a tener en cuenta</a:t>
            </a:r>
            <a:endParaRPr lang="es-ES" b="1" dirty="0">
              <a:solidFill>
                <a:schemeClr val="bg1"/>
              </a:solidFill>
            </a:endParaRPr>
          </a:p>
        </p:txBody>
      </p:sp>
      <p:sp>
        <p:nvSpPr>
          <p:cNvPr id="8" name="TextBox 7">
            <a:extLst>
              <a:ext uri="{FF2B5EF4-FFF2-40B4-BE49-F238E27FC236}">
                <a16:creationId xmlns="" xmlns:a16="http://schemas.microsoft.com/office/drawing/2014/main" id="{CBB9563A-1A1E-4D87-96D0-1AD837867AFE}"/>
              </a:ext>
            </a:extLst>
          </p:cNvPr>
          <p:cNvSpPr txBox="1"/>
          <p:nvPr/>
        </p:nvSpPr>
        <p:spPr>
          <a:xfrm>
            <a:off x="579417" y="4693718"/>
            <a:ext cx="2753330" cy="2431435"/>
          </a:xfrm>
          <a:prstGeom prst="rect">
            <a:avLst/>
          </a:prstGeom>
          <a:noFill/>
        </p:spPr>
        <p:txBody>
          <a:bodyPr wrap="square" rtlCol="0">
            <a:spAutoFit/>
          </a:bodyPr>
          <a:lstStyle/>
          <a:p>
            <a:pPr algn="just"/>
            <a:r>
              <a:rPr lang="es-ES" sz="1400" dirty="0">
                <a:solidFill>
                  <a:srgbClr val="406F70"/>
                </a:solidFill>
                <a:latin typeface="Source Sans Pro"/>
                <a:ea typeface="Source Sans Pro"/>
              </a:rPr>
              <a:t>El mensaje es alto y claro. Debemos comer </a:t>
            </a:r>
            <a:r>
              <a:rPr lang="es-ES" sz="1400" u="sng" dirty="0">
                <a:solidFill>
                  <a:srgbClr val="406F70"/>
                </a:solidFill>
                <a:latin typeface="Source Sans Pro"/>
                <a:ea typeface="Source Sans Pro"/>
              </a:rPr>
              <a:t>menos carne </a:t>
            </a:r>
            <a:r>
              <a:rPr lang="es-ES" sz="1400" dirty="0">
                <a:solidFill>
                  <a:srgbClr val="406F70"/>
                </a:solidFill>
                <a:latin typeface="Source Sans Pro"/>
                <a:ea typeface="Source Sans Pro"/>
              </a:rPr>
              <a:t>para </a:t>
            </a:r>
            <a:r>
              <a:rPr lang="es-ES" sz="1400" b="1" dirty="0">
                <a:solidFill>
                  <a:srgbClr val="406F70"/>
                </a:solidFill>
                <a:latin typeface="Source Sans Pro"/>
                <a:ea typeface="Source Sans Pro"/>
              </a:rPr>
              <a:t>salvar el planeta </a:t>
            </a:r>
            <a:r>
              <a:rPr lang="es-ES" sz="1400" dirty="0">
                <a:solidFill>
                  <a:srgbClr val="406F70"/>
                </a:solidFill>
                <a:latin typeface="Source Sans Pro"/>
                <a:ea typeface="Source Sans Pro"/>
              </a:rPr>
              <a:t>y </a:t>
            </a:r>
            <a:r>
              <a:rPr lang="es-ES" sz="1400" b="1" dirty="0">
                <a:solidFill>
                  <a:srgbClr val="406F70"/>
                </a:solidFill>
                <a:latin typeface="Source Sans Pro"/>
                <a:ea typeface="Source Sans Pro"/>
              </a:rPr>
              <a:t>proteger nuestra salud. </a:t>
            </a:r>
          </a:p>
          <a:p>
            <a:pPr algn="just"/>
            <a:endParaRPr lang="es-ES" sz="1400" dirty="0">
              <a:solidFill>
                <a:srgbClr val="406F70"/>
              </a:solidFill>
              <a:latin typeface="Source Sans Pro"/>
              <a:ea typeface="Source Sans Pro"/>
            </a:endParaRPr>
          </a:p>
          <a:p>
            <a:pPr algn="just"/>
            <a:r>
              <a:rPr lang="es-ES" sz="1400" dirty="0">
                <a:solidFill>
                  <a:srgbClr val="406F70"/>
                </a:solidFill>
                <a:latin typeface="Source Sans Pro"/>
                <a:ea typeface="Source Sans Pro"/>
              </a:rPr>
              <a:t>¿Son los sustitutos de la carne a base de plantas capaces de aportar suficientes proteínas para mantenernos</a:t>
            </a:r>
            <a:endParaRPr lang="en-US" sz="1400" dirty="0">
              <a:solidFill>
                <a:srgbClr val="406F70"/>
              </a:solidFill>
              <a:latin typeface="Source Sans Pro"/>
              <a:ea typeface="Source Sans Pro"/>
            </a:endParaRPr>
          </a:p>
          <a:p>
            <a:pPr algn="just"/>
            <a:r>
              <a:rPr lang="en-US" sz="1400" b="1" dirty="0" err="1" smtClean="0">
                <a:solidFill>
                  <a:srgbClr val="406F70"/>
                </a:solidFill>
                <a:latin typeface="Source Sans Pro"/>
                <a:ea typeface="Source Sans Pro"/>
              </a:rPr>
              <a:t>Sus</a:t>
            </a:r>
            <a:r>
              <a:rPr lang="en-US" sz="1400" b="1" dirty="0" smtClean="0">
                <a:solidFill>
                  <a:srgbClr val="406F70"/>
                </a:solidFill>
                <a:latin typeface="Source Sans Pro"/>
                <a:ea typeface="Source Sans Pro"/>
              </a:rPr>
              <a:t> </a:t>
            </a:r>
            <a:r>
              <a:rPr lang="en-US" sz="1400" b="1" dirty="0" err="1" smtClean="0">
                <a:solidFill>
                  <a:srgbClr val="406F70"/>
                </a:solidFill>
                <a:latin typeface="Source Sans Pro"/>
                <a:ea typeface="Source Sans Pro"/>
              </a:rPr>
              <a:t>Pensamientos</a:t>
            </a:r>
            <a:r>
              <a:rPr lang="en-US" sz="1400" b="1" i="0" dirty="0" smtClean="0">
                <a:solidFill>
                  <a:srgbClr val="406F70"/>
                </a:solidFill>
                <a:effectLst/>
                <a:latin typeface="Source Sans Pro"/>
                <a:ea typeface="Source Sans Pro"/>
              </a:rPr>
              <a:t>…</a:t>
            </a:r>
            <a:endParaRPr lang="en-US" sz="1400" b="1" i="0" dirty="0">
              <a:solidFill>
                <a:srgbClr val="406F70"/>
              </a:solidFill>
              <a:effectLst/>
              <a:latin typeface="Source Sans Pro"/>
              <a:ea typeface="Source Sans Pro"/>
            </a:endParaRPr>
          </a:p>
          <a:p>
            <a:endParaRPr lang="en-IE" sz="1200" dirty="0"/>
          </a:p>
        </p:txBody>
      </p:sp>
      <p:sp>
        <p:nvSpPr>
          <p:cNvPr id="9" name="TextBox 8">
            <a:extLst>
              <a:ext uri="{FF2B5EF4-FFF2-40B4-BE49-F238E27FC236}">
                <a16:creationId xmlns="" xmlns:a16="http://schemas.microsoft.com/office/drawing/2014/main" id="{1BF2F89D-A160-4AF7-A5CE-F58629FA7C6A}"/>
              </a:ext>
            </a:extLst>
          </p:cNvPr>
          <p:cNvSpPr txBox="1"/>
          <p:nvPr/>
        </p:nvSpPr>
        <p:spPr>
          <a:xfrm>
            <a:off x="579431" y="6566444"/>
            <a:ext cx="6400832" cy="3139321"/>
          </a:xfrm>
          <a:prstGeom prst="rect">
            <a:avLst/>
          </a:prstGeom>
          <a:noFill/>
        </p:spPr>
        <p:txBody>
          <a:bodyPr wrap="square" rtlCol="0">
            <a:spAutoFit/>
          </a:bodyPr>
          <a:lstStyle/>
          <a:p>
            <a:r>
              <a:rPr lang="en-IE" sz="1800" u="sng" dirty="0" smtClean="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IE" sz="1800" u="sng"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_</a:t>
            </a:r>
            <a:endParaRPr lang="en-IE" u="sng" dirty="0"/>
          </a:p>
        </p:txBody>
      </p:sp>
      <p:sp>
        <p:nvSpPr>
          <p:cNvPr id="12" name="TextBox 11">
            <a:extLst>
              <a:ext uri="{FF2B5EF4-FFF2-40B4-BE49-F238E27FC236}">
                <a16:creationId xmlns="" xmlns:a16="http://schemas.microsoft.com/office/drawing/2014/main" id="{F94EB6CB-68BB-4F77-8624-DEA12296B05A}"/>
              </a:ext>
            </a:extLst>
          </p:cNvPr>
          <p:cNvSpPr txBox="1"/>
          <p:nvPr/>
        </p:nvSpPr>
        <p:spPr>
          <a:xfrm>
            <a:off x="5919537" y="3056021"/>
            <a:ext cx="649705" cy="261610"/>
          </a:xfrm>
          <a:prstGeom prst="rect">
            <a:avLst/>
          </a:prstGeom>
          <a:noFill/>
        </p:spPr>
        <p:txBody>
          <a:bodyPr wrap="square" rtlCol="0">
            <a:spAutoFit/>
          </a:bodyPr>
          <a:lstStyle/>
          <a:p>
            <a:r>
              <a:rPr lang="en-US" sz="1100" b="1" dirty="0">
                <a:solidFill>
                  <a:srgbClr val="085156"/>
                </a:solidFill>
              </a:rPr>
              <a:t>Slide 51</a:t>
            </a:r>
            <a:endParaRPr lang="en-IE" sz="1100" b="1" dirty="0">
              <a:solidFill>
                <a:srgbClr val="085156"/>
              </a:solidFill>
            </a:endParaRPr>
          </a:p>
        </p:txBody>
      </p:sp>
    </p:spTree>
    <p:extLst>
      <p:ext uri="{BB962C8B-B14F-4D97-AF65-F5344CB8AC3E}">
        <p14:creationId xmlns:p14="http://schemas.microsoft.com/office/powerpoint/2010/main" val="267430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smtClean="0"/>
              <a:t>Módulo</a:t>
            </a:r>
            <a:r>
              <a:rPr lang="en-US" dirty="0" smtClean="0"/>
              <a:t> </a:t>
            </a:r>
            <a:r>
              <a:rPr lang="en-US" dirty="0"/>
              <a:t>6:</a:t>
            </a:r>
          </a:p>
          <a:p>
            <a:endParaRPr lang="en-US" dirty="0"/>
          </a:p>
          <a:p>
            <a:r>
              <a:rPr lang="en-US" sz="1200" dirty="0" err="1" smtClean="0"/>
              <a:t>Diapositiva</a:t>
            </a:r>
            <a:r>
              <a:rPr lang="en-US" sz="1200" dirty="0" smtClean="0"/>
              <a:t> </a:t>
            </a:r>
            <a:r>
              <a:rPr lang="en-US" sz="1200" dirty="0"/>
              <a:t>58</a:t>
            </a:r>
          </a:p>
          <a:p>
            <a:endParaRPr lang="en-IE" dirty="0"/>
          </a:p>
        </p:txBody>
      </p:sp>
      <p:pic>
        <p:nvPicPr>
          <p:cNvPr id="6" name="Picture 5">
            <a:extLst>
              <a:ext uri="{FF2B5EF4-FFF2-40B4-BE49-F238E27FC236}">
                <a16:creationId xmlns="" xmlns:a16="http://schemas.microsoft.com/office/drawing/2014/main" id="{9C9EE3F1-FE28-40B9-913E-ABC2D780C815}"/>
              </a:ext>
            </a:extLst>
          </p:cNvPr>
          <p:cNvPicPr>
            <a:picLocks noChangeAspect="1"/>
          </p:cNvPicPr>
          <p:nvPr/>
        </p:nvPicPr>
        <p:blipFill>
          <a:blip r:embed="rId2"/>
          <a:stretch>
            <a:fillRect/>
          </a:stretch>
        </p:blipFill>
        <p:spPr>
          <a:xfrm>
            <a:off x="676992" y="2024593"/>
            <a:ext cx="6201436" cy="442302"/>
          </a:xfrm>
          <a:prstGeom prst="rect">
            <a:avLst/>
          </a:prstGeom>
        </p:spPr>
      </p:pic>
      <p:sp>
        <p:nvSpPr>
          <p:cNvPr id="7" name="TextBox 6">
            <a:extLst>
              <a:ext uri="{FF2B5EF4-FFF2-40B4-BE49-F238E27FC236}">
                <a16:creationId xmlns="" xmlns:a16="http://schemas.microsoft.com/office/drawing/2014/main" id="{E81348FD-8A50-437C-A2F1-5057C66FF172}"/>
              </a:ext>
            </a:extLst>
          </p:cNvPr>
          <p:cNvSpPr txBox="1"/>
          <p:nvPr/>
        </p:nvSpPr>
        <p:spPr>
          <a:xfrm>
            <a:off x="788077" y="5579855"/>
            <a:ext cx="6090351" cy="4247317"/>
          </a:xfrm>
          <a:prstGeom prst="rect">
            <a:avLst/>
          </a:prstGeom>
          <a:noFill/>
        </p:spPr>
        <p:txBody>
          <a:bodyPr wrap="square" rtlCol="0">
            <a:spAutoFit/>
          </a:bodyPr>
          <a:lstStyle/>
          <a:p>
            <a:r>
              <a:rPr lang="en-IE" sz="1800" dirty="0">
                <a:solidFill>
                  <a:srgbClr val="004449"/>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solidFill>
                <a:srgbClr val="004449"/>
              </a:solidFill>
            </a:endParaRPr>
          </a:p>
        </p:txBody>
      </p:sp>
      <p:sp>
        <p:nvSpPr>
          <p:cNvPr id="5" name="Text Placeholder 4">
            <a:extLst>
              <a:ext uri="{FF2B5EF4-FFF2-40B4-BE49-F238E27FC236}">
                <a16:creationId xmlns="" xmlns:a16="http://schemas.microsoft.com/office/drawing/2014/main" id="{30507F79-E73C-4D54-B6B5-CC0D2E5B4C83}"/>
              </a:ext>
            </a:extLst>
          </p:cNvPr>
          <p:cNvSpPr>
            <a:spLocks noGrp="1"/>
          </p:cNvSpPr>
          <p:nvPr>
            <p:ph type="body" sz="quarter" idx="47"/>
          </p:nvPr>
        </p:nvSpPr>
        <p:spPr>
          <a:xfrm>
            <a:off x="477589" y="5214231"/>
            <a:ext cx="6400839" cy="4474055"/>
          </a:xfrm>
        </p:spPr>
        <p:txBody>
          <a:bodyPr/>
          <a:lstStyle/>
          <a:p>
            <a:endParaRPr lang="en-US" dirty="0">
              <a:solidFill>
                <a:srgbClr val="004449"/>
              </a:solidFill>
            </a:endParaRPr>
          </a:p>
          <a:p>
            <a:endParaRPr lang="en-IE" dirty="0">
              <a:solidFill>
                <a:srgbClr val="004449"/>
              </a:solidFill>
            </a:endParaRPr>
          </a:p>
          <a:p>
            <a:endParaRPr lang="en-IE" dirty="0">
              <a:solidFill>
                <a:srgbClr val="004449"/>
              </a:solidFill>
            </a:endParaRPr>
          </a:p>
          <a:p>
            <a:r>
              <a:rPr lang="en-IE" sz="1800" b="1" dirty="0">
                <a:solidFill>
                  <a:srgbClr val="004449"/>
                </a:solidFill>
              </a:rPr>
              <a:t>1.</a:t>
            </a: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endParaRPr lang="en-IE" dirty="0">
              <a:solidFill>
                <a:srgbClr val="004449"/>
              </a:solidFill>
            </a:endParaRPr>
          </a:p>
          <a:p>
            <a:r>
              <a:rPr lang="en-IE" sz="1600" b="1" dirty="0">
                <a:solidFill>
                  <a:srgbClr val="004449"/>
                </a:solidFill>
              </a:rPr>
              <a:t>2.</a:t>
            </a:r>
          </a:p>
        </p:txBody>
      </p:sp>
      <p:sp>
        <p:nvSpPr>
          <p:cNvPr id="8" name="TextBox 7">
            <a:extLst>
              <a:ext uri="{FF2B5EF4-FFF2-40B4-BE49-F238E27FC236}">
                <a16:creationId xmlns="" xmlns:a16="http://schemas.microsoft.com/office/drawing/2014/main" id="{5C035001-37D4-4950-8036-1D532DF1A088}"/>
              </a:ext>
            </a:extLst>
          </p:cNvPr>
          <p:cNvSpPr txBox="1"/>
          <p:nvPr/>
        </p:nvSpPr>
        <p:spPr>
          <a:xfrm>
            <a:off x="632834" y="2698081"/>
            <a:ext cx="6138764" cy="2554545"/>
          </a:xfrm>
          <a:prstGeom prst="rect">
            <a:avLst/>
          </a:prstGeom>
          <a:noFill/>
        </p:spPr>
        <p:txBody>
          <a:bodyPr wrap="square">
            <a:spAutoFit/>
          </a:bodyPr>
          <a:lstStyle/>
          <a:p>
            <a:r>
              <a:rPr lang="es-ES" sz="1600" dirty="0">
                <a:solidFill>
                  <a:srgbClr val="406F70"/>
                </a:solidFill>
              </a:rPr>
              <a:t>En esta sección, hemos explorado algunas de las oportunidades disponibles a través del procesamiento de alimentos mediante la aplicación de la ciencia y la tecnología de los alimentos para añadir valor a los recursos naturales. </a:t>
            </a:r>
          </a:p>
          <a:p>
            <a:endParaRPr lang="es-ES" sz="1600" dirty="0">
              <a:solidFill>
                <a:srgbClr val="406F70"/>
              </a:solidFill>
            </a:endParaRPr>
          </a:p>
          <a:p>
            <a:r>
              <a:rPr lang="es-ES" sz="1600" dirty="0">
                <a:solidFill>
                  <a:srgbClr val="406F70"/>
                </a:solidFill>
              </a:rPr>
              <a:t>1. ¿Qué opciones de conservación sostenible pueden mejorar su negocio de servicios alimentarios?</a:t>
            </a:r>
          </a:p>
          <a:p>
            <a:endParaRPr lang="es-ES" sz="1600" dirty="0">
              <a:solidFill>
                <a:srgbClr val="406F70"/>
              </a:solidFill>
            </a:endParaRPr>
          </a:p>
          <a:p>
            <a:r>
              <a:rPr lang="es-ES" sz="1600" dirty="0">
                <a:solidFill>
                  <a:srgbClr val="406F70"/>
                </a:solidFill>
              </a:rPr>
              <a:t>2. ¿Ha experimentado con alguna alternativa a la carne, los lácteos o los huevos?</a:t>
            </a:r>
            <a:endParaRPr lang="en-IE" sz="1600" dirty="0">
              <a:solidFill>
                <a:srgbClr val="406F70"/>
              </a:solidFill>
            </a:endParaRPr>
          </a:p>
        </p:txBody>
      </p:sp>
    </p:spTree>
    <p:extLst>
      <p:ext uri="{BB962C8B-B14F-4D97-AF65-F5344CB8AC3E}">
        <p14:creationId xmlns:p14="http://schemas.microsoft.com/office/powerpoint/2010/main" val="2693579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and dry land">
            <a:extLst>
              <a:ext uri="{FF2B5EF4-FFF2-40B4-BE49-F238E27FC236}">
                <a16:creationId xmlns="" xmlns:a16="http://schemas.microsoft.com/office/drawing/2014/main" id="{3EFE1B48-22D1-4AF9-991D-1B9FBFA7B3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391400"/>
            <a:ext cx="6605626" cy="2911939"/>
          </a:xfrm>
          <a:prstGeom prst="rect">
            <a:avLst/>
          </a:prstGeom>
        </p:spPr>
      </p:pic>
      <p:sp>
        <p:nvSpPr>
          <p:cNvPr id="2" name="Text Placeholder 1">
            <a:extLst>
              <a:ext uri="{FF2B5EF4-FFF2-40B4-BE49-F238E27FC236}">
                <a16:creationId xmlns="" xmlns:a16="http://schemas.microsoft.com/office/drawing/2014/main" id="{42F5A839-1F1A-41A0-A6DA-5F508360220F}"/>
              </a:ext>
            </a:extLst>
          </p:cNvPr>
          <p:cNvSpPr>
            <a:spLocks noGrp="1"/>
          </p:cNvSpPr>
          <p:nvPr>
            <p:ph type="body" sz="quarter" idx="30"/>
          </p:nvPr>
        </p:nvSpPr>
        <p:spPr>
          <a:xfrm>
            <a:off x="632834" y="580840"/>
            <a:ext cx="6400839" cy="778728"/>
          </a:xfrm>
        </p:spPr>
        <p:txBody>
          <a:bodyPr/>
          <a:lstStyle/>
          <a:p>
            <a:r>
              <a:rPr lang="en-US" dirty="0" err="1" smtClean="0"/>
              <a:t>Módulo</a:t>
            </a:r>
            <a:r>
              <a:rPr lang="en-US" dirty="0" smtClean="0"/>
              <a:t> </a:t>
            </a:r>
            <a:r>
              <a:rPr lang="en-US" dirty="0"/>
              <a:t>6:</a:t>
            </a:r>
            <a:endParaRPr lang="en-IE" dirty="0"/>
          </a:p>
        </p:txBody>
      </p:sp>
      <p:sp>
        <p:nvSpPr>
          <p:cNvPr id="3" name="Text Placeholder 2">
            <a:extLst>
              <a:ext uri="{FF2B5EF4-FFF2-40B4-BE49-F238E27FC236}">
                <a16:creationId xmlns="" xmlns:a16="http://schemas.microsoft.com/office/drawing/2014/main" id="{EC02904C-D37F-4D84-8CBC-ACB21C17819E}"/>
              </a:ext>
            </a:extLst>
          </p:cNvPr>
          <p:cNvSpPr>
            <a:spLocks noGrp="1"/>
          </p:cNvSpPr>
          <p:nvPr>
            <p:ph type="body" sz="quarter" idx="46"/>
          </p:nvPr>
        </p:nvSpPr>
        <p:spPr>
          <a:xfrm>
            <a:off x="505807" y="1111681"/>
            <a:ext cx="6474449" cy="531779"/>
          </a:xfrm>
          <a:solidFill>
            <a:srgbClr val="F5C05B"/>
          </a:solidFill>
        </p:spPr>
        <p:txBody>
          <a:bodyPr/>
          <a:lstStyle/>
          <a:p>
            <a:r>
              <a:rPr lang="es-ES" sz="2000" i="0" dirty="0">
                <a:solidFill>
                  <a:schemeClr val="bg1"/>
                </a:solidFill>
              </a:rPr>
              <a:t>INSPIRARSE - Estudios de casos de proyectos</a:t>
            </a:r>
            <a:endParaRPr lang="en-IE" sz="2000" i="0" dirty="0">
              <a:solidFill>
                <a:schemeClr val="bg1"/>
              </a:solidFill>
            </a:endParaRPr>
          </a:p>
        </p:txBody>
      </p:sp>
      <p:sp>
        <p:nvSpPr>
          <p:cNvPr id="4" name="Text Placeholder 3">
            <a:extLst>
              <a:ext uri="{FF2B5EF4-FFF2-40B4-BE49-F238E27FC236}">
                <a16:creationId xmlns="" xmlns:a16="http://schemas.microsoft.com/office/drawing/2014/main" id="{1BA2C2D5-3DF9-498C-BAA8-E18DEB3CAC2B}"/>
              </a:ext>
            </a:extLst>
          </p:cNvPr>
          <p:cNvSpPr>
            <a:spLocks noGrp="1"/>
          </p:cNvSpPr>
          <p:nvPr>
            <p:ph type="body" sz="quarter" idx="47"/>
          </p:nvPr>
        </p:nvSpPr>
        <p:spPr>
          <a:xfrm>
            <a:off x="505807" y="1829246"/>
            <a:ext cx="6099819" cy="6479261"/>
          </a:xfrm>
        </p:spPr>
        <p:txBody>
          <a:bodyPr/>
          <a:lstStyle/>
          <a:p>
            <a:r>
              <a:rPr lang="en-US" sz="1600" b="1" dirty="0">
                <a:solidFill>
                  <a:srgbClr val="085156"/>
                </a:solidFill>
                <a:latin typeface="+mn-lt"/>
              </a:rPr>
              <a:t>Farm Eye - Ireland:</a:t>
            </a:r>
          </a:p>
          <a:p>
            <a:r>
              <a:rPr lang="es-ES" sz="1100" dirty="0">
                <a:latin typeface="+mn-lt"/>
              </a:rPr>
              <a:t>Esta empresa tecnológica es una de las que está revolucionando la producción agrícola a través de la tecnología </a:t>
            </a:r>
            <a:endParaRPr lang="es-ES" sz="1100" dirty="0" smtClean="0">
              <a:latin typeface="+mn-lt"/>
            </a:endParaRPr>
          </a:p>
          <a:p>
            <a:r>
              <a:rPr lang="en-IE" sz="1100" b="1" dirty="0" smtClean="0">
                <a:solidFill>
                  <a:srgbClr val="044449"/>
                </a:solidFill>
                <a:latin typeface="+mn-lt"/>
              </a:rPr>
              <a:t>Lee la </a:t>
            </a:r>
            <a:r>
              <a:rPr lang="en-IE" sz="1100" b="1" dirty="0" err="1" smtClean="0">
                <a:solidFill>
                  <a:srgbClr val="044449"/>
                </a:solidFill>
                <a:latin typeface="+mn-lt"/>
              </a:rPr>
              <a:t>historia</a:t>
            </a:r>
            <a:r>
              <a:rPr lang="en-IE" sz="1100" b="1" dirty="0" smtClean="0">
                <a:solidFill>
                  <a:srgbClr val="044449"/>
                </a:solidFill>
                <a:latin typeface="+mn-lt"/>
              </a:rPr>
              <a:t> </a:t>
            </a:r>
            <a:r>
              <a:rPr lang="en-IE" sz="1100" b="1" dirty="0" err="1" smtClean="0">
                <a:solidFill>
                  <a:srgbClr val="044449"/>
                </a:solidFill>
                <a:latin typeface="+mn-lt"/>
              </a:rPr>
              <a:t>completa</a:t>
            </a:r>
            <a:r>
              <a:rPr lang="en-IE" sz="1100" b="1" dirty="0" smtClean="0">
                <a:solidFill>
                  <a:srgbClr val="044449"/>
                </a:solidFill>
                <a:latin typeface="+mn-lt"/>
              </a:rPr>
              <a:t>:</a:t>
            </a:r>
            <a:endParaRPr lang="en-IE" sz="1100" b="1" dirty="0">
              <a:solidFill>
                <a:srgbClr val="044449"/>
              </a:solidFill>
              <a:latin typeface="+mn-lt"/>
              <a:hlinkClick r:id="rId3">
                <a:extLst>
                  <a:ext uri="{A12FA001-AC4F-418D-AE19-62706E023703}">
                    <ahyp:hlinkClr xmlns="" xmlns:ahyp="http://schemas.microsoft.com/office/drawing/2018/hyperlinkcolor" val="tx"/>
                  </a:ext>
                </a:extLst>
              </a:hlinkClick>
            </a:endParaRPr>
          </a:p>
          <a:p>
            <a:pPr algn="just"/>
            <a:r>
              <a:rPr lang="en-US" sz="1100" dirty="0" err="1">
                <a:hlinkClick r:id="rId4"/>
              </a:rPr>
              <a:t>Farmeye</a:t>
            </a:r>
            <a:r>
              <a:rPr lang="en-US" sz="1100" dirty="0">
                <a:hlinkClick r:id="rId4"/>
              </a:rPr>
              <a:t> | Soil health for a sustainable future | Soil to Supermarket</a:t>
            </a:r>
            <a:endParaRPr lang="en-US" sz="1100" dirty="0"/>
          </a:p>
          <a:p>
            <a:endParaRPr lang="en-US" sz="1100" dirty="0">
              <a:latin typeface="Arial" panose="020B060402020202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Neantog</a:t>
            </a:r>
            <a:r>
              <a:rPr kumimoji="0" lang="en-US" sz="1600" b="1" i="0" u="none" strike="noStrike" kern="1200" cap="none" spc="0" normalizeH="0" baseline="0" noProof="0" dirty="0">
                <a:ln>
                  <a:noFill/>
                </a:ln>
                <a:solidFill>
                  <a:srgbClr val="085156"/>
                </a:solidFill>
                <a:effectLst/>
                <a:uLnTx/>
                <a:uFillTx/>
                <a:latin typeface="Calibri" panose="020F0502020204030204"/>
                <a:ea typeface="Open Sans" panose="020B0606030504020204" pitchFamily="34" charset="0"/>
                <a:cs typeface="Open Sans" panose="020B0606030504020204" pitchFamily="34" charset="0"/>
              </a:rPr>
              <a:t>:</a:t>
            </a:r>
          </a:p>
          <a:p>
            <a:pPr lvl="0">
              <a:defRPr/>
            </a:pPr>
            <a:r>
              <a:rPr lang="es-ES" sz="1100" dirty="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Una empresa ecológica irlandesa campeona de la conservación</a:t>
            </a:r>
          </a:p>
          <a:p>
            <a:pPr lvl="0">
              <a:defRPr/>
            </a:pPr>
            <a:r>
              <a:rPr lang="en-IE" sz="1100" b="1" dirty="0" smtClean="0">
                <a:solidFill>
                  <a:srgbClr val="044449"/>
                </a:solidFill>
                <a:latin typeface="Calibri" panose="020F0502020204030204"/>
              </a:rPr>
              <a:t>Lee </a:t>
            </a:r>
            <a:r>
              <a:rPr lang="en-IE" sz="1100" b="1" dirty="0">
                <a:solidFill>
                  <a:srgbClr val="044449"/>
                </a:solidFill>
                <a:latin typeface="Calibri" panose="020F0502020204030204"/>
              </a:rPr>
              <a:t>la </a:t>
            </a:r>
            <a:r>
              <a:rPr lang="en-IE" sz="1100" b="1" dirty="0" err="1">
                <a:solidFill>
                  <a:srgbClr val="044449"/>
                </a:solidFill>
                <a:latin typeface="Calibri" panose="020F0502020204030204"/>
              </a:rPr>
              <a:t>historia</a:t>
            </a:r>
            <a:r>
              <a:rPr lang="en-IE" sz="1100" b="1" dirty="0">
                <a:solidFill>
                  <a:srgbClr val="044449"/>
                </a:solidFill>
                <a:latin typeface="Calibri" panose="020F0502020204030204"/>
              </a:rPr>
              <a:t> </a:t>
            </a:r>
            <a:r>
              <a:rPr lang="en-IE" sz="1100" b="1" dirty="0" err="1">
                <a:solidFill>
                  <a:srgbClr val="044449"/>
                </a:solidFill>
                <a:latin typeface="Calibri" panose="020F0502020204030204"/>
              </a:rPr>
              <a:t>completa</a:t>
            </a:r>
            <a:r>
              <a:rPr lang="en-IE" sz="1100" b="1" dirty="0">
                <a:solidFill>
                  <a:srgbClr val="044449"/>
                </a:solidFill>
                <a:latin typeface="Calibri" panose="020F0502020204030204"/>
              </a:rPr>
              <a:t>:</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100" dirty="0" smtClean="0">
                <a:hlinkClick r:id="rId5"/>
              </a:rPr>
              <a:t>61-NEANTOG.pdf </a:t>
            </a:r>
            <a:r>
              <a:rPr lang="en-IE" sz="1100" dirty="0">
                <a:hlinkClick r:id="rId5"/>
              </a:rPr>
              <a:t>(</a:t>
            </a:r>
            <a:r>
              <a:rPr lang="en-IE" sz="1100" dirty="0" err="1">
                <a:hlinkClick r:id="rId5"/>
              </a:rPr>
              <a:t>foodinnovation.how</a:t>
            </a:r>
            <a:r>
              <a:rPr lang="en-IE" sz="1100" dirty="0">
                <a:hlinkClick r:id="rId5"/>
              </a:rPr>
              <a:t>)</a:t>
            </a:r>
            <a:endParaRPr lang="en-IE" sz="1100" dirty="0"/>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mn-lt"/>
              </a:rPr>
              <a:t>Km.0 Vegan Vegetarian Restaurant:</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Este estudio de caso demuestra cómo un restaurante de base vegetal puede servir con éxito sustitutos de la carne de forma </a:t>
            </a:r>
            <a:r>
              <a:rPr lang="es-ES" sz="1100" dirty="0" smtClean="0">
                <a:solidFill>
                  <a:srgbClr val="595959"/>
                </a:solidFill>
                <a:highlight>
                  <a:srgbClr val="FFFFFF"/>
                </a:highlight>
                <a:latin typeface="+mn-lt"/>
                <a:ea typeface="Calibri" panose="020F0502020204030204" pitchFamily="34" charset="0"/>
                <a:cs typeface="Times New Roman" panose="02020603050405020304" pitchFamily="18" charset="0"/>
              </a:rPr>
              <a:t>sostenible</a:t>
            </a:r>
          </a:p>
          <a:p>
            <a:r>
              <a:rPr lang="en-IE" sz="1100" b="1" dirty="0" smtClean="0">
                <a:solidFill>
                  <a:srgbClr val="044449"/>
                </a:solidFill>
                <a:latin typeface="+mn-lt"/>
              </a:rPr>
              <a:t>Lee </a:t>
            </a:r>
            <a:r>
              <a:rPr lang="en-IE" sz="1100" b="1" dirty="0">
                <a:solidFill>
                  <a:srgbClr val="044449"/>
                </a:solidFill>
                <a:latin typeface="+mn-lt"/>
              </a:rPr>
              <a:t>la </a:t>
            </a:r>
            <a:r>
              <a:rPr lang="en-IE" sz="1100" b="1" dirty="0" err="1">
                <a:solidFill>
                  <a:srgbClr val="044449"/>
                </a:solidFill>
                <a:latin typeface="+mn-lt"/>
              </a:rPr>
              <a:t>historia</a:t>
            </a:r>
            <a:r>
              <a:rPr lang="en-IE" sz="1100" b="1" dirty="0">
                <a:solidFill>
                  <a:srgbClr val="044449"/>
                </a:solidFill>
                <a:latin typeface="+mn-lt"/>
              </a:rPr>
              <a:t> </a:t>
            </a:r>
            <a:r>
              <a:rPr lang="en-IE" sz="1100" b="1" dirty="0" err="1">
                <a:solidFill>
                  <a:srgbClr val="044449"/>
                </a:solidFill>
                <a:latin typeface="+mn-lt"/>
              </a:rPr>
              <a:t>completa</a:t>
            </a:r>
            <a:r>
              <a:rPr lang="en-IE" sz="1100" b="1" dirty="0">
                <a:solidFill>
                  <a:srgbClr val="044449"/>
                </a:solidFill>
                <a:latin typeface="+mn-lt"/>
              </a:rPr>
              <a:t>:</a:t>
            </a:r>
          </a:p>
          <a:p>
            <a:pPr algn="just"/>
            <a:r>
              <a:rPr lang="en-IE" sz="1100" dirty="0" smtClean="0">
                <a:hlinkClick r:id="rId6"/>
              </a:rPr>
              <a:t>92-KM0.pdf </a:t>
            </a:r>
            <a:r>
              <a:rPr lang="en-IE" sz="1100" dirty="0">
                <a:hlinkClick r:id="rId6"/>
              </a:rPr>
              <a:t>(</a:t>
            </a:r>
            <a:r>
              <a:rPr lang="en-IE" sz="1100" dirty="0" err="1">
                <a:hlinkClick r:id="rId6"/>
              </a:rPr>
              <a:t>foodinnovation.how</a:t>
            </a:r>
            <a:r>
              <a:rPr lang="en-IE" sz="1100" dirty="0">
                <a:hlinkClick r:id="rId6"/>
              </a:rPr>
              <a:t>)</a:t>
            </a:r>
            <a:r>
              <a:rPr lang="en-US" sz="1100" dirty="0">
                <a:solidFill>
                  <a:schemeClr val="bg1"/>
                </a:solidFill>
                <a:highlight>
                  <a:srgbClr val="CC9131"/>
                </a:highlight>
                <a:cs typeface="Calibri"/>
              </a:rPr>
              <a:t> </a:t>
            </a:r>
          </a:p>
          <a:p>
            <a:pPr algn="just"/>
            <a:endParaRPr lang="en-US" sz="1100" dirty="0">
              <a:solidFill>
                <a:srgbClr val="406F70"/>
              </a:solidFill>
              <a:ea typeface="+mn-lt"/>
              <a:cs typeface="+mn-lt"/>
            </a:endParaRPr>
          </a:p>
          <a:p>
            <a:r>
              <a:rPr lang="en-US" sz="1600" b="1" dirty="0" err="1">
                <a:solidFill>
                  <a:srgbClr val="085156"/>
                </a:solidFill>
                <a:latin typeface="Calibri" panose="020F0502020204030204"/>
              </a:rPr>
              <a:t>Inoveat</a:t>
            </a:r>
            <a:r>
              <a:rPr lang="en-US" sz="1600" b="1" dirty="0">
                <a:solidFill>
                  <a:srgbClr val="085156"/>
                </a:solidFill>
                <a:latin typeface="Calibri" panose="020F0502020204030204"/>
              </a:rPr>
              <a:t> Restaurant:</a:t>
            </a:r>
          </a:p>
          <a:p>
            <a:r>
              <a:rPr lang="es-ES" sz="1100" dirty="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Es uno de los primeros restaurantes de Europa que prueba a servir insectos como fuente alternativa de </a:t>
            </a:r>
            <a:r>
              <a:rPr lang="es-ES" sz="1100" dirty="0" smtClean="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proteínas</a:t>
            </a:r>
          </a:p>
          <a:p>
            <a:r>
              <a:rPr lang="en-IE" sz="1100" b="1" dirty="0" smtClean="0">
                <a:solidFill>
                  <a:srgbClr val="044449"/>
                </a:solidFill>
                <a:latin typeface="Calibri" panose="020F0502020204030204"/>
              </a:rPr>
              <a:t>Lee </a:t>
            </a:r>
            <a:r>
              <a:rPr lang="en-IE" sz="1100" b="1" dirty="0">
                <a:solidFill>
                  <a:srgbClr val="044449"/>
                </a:solidFill>
                <a:latin typeface="Calibri" panose="020F0502020204030204"/>
              </a:rPr>
              <a:t>la </a:t>
            </a:r>
            <a:r>
              <a:rPr lang="en-IE" sz="1100" b="1" dirty="0" err="1">
                <a:solidFill>
                  <a:srgbClr val="044449"/>
                </a:solidFill>
                <a:latin typeface="Calibri" panose="020F0502020204030204"/>
              </a:rPr>
              <a:t>historia</a:t>
            </a:r>
            <a:r>
              <a:rPr lang="en-IE" sz="1100" b="1" dirty="0">
                <a:solidFill>
                  <a:srgbClr val="044449"/>
                </a:solidFill>
                <a:latin typeface="Calibri" panose="020F0502020204030204"/>
              </a:rPr>
              <a:t> </a:t>
            </a:r>
            <a:r>
              <a:rPr lang="en-IE" sz="1100" b="1" dirty="0" err="1">
                <a:solidFill>
                  <a:srgbClr val="044449"/>
                </a:solidFill>
                <a:latin typeface="Calibri" panose="020F0502020204030204"/>
              </a:rPr>
              <a:t>completa</a:t>
            </a:r>
            <a:r>
              <a:rPr lang="en-IE" sz="1100" b="1" dirty="0">
                <a:solidFill>
                  <a:srgbClr val="044449"/>
                </a:solidFill>
                <a:latin typeface="Calibri" panose="020F0502020204030204"/>
              </a:rPr>
              <a:t>:</a:t>
            </a:r>
          </a:p>
          <a:p>
            <a:r>
              <a:rPr lang="en-IE" sz="1100" dirty="0" err="1" smtClean="0">
                <a:hlinkClick r:id="rId7"/>
              </a:rPr>
              <a:t>Inoveat</a:t>
            </a:r>
            <a:r>
              <a:rPr lang="en-IE" sz="1100" dirty="0" smtClean="0">
                <a:hlinkClick r:id="rId7"/>
              </a:rPr>
              <a:t> </a:t>
            </a:r>
            <a:r>
              <a:rPr lang="en-IE" sz="1100" dirty="0">
                <a:hlinkClick r:id="rId7"/>
              </a:rPr>
              <a:t>| Restaurant</a:t>
            </a:r>
            <a:endParaRPr lang="en-IE" sz="1100" dirty="0"/>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Calibri" panose="020F0502020204030204"/>
                <a:cs typeface="Times New Roman" panose="02020603050405020304" pitchFamily="18" charset="0"/>
              </a:rPr>
              <a:t>About Coffee:</a:t>
            </a:r>
            <a:endParaRPr lang="en-IE" sz="1600" dirty="0">
              <a:solidFill>
                <a:srgbClr val="085156"/>
              </a:solidFill>
              <a:latin typeface="Arial" panose="020B0604020202020204" pitchFamily="34" charset="0"/>
              <a:cs typeface="Times New Roman" panose="02020603050405020304" pitchFamily="18" charset="0"/>
            </a:endParaRPr>
          </a:p>
          <a:p>
            <a:r>
              <a:rPr lang="es-ES" sz="1100" dirty="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El café forma parte de la vida cotidiana, pero pocos se paran a pensar en lo que supone el cultivo de los granos que dan lugar a esta bebida tan popular</a:t>
            </a:r>
            <a:r>
              <a:rPr lang="es-ES" sz="1100" dirty="0" smtClean="0">
                <a:solidFill>
                  <a:srgbClr val="595959"/>
                </a:solidFill>
                <a:highlight>
                  <a:srgbClr val="FFFFFF"/>
                </a:highlight>
                <a:latin typeface="Calibri" panose="020F0502020204030204"/>
                <a:ea typeface="Calibri" panose="020F0502020204030204" pitchFamily="34" charset="0"/>
                <a:cs typeface="Times New Roman" panose="02020603050405020304" pitchFamily="18" charset="0"/>
              </a:rPr>
              <a:t>.</a:t>
            </a:r>
          </a:p>
          <a:p>
            <a:r>
              <a:rPr lang="en-IE" sz="1100" b="1" dirty="0" smtClean="0">
                <a:solidFill>
                  <a:srgbClr val="044449"/>
                </a:solidFill>
                <a:latin typeface="Calibri" panose="020F0502020204030204"/>
              </a:rPr>
              <a:t>Lee </a:t>
            </a:r>
            <a:r>
              <a:rPr lang="en-IE" sz="1100" b="1" dirty="0">
                <a:solidFill>
                  <a:srgbClr val="044449"/>
                </a:solidFill>
                <a:latin typeface="Calibri" panose="020F0502020204030204"/>
              </a:rPr>
              <a:t>la </a:t>
            </a:r>
            <a:r>
              <a:rPr lang="en-IE" sz="1100" b="1" dirty="0" err="1">
                <a:solidFill>
                  <a:srgbClr val="044449"/>
                </a:solidFill>
                <a:latin typeface="Calibri" panose="020F0502020204030204"/>
              </a:rPr>
              <a:t>historia</a:t>
            </a:r>
            <a:r>
              <a:rPr lang="en-IE" sz="1100" b="1" dirty="0">
                <a:solidFill>
                  <a:srgbClr val="044449"/>
                </a:solidFill>
                <a:latin typeface="Calibri" panose="020F0502020204030204"/>
              </a:rPr>
              <a:t> </a:t>
            </a:r>
            <a:r>
              <a:rPr lang="en-IE" sz="1100" b="1" dirty="0" err="1">
                <a:solidFill>
                  <a:srgbClr val="044449"/>
                </a:solidFill>
                <a:latin typeface="Calibri" panose="020F0502020204030204"/>
              </a:rPr>
              <a:t>completa</a:t>
            </a:r>
            <a:r>
              <a:rPr lang="en-IE" sz="1100" b="1" dirty="0">
                <a:solidFill>
                  <a:srgbClr val="044449"/>
                </a:solidFill>
                <a:latin typeface="Calibri" panose="020F0502020204030204"/>
              </a:rPr>
              <a:t>:</a:t>
            </a:r>
          </a:p>
          <a:p>
            <a:r>
              <a:rPr lang="en-IE" sz="1100" dirty="0" smtClean="0">
                <a:hlinkClick r:id="rId8"/>
              </a:rPr>
              <a:t>About </a:t>
            </a:r>
            <a:r>
              <a:rPr lang="en-IE" sz="1100" dirty="0">
                <a:hlinkClick r:id="rId8"/>
              </a:rPr>
              <a:t>Coffee - Fairtrade Foundation</a:t>
            </a:r>
            <a:endParaRPr lang="en-IE" sz="1100" dirty="0"/>
          </a:p>
          <a:p>
            <a:endParaRPr lang="en-IE" sz="1100" dirty="0">
              <a:latin typeface="Arial" panose="020B0604020202020204" pitchFamily="34" charset="0"/>
              <a:cs typeface="Times New Roman" panose="02020603050405020304" pitchFamily="18" charset="0"/>
            </a:endParaRPr>
          </a:p>
          <a:p>
            <a:r>
              <a:rPr lang="en-US" sz="1600" b="1" dirty="0">
                <a:solidFill>
                  <a:srgbClr val="085156"/>
                </a:solidFill>
                <a:latin typeface="Calibri" panose="020F0502020204030204"/>
                <a:cs typeface="Times New Roman" panose="02020603050405020304" pitchFamily="18" charset="0"/>
              </a:rPr>
              <a:t>Blue Lobster App:</a:t>
            </a:r>
          </a:p>
          <a:p>
            <a:r>
              <a:rPr lang="es-ES" sz="1100" dirty="0">
                <a:latin typeface="+mn-lt"/>
                <a:cs typeface="Times New Roman" panose="02020603050405020304" pitchFamily="18" charset="0"/>
              </a:rPr>
              <a:t>Esta aplicación permite acortar las cadenas de suministro y aumentar la transparencia para los restaurantes que almacenan pescado. </a:t>
            </a:r>
            <a:endParaRPr lang="es-ES" sz="1100" dirty="0" smtClean="0">
              <a:latin typeface="+mn-lt"/>
              <a:cs typeface="Times New Roman" panose="02020603050405020304" pitchFamily="18" charset="0"/>
            </a:endParaRPr>
          </a:p>
          <a:p>
            <a:r>
              <a:rPr lang="en-IE" sz="1100" b="1" dirty="0" smtClean="0">
                <a:solidFill>
                  <a:srgbClr val="044449"/>
                </a:solidFill>
                <a:latin typeface="Calibri" panose="020F0502020204030204"/>
              </a:rPr>
              <a:t>Lee </a:t>
            </a:r>
            <a:r>
              <a:rPr lang="en-IE" sz="1100" b="1" dirty="0">
                <a:solidFill>
                  <a:srgbClr val="044449"/>
                </a:solidFill>
                <a:latin typeface="Calibri" panose="020F0502020204030204"/>
              </a:rPr>
              <a:t>la </a:t>
            </a:r>
            <a:r>
              <a:rPr lang="en-IE" sz="1100" b="1" dirty="0" err="1">
                <a:solidFill>
                  <a:srgbClr val="044449"/>
                </a:solidFill>
                <a:latin typeface="Calibri" panose="020F0502020204030204"/>
              </a:rPr>
              <a:t>historia</a:t>
            </a:r>
            <a:r>
              <a:rPr lang="en-IE" sz="1100" b="1" dirty="0">
                <a:solidFill>
                  <a:srgbClr val="044449"/>
                </a:solidFill>
                <a:latin typeface="Calibri" panose="020F0502020204030204"/>
              </a:rPr>
              <a:t> </a:t>
            </a:r>
            <a:r>
              <a:rPr lang="en-IE" sz="1100" b="1" dirty="0" err="1">
                <a:solidFill>
                  <a:srgbClr val="044449"/>
                </a:solidFill>
                <a:latin typeface="Calibri" panose="020F0502020204030204"/>
              </a:rPr>
              <a:t>completa</a:t>
            </a:r>
            <a:r>
              <a:rPr lang="en-IE" sz="1100" b="1" dirty="0">
                <a:solidFill>
                  <a:srgbClr val="044449"/>
                </a:solidFill>
                <a:latin typeface="Calibri" panose="020F0502020204030204"/>
              </a:rPr>
              <a:t>:</a:t>
            </a:r>
          </a:p>
          <a:p>
            <a:r>
              <a:rPr lang="en-US" sz="1100" dirty="0" smtClean="0">
                <a:hlinkClick r:id="rId9"/>
              </a:rPr>
              <a:t>Blue </a:t>
            </a:r>
            <a:r>
              <a:rPr lang="en-US" sz="1100" dirty="0">
                <a:hlinkClick r:id="rId9"/>
              </a:rPr>
              <a:t>Lobster | The first app based marketplace for low-impact seafood</a:t>
            </a:r>
            <a:endParaRPr lang="en-US" sz="1100" dirty="0"/>
          </a:p>
          <a:p>
            <a:endParaRPr lang="en-US" sz="1100" dirty="0">
              <a:latin typeface="+mn-lt"/>
              <a:cs typeface="Times New Roman" panose="02020603050405020304" pitchFamily="18" charset="0"/>
            </a:endParaRPr>
          </a:p>
          <a:p>
            <a:r>
              <a:rPr lang="en-US" sz="1600" b="1" dirty="0">
                <a:solidFill>
                  <a:srgbClr val="085156"/>
                </a:solidFill>
                <a:latin typeface="+mn-lt"/>
              </a:rPr>
              <a:t>Elika Jan Project:</a:t>
            </a:r>
          </a:p>
          <a:p>
            <a:r>
              <a:rPr lang="es-ES" sz="1100" dirty="0">
                <a:solidFill>
                  <a:srgbClr val="595959"/>
                </a:solidFill>
                <a:highlight>
                  <a:srgbClr val="FFFFFF"/>
                </a:highlight>
                <a:latin typeface="+mn-lt"/>
                <a:ea typeface="Calibri" panose="020F0502020204030204" pitchFamily="34" charset="0"/>
                <a:cs typeface="Times New Roman" panose="02020603050405020304" pitchFamily="18" charset="0"/>
              </a:rPr>
              <a:t>Una empresa española demuestra cómo el uso de la tecnología, concretamente los códigos QR, está mejorando la adquisición, el almacenamiento y la vida útil de los </a:t>
            </a:r>
            <a:r>
              <a:rPr lang="es-ES" sz="1100" dirty="0" smtClean="0">
                <a:solidFill>
                  <a:srgbClr val="595959"/>
                </a:solidFill>
                <a:highlight>
                  <a:srgbClr val="FFFFFF"/>
                </a:highlight>
                <a:latin typeface="+mn-lt"/>
                <a:ea typeface="Calibri" panose="020F0502020204030204" pitchFamily="34" charset="0"/>
                <a:cs typeface="Times New Roman" panose="02020603050405020304" pitchFamily="18" charset="0"/>
              </a:rPr>
              <a:t>productos</a:t>
            </a:r>
          </a:p>
          <a:p>
            <a:r>
              <a:rPr lang="en-IE" sz="1100" b="1" dirty="0" smtClean="0">
                <a:solidFill>
                  <a:srgbClr val="044449"/>
                </a:solidFill>
                <a:latin typeface="+mn-lt"/>
              </a:rPr>
              <a:t>Lee </a:t>
            </a:r>
            <a:r>
              <a:rPr lang="en-IE" sz="1100" b="1" dirty="0">
                <a:solidFill>
                  <a:srgbClr val="044449"/>
                </a:solidFill>
                <a:latin typeface="+mn-lt"/>
              </a:rPr>
              <a:t>la </a:t>
            </a:r>
            <a:r>
              <a:rPr lang="en-IE" sz="1100" b="1" dirty="0" err="1">
                <a:solidFill>
                  <a:srgbClr val="044449"/>
                </a:solidFill>
                <a:latin typeface="+mn-lt"/>
              </a:rPr>
              <a:t>historia</a:t>
            </a:r>
            <a:r>
              <a:rPr lang="en-IE" sz="1100" b="1" dirty="0">
                <a:solidFill>
                  <a:srgbClr val="044449"/>
                </a:solidFill>
                <a:latin typeface="+mn-lt"/>
              </a:rPr>
              <a:t> </a:t>
            </a:r>
            <a:r>
              <a:rPr lang="en-IE" sz="1100" b="1" dirty="0" err="1">
                <a:solidFill>
                  <a:srgbClr val="044449"/>
                </a:solidFill>
                <a:latin typeface="+mn-lt"/>
              </a:rPr>
              <a:t>completa</a:t>
            </a:r>
            <a:r>
              <a:rPr lang="en-IE" sz="1100" b="1" dirty="0">
                <a:solidFill>
                  <a:srgbClr val="044449"/>
                </a:solidFill>
                <a:latin typeface="+mn-lt"/>
              </a:rPr>
              <a:t>:</a:t>
            </a:r>
          </a:p>
          <a:p>
            <a:pPr algn="just"/>
            <a:r>
              <a:rPr lang="en-IE" sz="1100" dirty="0" smtClean="0">
                <a:solidFill>
                  <a:srgbClr val="0563C1"/>
                </a:solidFill>
                <a:hlinkClick r:id="rId10">
                  <a:extLst>
                    <a:ext uri="{A12FA001-AC4F-418D-AE19-62706E023703}">
                      <ahyp:hlinkClr xmlns="" xmlns:ahyp="http://schemas.microsoft.com/office/drawing/2018/hyperlinkcolor" val="tx"/>
                    </a:ext>
                  </a:extLst>
                </a:hlinkClick>
              </a:rPr>
              <a:t>101-Elika-Jan-Project.pdf </a:t>
            </a:r>
            <a:r>
              <a:rPr lang="en-IE" sz="1100" dirty="0">
                <a:solidFill>
                  <a:srgbClr val="0563C1"/>
                </a:solidFill>
                <a:hlinkClick r:id="rId10">
                  <a:extLst>
                    <a:ext uri="{A12FA001-AC4F-418D-AE19-62706E023703}">
                      <ahyp:hlinkClr xmlns="" xmlns:ahyp="http://schemas.microsoft.com/office/drawing/2018/hyperlinkcolor" val="tx"/>
                    </a:ext>
                  </a:extLst>
                </a:hlinkClick>
              </a:rPr>
              <a:t>(</a:t>
            </a:r>
            <a:r>
              <a:rPr lang="en-IE" sz="1100" dirty="0" err="1">
                <a:solidFill>
                  <a:srgbClr val="0563C1"/>
                </a:solidFill>
                <a:hlinkClick r:id="rId10">
                  <a:extLst>
                    <a:ext uri="{A12FA001-AC4F-418D-AE19-62706E023703}">
                      <ahyp:hlinkClr xmlns="" xmlns:ahyp="http://schemas.microsoft.com/office/drawing/2018/hyperlinkcolor" val="tx"/>
                    </a:ext>
                  </a:extLst>
                </a:hlinkClick>
              </a:rPr>
              <a:t>foodinnovation.how</a:t>
            </a:r>
            <a:r>
              <a:rPr lang="en-IE" sz="1100" dirty="0">
                <a:solidFill>
                  <a:srgbClr val="0563C1"/>
                </a:solidFill>
                <a:hlinkClick r:id="rId10">
                  <a:extLst>
                    <a:ext uri="{A12FA001-AC4F-418D-AE19-62706E023703}">
                      <ahyp:hlinkClr xmlns="" xmlns:ahyp="http://schemas.microsoft.com/office/drawing/2018/hyperlinkcolor" val="tx"/>
                    </a:ext>
                  </a:extLst>
                </a:hlinkClick>
              </a:rPr>
              <a:t>)</a:t>
            </a:r>
            <a:endParaRPr lang="en-US" sz="1100" dirty="0">
              <a:solidFill>
                <a:srgbClr val="406F70"/>
              </a:solidFill>
              <a:ea typeface="+mn-lt"/>
              <a:cs typeface="+mn-lt"/>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2257205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288692E-6219-443F-BF8B-7E52B11AE5A1}"/>
              </a:ext>
            </a:extLst>
          </p:cNvPr>
          <p:cNvSpPr>
            <a:spLocks noGrp="1"/>
          </p:cNvSpPr>
          <p:nvPr>
            <p:ph type="body" sz="quarter" idx="30"/>
          </p:nvPr>
        </p:nvSpPr>
        <p:spPr/>
        <p:txBody>
          <a:bodyPr/>
          <a:lstStyle/>
          <a:p>
            <a:r>
              <a:rPr lang="en-US" dirty="0" err="1" smtClean="0"/>
              <a:t>Módulo</a:t>
            </a:r>
            <a:r>
              <a:rPr lang="en-US" dirty="0" smtClean="0"/>
              <a:t> </a:t>
            </a:r>
            <a:r>
              <a:rPr lang="en-US" dirty="0"/>
              <a:t>6:</a:t>
            </a:r>
            <a:endParaRPr lang="en-IE" dirty="0"/>
          </a:p>
        </p:txBody>
      </p:sp>
      <p:sp>
        <p:nvSpPr>
          <p:cNvPr id="3" name="Text Placeholder 2">
            <a:extLst>
              <a:ext uri="{FF2B5EF4-FFF2-40B4-BE49-F238E27FC236}">
                <a16:creationId xmlns="" xmlns:a16="http://schemas.microsoft.com/office/drawing/2014/main" id="{B4788974-5D6A-4F78-811A-EA4C48D0947F}"/>
              </a:ext>
            </a:extLst>
          </p:cNvPr>
          <p:cNvSpPr>
            <a:spLocks noGrp="1"/>
          </p:cNvSpPr>
          <p:nvPr>
            <p:ph type="body" sz="quarter" idx="46"/>
          </p:nvPr>
        </p:nvSpPr>
        <p:spPr>
          <a:xfrm>
            <a:off x="452392" y="1359568"/>
            <a:ext cx="6474449" cy="883903"/>
          </a:xfrm>
          <a:solidFill>
            <a:srgbClr val="F5C05B"/>
          </a:solidFill>
        </p:spPr>
        <p:txBody>
          <a:bodyPr/>
          <a:lstStyle/>
          <a:p>
            <a:r>
              <a:rPr lang="es-ES" sz="2400" dirty="0">
                <a:solidFill>
                  <a:srgbClr val="085156"/>
                </a:solidFill>
                <a:latin typeface="+mn-lt"/>
              </a:rPr>
              <a:t>Otras lecturas y visionados recomendados del módulo</a:t>
            </a:r>
            <a:endParaRPr lang="en-IE" dirty="0"/>
          </a:p>
        </p:txBody>
      </p:sp>
      <p:sp>
        <p:nvSpPr>
          <p:cNvPr id="4" name="Text Placeholder 3">
            <a:extLst>
              <a:ext uri="{FF2B5EF4-FFF2-40B4-BE49-F238E27FC236}">
                <a16:creationId xmlns="" xmlns:a16="http://schemas.microsoft.com/office/drawing/2014/main" id="{1F1DBE8A-EB74-4EE8-8C8D-D0767D8E1C4C}"/>
              </a:ext>
            </a:extLst>
          </p:cNvPr>
          <p:cNvSpPr>
            <a:spLocks noGrp="1"/>
          </p:cNvSpPr>
          <p:nvPr>
            <p:ph type="body" sz="quarter" idx="47"/>
          </p:nvPr>
        </p:nvSpPr>
        <p:spPr>
          <a:xfrm>
            <a:off x="561386" y="2590053"/>
            <a:ext cx="12583690" cy="5964400"/>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hlinkClick r:id="rId2"/>
              </a:rPr>
              <a:t>IPCC — Intergovernmental Panel on Climate Change</a:t>
            </a:r>
            <a:endParaRPr lang="en-US" sz="12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hlinkClick r:id="rId3"/>
              </a:rPr>
              <a:t>Inside the Book: Amanda Little (THE FATE OF FOOD) – YouTube</a:t>
            </a:r>
            <a:endParaRPr lang="en-US" sz="12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hlinkClick r:id="rId4"/>
              </a:rPr>
              <a:t>Obesity and overweight (who.int)</a:t>
            </a:r>
            <a:endParaRPr lang="en-US" sz="12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800" b="0" i="0" u="none" strike="noStrike" kern="1200" cap="none" spc="0" normalizeH="0" baseline="0" noProof="0" dirty="0">
              <a:ln>
                <a:noFill/>
              </a:ln>
              <a:solidFill>
                <a:srgbClr val="406F70"/>
              </a:solidFill>
              <a:effectLst/>
              <a:uLnTx/>
              <a:uFillTx/>
            </a:endParaRPr>
          </a:p>
          <a:p>
            <a:r>
              <a:rPr lang="en-US" sz="1200" dirty="0">
                <a:hlinkClick r:id="rId5"/>
              </a:rPr>
              <a:t>The Dangers of Pesticides | Green Science | Learn Science at </a:t>
            </a:r>
            <a:r>
              <a:rPr lang="en-US" sz="1200" dirty="0" err="1">
                <a:hlinkClick r:id="rId5"/>
              </a:rPr>
              <a:t>Scitable</a:t>
            </a:r>
            <a:r>
              <a:rPr lang="en-US" sz="1200" dirty="0">
                <a:hlinkClick r:id="rId5"/>
              </a:rPr>
              <a:t> (nature.com)</a:t>
            </a:r>
            <a:endParaRPr lang="en-US" sz="1200" dirty="0"/>
          </a:p>
          <a:p>
            <a:endParaRPr lang="en-US" sz="1200" dirty="0">
              <a:solidFill>
                <a:srgbClr val="406F70"/>
              </a:solidFill>
            </a:endParaRPr>
          </a:p>
          <a:p>
            <a:r>
              <a:rPr lang="en-IE" sz="1200" dirty="0">
                <a:hlinkClick r:id="rId6"/>
              </a:rPr>
              <a:t>kiss the ground – YouTube</a:t>
            </a:r>
            <a:r>
              <a:rPr lang="en-IE" sz="1200" dirty="0"/>
              <a:t> </a:t>
            </a:r>
            <a:r>
              <a:rPr lang="es-ES" sz="1200" dirty="0"/>
              <a:t>El tráiler de Kiss </a:t>
            </a:r>
            <a:r>
              <a:rPr lang="es-ES" sz="1200" dirty="0" err="1"/>
              <a:t>the</a:t>
            </a:r>
            <a:r>
              <a:rPr lang="es-ES" sz="1200" dirty="0"/>
              <a:t> </a:t>
            </a:r>
            <a:r>
              <a:rPr lang="es-ES" sz="1200" dirty="0" err="1"/>
              <a:t>Ground</a:t>
            </a:r>
            <a:r>
              <a:rPr lang="es-ES" sz="1200" dirty="0"/>
              <a:t>. Míralo y descubre una solución sencilla para el cambio climático. El largometraje ya está disponible en </a:t>
            </a:r>
            <a:r>
              <a:rPr lang="es-ES" sz="1200" dirty="0" err="1"/>
              <a:t>Netflix</a:t>
            </a:r>
            <a:r>
              <a:rPr lang="es-ES" sz="1200" dirty="0"/>
              <a:t>.</a:t>
            </a:r>
            <a:endParaRPr lang="en-US" sz="1200" dirty="0"/>
          </a:p>
          <a:p>
            <a:endParaRPr lang="en-US" sz="800" dirty="0">
              <a:solidFill>
                <a:srgbClr val="406F70"/>
              </a:solidFill>
            </a:endParaRPr>
          </a:p>
          <a:p>
            <a:r>
              <a:rPr lang="en-US" sz="1200" dirty="0">
                <a:hlinkClick r:id="rId7"/>
              </a:rPr>
              <a:t>The future of Food and Farming - final report (publishing.service.gov.uk)</a:t>
            </a:r>
            <a:r>
              <a:rPr lang="en-US" sz="1200" dirty="0"/>
              <a:t> </a:t>
            </a:r>
            <a:r>
              <a:rPr lang="es-ES" sz="1200" dirty="0"/>
              <a:t>Desafíos y opciones para la sostenibilidad global</a:t>
            </a:r>
          </a:p>
          <a:p>
            <a:endParaRPr lang="en-US" sz="800" dirty="0"/>
          </a:p>
          <a:p>
            <a:r>
              <a:rPr lang="en-US" sz="1200" dirty="0">
                <a:hlinkClick r:id="rId8"/>
              </a:rPr>
              <a:t>Feeding Cattle a Bit of Seaweed Reduces Their Greenhouse Gas Emissions 82% (scitechdaily.com)</a:t>
            </a:r>
            <a:endParaRPr lang="en-US" sz="1200" dirty="0"/>
          </a:p>
          <a:p>
            <a:endParaRPr lang="en-US" sz="800" dirty="0">
              <a:hlinkClick r:id="rId9"/>
            </a:endParaRPr>
          </a:p>
          <a:p>
            <a:r>
              <a:rPr lang="en-US" sz="1200" dirty="0">
                <a:hlinkClick r:id="rId9"/>
              </a:rPr>
              <a:t>Vertical farming sector struggles with costs - Future Farming </a:t>
            </a:r>
            <a:r>
              <a:rPr lang="en-US" sz="1200" dirty="0">
                <a:ea typeface="+mn-lt"/>
                <a:cs typeface="+mn-lt"/>
              </a:rPr>
              <a:t>- </a:t>
            </a:r>
            <a:r>
              <a:rPr lang="es-ES" sz="1200" dirty="0">
                <a:ea typeface="+mn-lt"/>
                <a:cs typeface="+mn-lt"/>
              </a:rPr>
              <a:t>el problema de la agricultura vertical </a:t>
            </a:r>
            <a:endParaRPr lang="en-US" sz="1200" dirty="0">
              <a:ea typeface="+mn-lt"/>
              <a:cs typeface="+mn-lt"/>
            </a:endParaRPr>
          </a:p>
          <a:p>
            <a:endParaRPr lang="en-US" sz="1200" dirty="0"/>
          </a:p>
          <a:p>
            <a:r>
              <a:rPr lang="en-IE" sz="1200" dirty="0">
                <a:hlinkClick r:id="rId10"/>
              </a:rPr>
              <a:t>bring meatless meat to new locations</a:t>
            </a:r>
            <a:r>
              <a:rPr lang="en-IE" sz="1200" dirty="0"/>
              <a:t> </a:t>
            </a:r>
            <a:endParaRPr lang="en-US" sz="1200" dirty="0">
              <a:solidFill>
                <a:srgbClr val="406F70"/>
              </a:solidFill>
            </a:endParaRPr>
          </a:p>
          <a:p>
            <a:endParaRPr lang="en-US" sz="1200" dirty="0">
              <a:solidFill>
                <a:srgbClr val="406F70"/>
              </a:solidFill>
            </a:endParaRPr>
          </a:p>
          <a:p>
            <a:r>
              <a:rPr lang="en-US" sz="1200" dirty="0">
                <a:hlinkClick r:id="rId11"/>
              </a:rPr>
              <a:t>Consumers seek more significant and meaningful sustainability benefits from F&amp;B products, flags Kerry (foodingredientsfirst.com)</a:t>
            </a:r>
            <a:endParaRPr lang="en-IE" sz="1200" dirty="0">
              <a:cs typeface="Calibri"/>
            </a:endParaRPr>
          </a:p>
          <a:p>
            <a:endParaRPr lang="en-IE" sz="1200" dirty="0">
              <a:cs typeface="Calibri"/>
            </a:endParaRPr>
          </a:p>
          <a:p>
            <a:r>
              <a:rPr lang="en-US" sz="1200" dirty="0">
                <a:hlinkClick r:id="rId12"/>
              </a:rPr>
              <a:t>Are plant-based meat substitutes actually good for us? (irishexaminer.com)</a:t>
            </a:r>
            <a:endParaRPr lang="en-US" sz="1200" dirty="0"/>
          </a:p>
          <a:p>
            <a:endParaRPr lang="en-US" sz="1200" dirty="0"/>
          </a:p>
          <a:p>
            <a:r>
              <a:rPr lang="en-US" sz="1200" dirty="0">
                <a:solidFill>
                  <a:srgbClr val="0070C0"/>
                </a:solidFill>
                <a:hlinkClick r:id="rId13">
                  <a:extLst>
                    <a:ext uri="{A12FA001-AC4F-418D-AE19-62706E023703}">
                      <ahyp:hlinkClr xmlns="" xmlns:ahyp="http://schemas.microsoft.com/office/drawing/2018/hyperlinkcolor" val="tx"/>
                    </a:ext>
                  </a:extLst>
                </a:hlinkClick>
              </a:rPr>
              <a:t>How Technology Is Transforming The Food Industry (forbes.com)</a:t>
            </a:r>
            <a:endParaRPr lang="en-US" sz="1200" dirty="0">
              <a:solidFill>
                <a:srgbClr val="0070C0"/>
              </a:solidFill>
            </a:endParaRPr>
          </a:p>
          <a:p>
            <a:endParaRPr lang="en-US" sz="1600" dirty="0">
              <a:solidFill>
                <a:srgbClr val="406F70"/>
              </a:solidFill>
              <a:cs typeface="Calibri" panose="020F0502020204030204"/>
            </a:endParaRPr>
          </a:p>
          <a:p>
            <a:endParaRPr lang="en-US" sz="1200" dirty="0"/>
          </a:p>
          <a:p>
            <a:endParaRPr lang="en-US" sz="1200" dirty="0"/>
          </a:p>
        </p:txBody>
      </p:sp>
      <p:pic>
        <p:nvPicPr>
          <p:cNvPr id="7" name="Picture 6" descr="Woman using laptop">
            <a:extLst>
              <a:ext uri="{FF2B5EF4-FFF2-40B4-BE49-F238E27FC236}">
                <a16:creationId xmlns="" xmlns:a16="http://schemas.microsoft.com/office/drawing/2014/main" id="{21DB6344-1E35-E846-8786-67C414EF9A5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 y="7772400"/>
            <a:ext cx="6926841" cy="2338573"/>
          </a:xfrm>
          <a:prstGeom prst="rect">
            <a:avLst/>
          </a:prstGeom>
        </p:spPr>
      </p:pic>
    </p:spTree>
    <p:extLst>
      <p:ext uri="{BB962C8B-B14F-4D97-AF65-F5344CB8AC3E}">
        <p14:creationId xmlns:p14="http://schemas.microsoft.com/office/powerpoint/2010/main" val="1613394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A33474AB-EF93-284A-95FA-396AF4A7C0C3}"/>
              </a:ext>
            </a:extLst>
          </p:cNvPr>
          <p:cNvGrpSpPr/>
          <p:nvPr/>
        </p:nvGrpSpPr>
        <p:grpSpPr>
          <a:xfrm>
            <a:off x="246314" y="3694410"/>
            <a:ext cx="5084719" cy="3098971"/>
            <a:chOff x="292808" y="3796420"/>
            <a:chExt cx="5084719" cy="3098971"/>
          </a:xfrm>
        </p:grpSpPr>
        <p:sp>
          <p:nvSpPr>
            <p:cNvPr id="26" name="Rectangle 25">
              <a:extLst>
                <a:ext uri="{FF2B5EF4-FFF2-40B4-BE49-F238E27FC236}">
                  <a16:creationId xmlns="" xmlns:a16="http://schemas.microsoft.com/office/drawing/2014/main" id="{FEA57975-B163-044B-B880-8205A6D7E697}"/>
                </a:ext>
              </a:extLst>
            </p:cNvPr>
            <p:cNvSpPr/>
            <p:nvPr/>
          </p:nvSpPr>
          <p:spPr>
            <a:xfrm>
              <a:off x="1037802" y="4070328"/>
              <a:ext cx="3667120" cy="2323930"/>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 xmlns:a16="http://schemas.microsoft.com/office/drawing/2014/main" id="{4397FD54-8A2F-5E4B-BD71-9BBAFE7A87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2808" y="3796420"/>
              <a:ext cx="5084719" cy="3098971"/>
            </a:xfrm>
            <a:prstGeom prst="rect">
              <a:avLst/>
            </a:prstGeom>
          </p:spPr>
        </p:pic>
      </p:grpSp>
      <p:sp>
        <p:nvSpPr>
          <p:cNvPr id="33" name="Text Placeholder 32">
            <a:extLst>
              <a:ext uri="{FF2B5EF4-FFF2-40B4-BE49-F238E27FC236}">
                <a16:creationId xmlns="" xmlns:a16="http://schemas.microsoft.com/office/drawing/2014/main" id="{C1864A44-C55F-364D-97D2-0DAA614686C5}"/>
              </a:ext>
            </a:extLst>
          </p:cNvPr>
          <p:cNvSpPr txBox="1">
            <a:spLocks/>
          </p:cNvSpPr>
          <p:nvPr/>
        </p:nvSpPr>
        <p:spPr>
          <a:xfrm>
            <a:off x="711649" y="6997403"/>
            <a:ext cx="3300440" cy="465137"/>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Siga</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nuestro</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viaje</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aquí</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Placeholder 8">
            <a:extLst>
              <a:ext uri="{FF2B5EF4-FFF2-40B4-BE49-F238E27FC236}">
                <a16:creationId xmlns="" xmlns:a16="http://schemas.microsoft.com/office/drawing/2014/main" id="{ED448B92-7B4A-45D6-81A9-409856B1D7AE}"/>
              </a:ext>
            </a:extLst>
          </p:cNvPr>
          <p:cNvSpPr>
            <a:spLocks noGrp="1"/>
          </p:cNvSpPr>
          <p:nvPr>
            <p:ph type="body" sz="quarter" idx="46"/>
          </p:nvPr>
        </p:nvSpPr>
        <p:spPr>
          <a:xfrm>
            <a:off x="711649" y="944449"/>
            <a:ext cx="5735638" cy="1765300"/>
          </a:xfrm>
        </p:spPr>
        <p:txBody>
          <a:bodyPr/>
          <a:lstStyle/>
          <a:p>
            <a:pPr algn="l"/>
            <a:r>
              <a:rPr lang="en-US" sz="3200" i="0" dirty="0">
                <a:solidFill>
                  <a:srgbClr val="F5C05B"/>
                </a:solidFill>
              </a:rPr>
              <a:t>Congratulations</a:t>
            </a:r>
            <a:r>
              <a:rPr lang="en-US" sz="3200" i="0" dirty="0"/>
              <a:t> </a:t>
            </a:r>
          </a:p>
          <a:p>
            <a:pPr algn="l"/>
            <a:endParaRPr lang="en-US" sz="3200" i="0" dirty="0"/>
          </a:p>
          <a:p>
            <a:pPr algn="l"/>
            <a:r>
              <a:rPr lang="es-ES" sz="3200" b="0" i="0" dirty="0"/>
              <a:t>¡Has completado el curso </a:t>
            </a:r>
            <a:r>
              <a:rPr lang="es-ES" sz="3200" i="0" dirty="0"/>
              <a:t>SUSTAIN</a:t>
            </a:r>
            <a:r>
              <a:rPr lang="es-ES" sz="3200" b="0" i="0" dirty="0"/>
              <a:t>!</a:t>
            </a:r>
            <a:endParaRPr lang="en-US" sz="3200" b="0" i="0" dirty="0"/>
          </a:p>
        </p:txBody>
      </p:sp>
    </p:spTree>
    <p:extLst>
      <p:ext uri="{BB962C8B-B14F-4D97-AF65-F5344CB8AC3E}">
        <p14:creationId xmlns:p14="http://schemas.microsoft.com/office/powerpoint/2010/main" val="87832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8E73F01-EEB0-AA4A-97CA-8A1EF1D10B33}"/>
              </a:ext>
            </a:extLst>
          </p:cNvPr>
          <p:cNvSpPr>
            <a:spLocks noGrp="1"/>
          </p:cNvSpPr>
          <p:nvPr>
            <p:ph type="body" sz="quarter" idx="30"/>
          </p:nvPr>
        </p:nvSpPr>
        <p:spPr/>
        <p:txBody>
          <a:bodyPr/>
          <a:lstStyle/>
          <a:p>
            <a:r>
              <a:rPr lang="en-US" dirty="0">
                <a:solidFill>
                  <a:srgbClr val="FFC000"/>
                </a:solidFill>
                <a:latin typeface="+mn-lt"/>
              </a:rPr>
              <a:t>EMPECEMOS CON</a:t>
            </a:r>
            <a:r>
              <a:rPr lang="en-US" dirty="0" smtClean="0">
                <a:solidFill>
                  <a:srgbClr val="FFC000"/>
                </a:solidFill>
                <a:latin typeface="+mn-lt"/>
              </a:rPr>
              <a:t>...</a:t>
            </a:r>
            <a:r>
              <a:rPr lang="es-ES" dirty="0"/>
              <a:t> Módulo 1: Servicio de comidas y comportamiento de los clientes </a:t>
            </a:r>
            <a:endParaRPr lang="en-US" sz="2400" b="1" dirty="0">
              <a:solidFill>
                <a:srgbClr val="FFC000"/>
              </a:solidFill>
              <a:latin typeface="+mn-lt"/>
            </a:endParaRPr>
          </a:p>
          <a:p>
            <a:endParaRPr lang="en-US" dirty="0"/>
          </a:p>
        </p:txBody>
      </p:sp>
      <p:sp>
        <p:nvSpPr>
          <p:cNvPr id="6" name="Text Placeholder 5">
            <a:extLst>
              <a:ext uri="{FF2B5EF4-FFF2-40B4-BE49-F238E27FC236}">
                <a16:creationId xmlns="" xmlns:a16="http://schemas.microsoft.com/office/drawing/2014/main" id="{9D3FCD64-2740-024E-86DE-5710DDE68BDE}"/>
              </a:ext>
            </a:extLst>
          </p:cNvPr>
          <p:cNvSpPr>
            <a:spLocks noGrp="1"/>
          </p:cNvSpPr>
          <p:nvPr>
            <p:ph type="body" sz="quarter" idx="46"/>
          </p:nvPr>
        </p:nvSpPr>
        <p:spPr>
          <a:xfrm>
            <a:off x="427550" y="2028600"/>
            <a:ext cx="6474449" cy="1302383"/>
          </a:xfrm>
        </p:spPr>
        <p:txBody>
          <a:bodyPr/>
          <a:lstStyle/>
          <a:p>
            <a:r>
              <a:rPr lang="en-GB" sz="1400" b="0" i="0" dirty="0">
                <a:solidFill>
                  <a:srgbClr val="406F70"/>
                </a:solidFill>
              </a:rPr>
              <a:t>In this first learning section, we put the spotlight on the consumer.   Their changing behaviour needs to be at the core of business planning so that food service operators can both recover and future proof their businesses.</a:t>
            </a:r>
            <a:endParaRPr lang="en-GB" sz="1400" b="0" i="0" dirty="0"/>
          </a:p>
          <a:p>
            <a:endParaRPr lang="en-US" i="0" dirty="0"/>
          </a:p>
        </p:txBody>
      </p:sp>
      <p:cxnSp>
        <p:nvCxnSpPr>
          <p:cNvPr id="8" name="Straight Connector 7">
            <a:extLst>
              <a:ext uri="{FF2B5EF4-FFF2-40B4-BE49-F238E27FC236}">
                <a16:creationId xmlns="" xmlns:a16="http://schemas.microsoft.com/office/drawing/2014/main" id="{9ADDD227-0FC5-784F-BC51-40A5D1C3D9F5}"/>
              </a:ext>
            </a:extLst>
          </p:cNvPr>
          <p:cNvCxnSpPr>
            <a:cxnSpLocks/>
          </p:cNvCxnSpPr>
          <p:nvPr/>
        </p:nvCxnSpPr>
        <p:spPr>
          <a:xfrm>
            <a:off x="505807" y="1800833"/>
            <a:ext cx="2975288" cy="0"/>
          </a:xfrm>
          <a:prstGeom prst="line">
            <a:avLst/>
          </a:prstGeom>
          <a:ln w="28575">
            <a:solidFill>
              <a:srgbClr val="F5C05B"/>
            </a:solidFill>
          </a:ln>
        </p:spPr>
        <p:style>
          <a:lnRef idx="1">
            <a:schemeClr val="accent1"/>
          </a:lnRef>
          <a:fillRef idx="0">
            <a:schemeClr val="accent1"/>
          </a:fillRef>
          <a:effectRef idx="0">
            <a:schemeClr val="accent1"/>
          </a:effectRef>
          <a:fontRef idx="minor">
            <a:schemeClr val="tx1"/>
          </a:fontRef>
        </p:style>
      </p:cxnSp>
      <p:pic>
        <p:nvPicPr>
          <p:cNvPr id="2" name="Picture 1">
            <a:hlinkClick r:id="rId2"/>
            <a:extLst>
              <a:ext uri="{FF2B5EF4-FFF2-40B4-BE49-F238E27FC236}">
                <a16:creationId xmlns="" xmlns:a16="http://schemas.microsoft.com/office/drawing/2014/main" id="{FD059166-0AF7-49E3-AA32-2C8B0C1094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4724" y="3942002"/>
            <a:ext cx="1619878" cy="2125554"/>
          </a:xfrm>
          <a:prstGeom prst="rect">
            <a:avLst/>
          </a:prstGeom>
        </p:spPr>
      </p:pic>
      <p:sp>
        <p:nvSpPr>
          <p:cNvPr id="9" name="TextBox 8">
            <a:extLst>
              <a:ext uri="{FF2B5EF4-FFF2-40B4-BE49-F238E27FC236}">
                <a16:creationId xmlns="" xmlns:a16="http://schemas.microsoft.com/office/drawing/2014/main" id="{5D98642E-ACFC-4F22-BA2B-8838C76D79E5}"/>
              </a:ext>
            </a:extLst>
          </p:cNvPr>
          <p:cNvSpPr txBox="1"/>
          <p:nvPr/>
        </p:nvSpPr>
        <p:spPr>
          <a:xfrm>
            <a:off x="505807" y="2920634"/>
            <a:ext cx="6208844" cy="830997"/>
          </a:xfrm>
          <a:prstGeom prst="rect">
            <a:avLst/>
          </a:prstGeom>
          <a:solidFill>
            <a:srgbClr val="F5C05B"/>
          </a:solidFill>
        </p:spPr>
        <p:txBody>
          <a:bodyPr wrap="square" rtlCol="0">
            <a:spAutoFit/>
          </a:bodyPr>
          <a:lstStyle/>
          <a:p>
            <a:r>
              <a:rPr lang="es-ES" sz="2400" b="1" u="sng" dirty="0">
                <a:solidFill>
                  <a:srgbClr val="085156"/>
                </a:solidFill>
              </a:rPr>
              <a:t>ACCIÓN DE APRENDIZAJE: ¡Sumérjase en estos fascinantes informes! </a:t>
            </a:r>
            <a:r>
              <a:rPr lang="en-US" sz="1200" b="1" dirty="0" err="1">
                <a:solidFill>
                  <a:srgbClr val="085156"/>
                </a:solidFill>
              </a:rPr>
              <a:t>Diapositivas</a:t>
            </a:r>
            <a:r>
              <a:rPr lang="en-US" sz="1200" b="1" dirty="0">
                <a:solidFill>
                  <a:srgbClr val="085156"/>
                </a:solidFill>
              </a:rPr>
              <a:t> 5 y 6</a:t>
            </a:r>
            <a:endParaRPr lang="en-IE" sz="2400" b="1" dirty="0">
              <a:solidFill>
                <a:srgbClr val="085156"/>
              </a:solidFill>
            </a:endParaRPr>
          </a:p>
        </p:txBody>
      </p:sp>
      <p:pic>
        <p:nvPicPr>
          <p:cNvPr id="4" name="Picture 3">
            <a:hlinkClick r:id="rId4"/>
            <a:extLst>
              <a:ext uri="{FF2B5EF4-FFF2-40B4-BE49-F238E27FC236}">
                <a16:creationId xmlns="" xmlns:a16="http://schemas.microsoft.com/office/drawing/2014/main" id="{34FBAB01-75C3-4E82-B4B6-6770BD30F5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0127" y="7486069"/>
            <a:ext cx="2721935" cy="1524124"/>
          </a:xfrm>
          <a:prstGeom prst="rect">
            <a:avLst/>
          </a:prstGeom>
        </p:spPr>
      </p:pic>
      <p:sp>
        <p:nvSpPr>
          <p:cNvPr id="11" name="TextBox 10">
            <a:extLst>
              <a:ext uri="{FF2B5EF4-FFF2-40B4-BE49-F238E27FC236}">
                <a16:creationId xmlns="" xmlns:a16="http://schemas.microsoft.com/office/drawing/2014/main" id="{4A34BE41-1E09-4D5D-B446-3209B97CDC1F}"/>
              </a:ext>
            </a:extLst>
          </p:cNvPr>
          <p:cNvSpPr txBox="1"/>
          <p:nvPr/>
        </p:nvSpPr>
        <p:spPr>
          <a:xfrm>
            <a:off x="632834" y="9494874"/>
            <a:ext cx="5629743" cy="307777"/>
          </a:xfrm>
          <a:prstGeom prst="rect">
            <a:avLst/>
          </a:prstGeom>
          <a:noFill/>
        </p:spPr>
        <p:txBody>
          <a:bodyPr wrap="square" rtlCol="0">
            <a:spAutoFit/>
          </a:bodyPr>
          <a:lstStyle/>
          <a:p>
            <a:r>
              <a:rPr lang="en-US" sz="1400" dirty="0">
                <a:hlinkClick r:id="rId4"/>
              </a:rPr>
              <a:t>Bo</a:t>
            </a:r>
            <a:r>
              <a:rPr lang="en-IE" sz="1400" dirty="0" err="1">
                <a:hlinkClick r:id="rId4"/>
              </a:rPr>
              <a:t>rd</a:t>
            </a:r>
            <a:r>
              <a:rPr lang="en-IE" sz="1400" dirty="0">
                <a:hlinkClick r:id="rId4"/>
              </a:rPr>
              <a:t> Bia Irish Food Service Market Insights Report 2020</a:t>
            </a:r>
            <a:endParaRPr lang="en-IE" sz="1400" dirty="0"/>
          </a:p>
        </p:txBody>
      </p:sp>
      <p:sp>
        <p:nvSpPr>
          <p:cNvPr id="12" name="TextBox 11">
            <a:extLst>
              <a:ext uri="{FF2B5EF4-FFF2-40B4-BE49-F238E27FC236}">
                <a16:creationId xmlns="" xmlns:a16="http://schemas.microsoft.com/office/drawing/2014/main" id="{3BF76758-DAD5-419A-9A16-89FB82B6B787}"/>
              </a:ext>
            </a:extLst>
          </p:cNvPr>
          <p:cNvSpPr txBox="1"/>
          <p:nvPr/>
        </p:nvSpPr>
        <p:spPr>
          <a:xfrm>
            <a:off x="632834" y="6505718"/>
            <a:ext cx="5843659" cy="307777"/>
          </a:xfrm>
          <a:prstGeom prst="rect">
            <a:avLst/>
          </a:prstGeom>
          <a:noFill/>
        </p:spPr>
        <p:txBody>
          <a:bodyPr wrap="square" rtlCol="0">
            <a:spAutoFit/>
          </a:bodyPr>
          <a:lstStyle/>
          <a:p>
            <a:r>
              <a:rPr lang="en-US" sz="1400" dirty="0">
                <a:hlinkClick r:id="rId2"/>
              </a:rPr>
              <a:t>EIT-Covid-19 impact on consumer food </a:t>
            </a:r>
            <a:r>
              <a:rPr lang="en-US" sz="1400" dirty="0" err="1">
                <a:hlinkClick r:id="rId2"/>
              </a:rPr>
              <a:t>behaviours</a:t>
            </a:r>
            <a:r>
              <a:rPr lang="en-US" sz="1400" dirty="0">
                <a:hlinkClick r:id="rId2"/>
              </a:rPr>
              <a:t> in Europe</a:t>
            </a:r>
            <a:endParaRPr lang="en-IE" sz="1400" dirty="0"/>
          </a:p>
        </p:txBody>
      </p:sp>
      <p:sp>
        <p:nvSpPr>
          <p:cNvPr id="3" name="2 Marcador de texto"/>
          <p:cNvSpPr>
            <a:spLocks noGrp="1"/>
          </p:cNvSpPr>
          <p:nvPr>
            <p:ph type="body" sz="quarter" idx="47"/>
          </p:nvPr>
        </p:nvSpPr>
        <p:spPr>
          <a:xfrm>
            <a:off x="579417" y="3751631"/>
            <a:ext cx="6400839" cy="6155694"/>
          </a:xfrm>
        </p:spPr>
        <p:txBody>
          <a:bodyPr/>
          <a:lstStyle/>
          <a:p>
            <a:endParaRPr lang="es-ES" dirty="0"/>
          </a:p>
        </p:txBody>
      </p:sp>
    </p:spTree>
    <p:extLst>
      <p:ext uri="{BB962C8B-B14F-4D97-AF65-F5344CB8AC3E}">
        <p14:creationId xmlns:p14="http://schemas.microsoft.com/office/powerpoint/2010/main" val="388113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820077-F500-4E25-8B41-DB3B795BD89F}"/>
              </a:ext>
            </a:extLst>
          </p:cNvPr>
          <p:cNvSpPr>
            <a:spLocks noGrp="1"/>
          </p:cNvSpPr>
          <p:nvPr>
            <p:ph type="body" sz="quarter" idx="30"/>
          </p:nvPr>
        </p:nvSpPr>
        <p:spPr/>
        <p:txBody>
          <a:bodyPr/>
          <a:lstStyle/>
          <a:p>
            <a:r>
              <a:rPr lang="en-US" dirty="0" err="1" smtClean="0"/>
              <a:t>Módulo</a:t>
            </a:r>
            <a:r>
              <a:rPr lang="en-US" dirty="0" smtClean="0"/>
              <a:t> 1</a:t>
            </a:r>
            <a:r>
              <a:rPr lang="en-US" dirty="0"/>
              <a:t>:</a:t>
            </a:r>
          </a:p>
          <a:p>
            <a:endParaRPr lang="en-US" dirty="0"/>
          </a:p>
          <a:p>
            <a:r>
              <a:rPr lang="en-US" sz="1200" dirty="0" err="1"/>
              <a:t>Diapositivas</a:t>
            </a:r>
            <a:r>
              <a:rPr lang="en-US" sz="1200" dirty="0"/>
              <a:t> 7-17</a:t>
            </a:r>
            <a:endParaRPr lang="en-IE" dirty="0"/>
          </a:p>
        </p:txBody>
      </p:sp>
      <p:sp>
        <p:nvSpPr>
          <p:cNvPr id="4" name="Text Placeholder 3">
            <a:extLst>
              <a:ext uri="{FF2B5EF4-FFF2-40B4-BE49-F238E27FC236}">
                <a16:creationId xmlns="" xmlns:a16="http://schemas.microsoft.com/office/drawing/2014/main" id="{A2E512A2-00DF-4ABE-9B4E-5192DCA2F3E4}"/>
              </a:ext>
            </a:extLst>
          </p:cNvPr>
          <p:cNvSpPr>
            <a:spLocks noGrp="1"/>
          </p:cNvSpPr>
          <p:nvPr>
            <p:ph type="body" sz="quarter" idx="47"/>
          </p:nvPr>
        </p:nvSpPr>
        <p:spPr>
          <a:xfrm>
            <a:off x="579417" y="2902070"/>
            <a:ext cx="6278313" cy="2548212"/>
          </a:xfrm>
        </p:spPr>
        <p:txBody>
          <a:bodyPr/>
          <a:lstStyle/>
          <a:p>
            <a:pPr marL="457200" indent="-457200">
              <a:buAutoNum type="arabicPeriod"/>
            </a:pPr>
            <a:r>
              <a:rPr lang="es-ES" sz="1400" b="1" dirty="0">
                <a:solidFill>
                  <a:srgbClr val="085156"/>
                </a:solidFill>
              </a:rPr>
              <a:t>¿Cuántas de estas tendencias/acciones han afectado a su negocio de restauración en los últimos 18 meses?</a:t>
            </a:r>
          </a:p>
          <a:p>
            <a:pPr marL="457200" indent="-457200">
              <a:buAutoNum type="arabicPeriod"/>
            </a:pPr>
            <a:endParaRPr lang="es-ES" sz="1400" b="1" dirty="0">
              <a:solidFill>
                <a:srgbClr val="085156"/>
              </a:solidFill>
            </a:endParaRPr>
          </a:p>
          <a:p>
            <a:pPr marL="457200" indent="-457200">
              <a:buAutoNum type="arabicPeriod"/>
            </a:pPr>
            <a:r>
              <a:rPr lang="es-ES" sz="1400" b="1" dirty="0">
                <a:solidFill>
                  <a:srgbClr val="085156"/>
                </a:solidFill>
              </a:rPr>
              <a:t>Piense en el futuro, en el modo de post-supervivencia, y evalúe la rentabilidad de continuar con la introducción de cada nuevo servicio </a:t>
            </a:r>
          </a:p>
          <a:p>
            <a:pPr marL="457200" indent="-457200">
              <a:buAutoNum type="arabicPeriod"/>
            </a:pPr>
            <a:endParaRPr lang="es-ES" sz="1400" b="1" dirty="0">
              <a:solidFill>
                <a:srgbClr val="085156"/>
              </a:solidFill>
            </a:endParaRPr>
          </a:p>
          <a:p>
            <a:pPr marL="457200" indent="-457200">
              <a:buAutoNum type="arabicPeriod"/>
            </a:pPr>
            <a:r>
              <a:rPr lang="es-ES" sz="1400" b="1" dirty="0">
                <a:solidFill>
                  <a:srgbClr val="085156"/>
                </a:solidFill>
              </a:rPr>
              <a:t>En retrospectiva, ¿qué habría hecho de forma diferente para adaptar su modelo de negocio?   </a:t>
            </a:r>
          </a:p>
          <a:p>
            <a:pPr marL="457200" indent="-457200">
              <a:buAutoNum type="arabicPeriod"/>
            </a:pPr>
            <a:endParaRPr lang="es-ES" sz="1400" b="1" dirty="0">
              <a:solidFill>
                <a:srgbClr val="085156"/>
              </a:solidFill>
            </a:endParaRPr>
          </a:p>
          <a:p>
            <a:pPr marL="457200" indent="-457200">
              <a:buAutoNum type="arabicPeriod"/>
            </a:pPr>
            <a:r>
              <a:rPr lang="es-ES" sz="1400" b="1" dirty="0">
                <a:solidFill>
                  <a:srgbClr val="085156"/>
                </a:solidFill>
              </a:rPr>
              <a:t>¿Qué nuevos enfoques tienen sentido y son rentables para el futuro?</a:t>
            </a:r>
            <a:endParaRPr lang="en-IE" dirty="0"/>
          </a:p>
        </p:txBody>
      </p:sp>
      <p:pic>
        <p:nvPicPr>
          <p:cNvPr id="6" name="Picture 5">
            <a:extLst>
              <a:ext uri="{FF2B5EF4-FFF2-40B4-BE49-F238E27FC236}">
                <a16:creationId xmlns="" xmlns:a16="http://schemas.microsoft.com/office/drawing/2014/main" id="{9C9EE3F1-FE28-40B9-913E-ABC2D780C815}"/>
              </a:ext>
            </a:extLst>
          </p:cNvPr>
          <p:cNvPicPr>
            <a:picLocks noChangeAspect="1"/>
          </p:cNvPicPr>
          <p:nvPr/>
        </p:nvPicPr>
        <p:blipFill>
          <a:blip r:embed="rId2"/>
          <a:stretch>
            <a:fillRect/>
          </a:stretch>
        </p:blipFill>
        <p:spPr>
          <a:xfrm>
            <a:off x="656294" y="2062864"/>
            <a:ext cx="6201436" cy="442302"/>
          </a:xfrm>
          <a:prstGeom prst="rect">
            <a:avLst/>
          </a:prstGeom>
        </p:spPr>
      </p:pic>
      <p:sp>
        <p:nvSpPr>
          <p:cNvPr id="7" name="TextBox 6">
            <a:extLst>
              <a:ext uri="{FF2B5EF4-FFF2-40B4-BE49-F238E27FC236}">
                <a16:creationId xmlns="" xmlns:a16="http://schemas.microsoft.com/office/drawing/2014/main" id="{E81348FD-8A50-437C-A2F1-5057C66FF172}"/>
              </a:ext>
            </a:extLst>
          </p:cNvPr>
          <p:cNvSpPr txBox="1"/>
          <p:nvPr/>
        </p:nvSpPr>
        <p:spPr>
          <a:xfrm>
            <a:off x="788077" y="5228725"/>
            <a:ext cx="6090351" cy="4247317"/>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p:txBody>
      </p:sp>
    </p:spTree>
    <p:extLst>
      <p:ext uri="{BB962C8B-B14F-4D97-AF65-F5344CB8AC3E}">
        <p14:creationId xmlns:p14="http://schemas.microsoft.com/office/powerpoint/2010/main" val="351787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C02904C-D37F-4D84-8CBC-ACB21C17819E}"/>
              </a:ext>
            </a:extLst>
          </p:cNvPr>
          <p:cNvSpPr>
            <a:spLocks noGrp="1"/>
          </p:cNvSpPr>
          <p:nvPr>
            <p:ph type="body" sz="quarter" idx="46"/>
          </p:nvPr>
        </p:nvSpPr>
        <p:spPr>
          <a:xfrm>
            <a:off x="632834" y="544658"/>
            <a:ext cx="6474449" cy="691611"/>
          </a:xfrm>
          <a:solidFill>
            <a:srgbClr val="F5C05B"/>
          </a:solidFill>
        </p:spPr>
        <p:txBody>
          <a:bodyPr/>
          <a:lstStyle/>
          <a:p>
            <a:pPr algn="ctr"/>
            <a:r>
              <a:rPr lang="en-US" sz="2000" i="0" dirty="0">
                <a:solidFill>
                  <a:schemeClr val="bg1"/>
                </a:solidFill>
              </a:rPr>
              <a:t>INSPÍRATE: </a:t>
            </a:r>
            <a:r>
              <a:rPr lang="en-US" sz="2000" i="0" dirty="0" err="1">
                <a:solidFill>
                  <a:schemeClr val="bg1"/>
                </a:solidFill>
              </a:rPr>
              <a:t>consulta</a:t>
            </a:r>
            <a:r>
              <a:rPr lang="en-US" sz="2000" i="0" dirty="0">
                <a:solidFill>
                  <a:schemeClr val="bg1"/>
                </a:solidFill>
              </a:rPr>
              <a:t> </a:t>
            </a:r>
            <a:r>
              <a:rPr lang="en-US" sz="2000" i="0" dirty="0" err="1">
                <a:solidFill>
                  <a:schemeClr val="bg1"/>
                </a:solidFill>
              </a:rPr>
              <a:t>nuestros</a:t>
            </a:r>
            <a:r>
              <a:rPr lang="en-US" sz="2000" i="0" dirty="0">
                <a:solidFill>
                  <a:schemeClr val="bg1"/>
                </a:solidFill>
              </a:rPr>
              <a:t> </a:t>
            </a:r>
            <a:r>
              <a:rPr lang="en-US" sz="2000" i="0" dirty="0" err="1">
                <a:solidFill>
                  <a:schemeClr val="bg1"/>
                </a:solidFill>
              </a:rPr>
              <a:t>estudios</a:t>
            </a:r>
            <a:r>
              <a:rPr lang="en-US" sz="2000" i="0" dirty="0">
                <a:solidFill>
                  <a:schemeClr val="bg1"/>
                </a:solidFill>
              </a:rPr>
              <a:t> de </a:t>
            </a:r>
            <a:r>
              <a:rPr lang="en-US" sz="2000" i="0" dirty="0" err="1">
                <a:solidFill>
                  <a:schemeClr val="bg1"/>
                </a:solidFill>
              </a:rPr>
              <a:t>caso</a:t>
            </a:r>
            <a:r>
              <a:rPr lang="en-US" sz="2000" i="0" dirty="0">
                <a:solidFill>
                  <a:schemeClr val="bg1"/>
                </a:solidFill>
              </a:rPr>
              <a:t> de SUSTAIN</a:t>
            </a:r>
            <a:endParaRPr lang="en-IE" sz="2000" i="0" dirty="0">
              <a:solidFill>
                <a:schemeClr val="bg1"/>
              </a:solidFill>
            </a:endParaRPr>
          </a:p>
        </p:txBody>
      </p:sp>
      <p:sp>
        <p:nvSpPr>
          <p:cNvPr id="4" name="Text Placeholder 3">
            <a:extLst>
              <a:ext uri="{FF2B5EF4-FFF2-40B4-BE49-F238E27FC236}">
                <a16:creationId xmlns="" xmlns:a16="http://schemas.microsoft.com/office/drawing/2014/main" id="{1BA2C2D5-3DF9-498C-BAA8-E18DEB3CAC2B}"/>
              </a:ext>
            </a:extLst>
          </p:cNvPr>
          <p:cNvSpPr>
            <a:spLocks noGrp="1"/>
          </p:cNvSpPr>
          <p:nvPr>
            <p:ph type="body" sz="quarter" idx="47"/>
          </p:nvPr>
        </p:nvSpPr>
        <p:spPr>
          <a:xfrm>
            <a:off x="703105" y="1293520"/>
            <a:ext cx="6333905" cy="5378400"/>
          </a:xfrm>
        </p:spPr>
        <p:txBody>
          <a:bodyPr/>
          <a:lstStyle/>
          <a:p>
            <a:r>
              <a:rPr lang="en-US" sz="1600" b="1" dirty="0" err="1">
                <a:solidFill>
                  <a:srgbClr val="085156"/>
                </a:solidFill>
                <a:latin typeface="+mn-lt"/>
              </a:rPr>
              <a:t>Horneado</a:t>
            </a:r>
            <a:r>
              <a:rPr lang="en-US" sz="1600" b="1" dirty="0">
                <a:solidFill>
                  <a:srgbClr val="085156"/>
                </a:solidFill>
                <a:latin typeface="+mn-lt"/>
              </a:rPr>
              <a:t> </a:t>
            </a:r>
            <a:r>
              <a:rPr lang="en-US" sz="1600" b="1" dirty="0" err="1">
                <a:solidFill>
                  <a:srgbClr val="085156"/>
                </a:solidFill>
                <a:latin typeface="+mn-lt"/>
              </a:rPr>
              <a:t>en</a:t>
            </a:r>
            <a:r>
              <a:rPr lang="en-US" sz="1600" b="1" dirty="0">
                <a:solidFill>
                  <a:srgbClr val="085156"/>
                </a:solidFill>
                <a:latin typeface="+mn-lt"/>
              </a:rPr>
              <a:t> </a:t>
            </a:r>
            <a:r>
              <a:rPr lang="en-US" sz="1600" b="1" dirty="0" err="1" smtClean="0">
                <a:solidFill>
                  <a:srgbClr val="085156"/>
                </a:solidFill>
                <a:latin typeface="+mn-lt"/>
              </a:rPr>
              <a:t>Ladrillo</a:t>
            </a:r>
            <a:r>
              <a:rPr lang="en-US" sz="1600" b="1" dirty="0" smtClean="0">
                <a:solidFill>
                  <a:srgbClr val="085156"/>
                </a:solidFill>
                <a:latin typeface="+mn-lt"/>
              </a:rPr>
              <a:t> </a:t>
            </a:r>
            <a:r>
              <a:rPr lang="es-ES" sz="1200" dirty="0">
                <a:solidFill>
                  <a:srgbClr val="085156"/>
                </a:solidFill>
                <a:highlight>
                  <a:srgbClr val="FFFFFF"/>
                </a:highlight>
                <a:latin typeface="+mn-lt"/>
                <a:ea typeface="Calibri" panose="020F0502020204030204" pitchFamily="34" charset="0"/>
                <a:cs typeface="Times New Roman" panose="02020603050405020304" pitchFamily="18" charset="0"/>
              </a:rPr>
              <a:t>Adaptación durante </a:t>
            </a:r>
            <a:r>
              <a:rPr lang="es-ES" sz="1200" dirty="0" err="1">
                <a:solidFill>
                  <a:srgbClr val="085156"/>
                </a:solidFill>
                <a:highlight>
                  <a:srgbClr val="FFFFFF"/>
                </a:highlight>
                <a:latin typeface="+mn-lt"/>
                <a:ea typeface="Calibri" panose="020F0502020204030204" pitchFamily="34" charset="0"/>
                <a:cs typeface="Times New Roman" panose="02020603050405020304" pitchFamily="18" charset="0"/>
              </a:rPr>
              <a:t>Covid</a:t>
            </a:r>
            <a:r>
              <a:rPr lang="es-ES" sz="1200" dirty="0">
                <a:solidFill>
                  <a:srgbClr val="085156"/>
                </a:solidFill>
                <a:highlight>
                  <a:srgbClr val="FFFFFF"/>
                </a:highlight>
                <a:latin typeface="+mn-lt"/>
                <a:ea typeface="Calibri" panose="020F0502020204030204" pitchFamily="34" charset="0"/>
                <a:cs typeface="Times New Roman" panose="02020603050405020304" pitchFamily="18" charset="0"/>
              </a:rPr>
              <a:t>. El uso de la tecnología fue clave.  Una inversión en App es ahora un fuerte canal de ventas para el negocio. </a:t>
            </a:r>
            <a:endParaRPr lang="es-ES" sz="1200" dirty="0" smtClean="0">
              <a:solidFill>
                <a:srgbClr val="085156"/>
              </a:solidFill>
              <a:highlight>
                <a:srgbClr val="FFFFFF"/>
              </a:highlight>
              <a:latin typeface="+mn-lt"/>
              <a:ea typeface="Calibri" panose="020F0502020204030204" pitchFamily="34" charset="0"/>
              <a:cs typeface="Times New Roman" panose="02020603050405020304" pitchFamily="18" charset="0"/>
            </a:endParaRPr>
          </a:p>
          <a:p>
            <a:endParaRPr lang="es-ES" sz="1200" b="1" dirty="0">
              <a:solidFill>
                <a:srgbClr val="085156"/>
              </a:solidFill>
              <a:highlight>
                <a:srgbClr val="FFFFFF"/>
              </a:highlight>
              <a:latin typeface="+mn-lt"/>
              <a:cs typeface="Times New Roman" panose="02020603050405020304" pitchFamily="18" charset="0"/>
            </a:endParaRPr>
          </a:p>
          <a:p>
            <a:pPr algn="l"/>
            <a:r>
              <a:rPr lang="en-IE" sz="1200" b="1" dirty="0">
                <a:solidFill>
                  <a:srgbClr val="044449"/>
                </a:solidFill>
                <a:latin typeface="+mn-lt"/>
              </a:rPr>
              <a:t>Lea la </a:t>
            </a:r>
            <a:r>
              <a:rPr lang="en-IE" sz="1200" b="1" dirty="0" err="1">
                <a:solidFill>
                  <a:srgbClr val="044449"/>
                </a:solidFill>
                <a:latin typeface="+mn-lt"/>
              </a:rPr>
              <a:t>historia</a:t>
            </a:r>
            <a:r>
              <a:rPr lang="en-IE" sz="1200" b="1" dirty="0">
                <a:solidFill>
                  <a:srgbClr val="044449"/>
                </a:solidFill>
                <a:latin typeface="+mn-lt"/>
              </a:rPr>
              <a:t> </a:t>
            </a:r>
            <a:r>
              <a:rPr lang="en-IE" sz="1200" b="1" dirty="0" err="1">
                <a:solidFill>
                  <a:srgbClr val="044449"/>
                </a:solidFill>
                <a:latin typeface="+mn-lt"/>
              </a:rPr>
              <a:t>completa</a:t>
            </a:r>
            <a:r>
              <a:rPr lang="en-IE" sz="1200" b="1" dirty="0" smtClean="0">
                <a:solidFill>
                  <a:srgbClr val="044449"/>
                </a:solidFill>
                <a:latin typeface="+mn-lt"/>
              </a:rPr>
              <a:t>: </a:t>
            </a:r>
            <a:r>
              <a:rPr lang="en-IE" sz="1050" dirty="0" smtClean="0">
                <a:solidFill>
                  <a:srgbClr val="0563C1"/>
                </a:solidFill>
                <a:hlinkClick r:id="rId2">
                  <a:extLst>
                    <a:ext uri="{A12FA001-AC4F-418D-AE19-62706E023703}">
                      <ahyp:hlinkClr xmlns="" xmlns:ahyp="http://schemas.microsoft.com/office/drawing/2018/hyperlinkcolor" val="tx"/>
                    </a:ext>
                  </a:extLst>
                </a:hlinkClick>
              </a:rPr>
              <a:t>102-Baked-In-Brick.pdf </a:t>
            </a:r>
            <a:r>
              <a:rPr lang="en-IE" sz="1050" dirty="0">
                <a:solidFill>
                  <a:srgbClr val="0563C1"/>
                </a:solidFill>
                <a:hlinkClick r:id="rId2">
                  <a:extLst>
                    <a:ext uri="{A12FA001-AC4F-418D-AE19-62706E023703}">
                      <ahyp:hlinkClr xmlns="" xmlns:ahyp="http://schemas.microsoft.com/office/drawing/2018/hyperlinkcolor" val="tx"/>
                    </a:ext>
                  </a:extLst>
                </a:hlinkClick>
              </a:rPr>
              <a:t>(</a:t>
            </a:r>
            <a:r>
              <a:rPr lang="en-IE" sz="1050" dirty="0" err="1">
                <a:solidFill>
                  <a:srgbClr val="0563C1"/>
                </a:solidFill>
                <a:hlinkClick r:id="rId2">
                  <a:extLst>
                    <a:ext uri="{A12FA001-AC4F-418D-AE19-62706E023703}">
                      <ahyp:hlinkClr xmlns="" xmlns:ahyp="http://schemas.microsoft.com/office/drawing/2018/hyperlinkcolor" val="tx"/>
                    </a:ext>
                  </a:extLst>
                </a:hlinkClick>
              </a:rPr>
              <a:t>foodinnovation.how</a:t>
            </a:r>
            <a:r>
              <a:rPr lang="en-IE" sz="1050" dirty="0">
                <a:solidFill>
                  <a:srgbClr val="0563C1"/>
                </a:solidFill>
                <a:hlinkClick r:id="rId2">
                  <a:extLst>
                    <a:ext uri="{A12FA001-AC4F-418D-AE19-62706E023703}">
                      <ahyp:hlinkClr xmlns="" xmlns:ahyp="http://schemas.microsoft.com/office/drawing/2018/hyperlinkcolor" val="tx"/>
                    </a:ext>
                  </a:extLst>
                </a:hlinkClick>
              </a:rPr>
              <a:t>)</a:t>
            </a:r>
            <a:endParaRPr lang="en-IE" sz="1050" dirty="0">
              <a:solidFill>
                <a:srgbClr val="0563C1"/>
              </a:solidFill>
            </a:endParaRPr>
          </a:p>
          <a:p>
            <a:endParaRPr lang="en-I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050" dirty="0">
              <a:solidFill>
                <a:srgbClr val="595959"/>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085156"/>
                </a:solidFill>
                <a:latin typeface="+mn-lt"/>
              </a:rPr>
              <a:t>My Goodness:</a:t>
            </a:r>
          </a:p>
          <a:p>
            <a:r>
              <a:rPr lang="es-ES" sz="1200" dirty="0">
                <a:solidFill>
                  <a:srgbClr val="085156"/>
                </a:solidFill>
                <a:latin typeface="+mn-lt"/>
              </a:rPr>
              <a:t>Un ejemplo de empresa de servicios alimentarios que enfoca la salud y la nutrición de forma muy </a:t>
            </a:r>
            <a:r>
              <a:rPr lang="es-ES" sz="1200" dirty="0" smtClean="0">
                <a:solidFill>
                  <a:srgbClr val="085156"/>
                </a:solidFill>
                <a:latin typeface="+mn-lt"/>
              </a:rPr>
              <a:t>innovadora</a:t>
            </a:r>
          </a:p>
          <a:p>
            <a:endParaRPr lang="es-ES" sz="1200" b="1" dirty="0">
              <a:solidFill>
                <a:srgbClr val="085156"/>
              </a:solidFill>
              <a:latin typeface="+mn-lt"/>
            </a:endParaRPr>
          </a:p>
          <a:p>
            <a:r>
              <a:rPr lang="en-IE" sz="1200" b="1" dirty="0" smtClean="0">
                <a:solidFill>
                  <a:srgbClr val="044449"/>
                </a:solidFill>
                <a:latin typeface="+mn-lt"/>
              </a:rPr>
              <a:t>Lea </a:t>
            </a:r>
            <a:r>
              <a:rPr lang="en-IE" sz="1200" b="1" dirty="0">
                <a:solidFill>
                  <a:srgbClr val="044449"/>
                </a:solidFill>
                <a:latin typeface="+mn-lt"/>
              </a:rPr>
              <a:t>la </a:t>
            </a:r>
            <a:r>
              <a:rPr lang="en-IE" sz="1200" b="1" dirty="0" err="1">
                <a:solidFill>
                  <a:srgbClr val="044449"/>
                </a:solidFill>
                <a:latin typeface="+mn-lt"/>
              </a:rPr>
              <a:t>historia</a:t>
            </a:r>
            <a:r>
              <a:rPr lang="en-IE" sz="1200" b="1" dirty="0">
                <a:solidFill>
                  <a:srgbClr val="044449"/>
                </a:solidFill>
                <a:latin typeface="+mn-lt"/>
              </a:rPr>
              <a:t> </a:t>
            </a:r>
            <a:r>
              <a:rPr lang="en-IE" sz="1200" b="1" dirty="0" err="1">
                <a:solidFill>
                  <a:srgbClr val="044449"/>
                </a:solidFill>
                <a:latin typeface="+mn-lt"/>
              </a:rPr>
              <a:t>completa</a:t>
            </a:r>
            <a:r>
              <a:rPr lang="en-IE" sz="1200" b="1" dirty="0" smtClean="0">
                <a:solidFill>
                  <a:srgbClr val="044449"/>
                </a:solidFill>
                <a:latin typeface="+mn-lt"/>
              </a:rPr>
              <a:t>: </a:t>
            </a:r>
            <a:r>
              <a:rPr lang="en-IE" sz="1050" dirty="0" smtClean="0">
                <a:hlinkClick r:id="rId3"/>
              </a:rPr>
              <a:t>41-My-Goodness.pdf </a:t>
            </a:r>
            <a:r>
              <a:rPr lang="en-IE" sz="1050" dirty="0">
                <a:hlinkClick r:id="rId3"/>
              </a:rPr>
              <a:t>(</a:t>
            </a:r>
            <a:r>
              <a:rPr lang="en-IE" sz="1050" dirty="0" err="1">
                <a:hlinkClick r:id="rId3"/>
              </a:rPr>
              <a:t>foodinnovation.how</a:t>
            </a:r>
            <a:r>
              <a:rPr lang="en-IE" sz="1050" dirty="0">
                <a:hlinkClick r:id="rId3"/>
              </a:rPr>
              <a:t>)</a:t>
            </a:r>
            <a:endParaRPr lang="en-IE" sz="10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latin typeface="+mn-lt"/>
            </a:endParaRPr>
          </a:p>
          <a:p>
            <a:endParaRPr lang="en-IE" dirty="0">
              <a:latin typeface="+mn-lt"/>
            </a:endParaRPr>
          </a:p>
          <a:p>
            <a:r>
              <a:rPr lang="en-US" sz="1200" b="1" dirty="0" err="1">
                <a:solidFill>
                  <a:srgbClr val="085156"/>
                </a:solidFill>
                <a:latin typeface="+mn-lt"/>
              </a:rPr>
              <a:t>Greenbox</a:t>
            </a:r>
            <a:r>
              <a:rPr lang="en-US" sz="1200" b="1" dirty="0">
                <a:solidFill>
                  <a:srgbClr val="085156"/>
                </a:solidFill>
                <a:latin typeface="+mn-lt"/>
              </a:rPr>
              <a:t> Food Co.</a:t>
            </a:r>
          </a:p>
          <a:p>
            <a:r>
              <a:rPr lang="es-ES" sz="1200" dirty="0">
                <a:solidFill>
                  <a:srgbClr val="085156"/>
                </a:solidFill>
                <a:latin typeface="+mn-lt"/>
              </a:rPr>
              <a:t>Un ejemplo de cómo un negocio a base de plantas pasó con éxito al enfoque fuera del </a:t>
            </a:r>
            <a:r>
              <a:rPr lang="es-ES" sz="1200" dirty="0" smtClean="0">
                <a:solidFill>
                  <a:srgbClr val="085156"/>
                </a:solidFill>
                <a:latin typeface="+mn-lt"/>
              </a:rPr>
              <a:t>local</a:t>
            </a:r>
          </a:p>
          <a:p>
            <a:r>
              <a:rPr lang="en-IE" sz="1200" b="1" dirty="0" smtClean="0">
                <a:solidFill>
                  <a:srgbClr val="044449"/>
                </a:solidFill>
                <a:latin typeface="+mn-lt"/>
              </a:rPr>
              <a:t>Lea </a:t>
            </a:r>
            <a:r>
              <a:rPr lang="en-IE" sz="1200" b="1" dirty="0">
                <a:solidFill>
                  <a:srgbClr val="044449"/>
                </a:solidFill>
                <a:latin typeface="+mn-lt"/>
              </a:rPr>
              <a:t>la </a:t>
            </a:r>
            <a:r>
              <a:rPr lang="en-IE" sz="1200" b="1" dirty="0" err="1">
                <a:solidFill>
                  <a:srgbClr val="044449"/>
                </a:solidFill>
                <a:latin typeface="+mn-lt"/>
              </a:rPr>
              <a:t>historia</a:t>
            </a:r>
            <a:r>
              <a:rPr lang="en-IE" sz="1200" b="1" dirty="0">
                <a:solidFill>
                  <a:srgbClr val="044449"/>
                </a:solidFill>
                <a:latin typeface="+mn-lt"/>
              </a:rPr>
              <a:t> </a:t>
            </a:r>
            <a:r>
              <a:rPr lang="en-IE" sz="1200" b="1" dirty="0" err="1">
                <a:solidFill>
                  <a:srgbClr val="044449"/>
                </a:solidFill>
                <a:latin typeface="+mn-lt"/>
              </a:rPr>
              <a:t>completa</a:t>
            </a:r>
            <a:r>
              <a:rPr lang="en-IE" sz="1200" b="1" dirty="0" smtClean="0">
                <a:solidFill>
                  <a:srgbClr val="044449"/>
                </a:solidFill>
                <a:latin typeface="+mn-lt"/>
              </a:rPr>
              <a:t>: </a:t>
            </a:r>
            <a:r>
              <a:rPr lang="en-IE" dirty="0" smtClean="0">
                <a:hlinkClick r:id="rId4"/>
              </a:rPr>
              <a:t>72-Greenbox-Food-Co.pdf </a:t>
            </a:r>
            <a:r>
              <a:rPr lang="en-IE" dirty="0">
                <a:hlinkClick r:id="rId4"/>
              </a:rPr>
              <a:t>(</a:t>
            </a:r>
            <a:r>
              <a:rPr lang="en-IE" dirty="0" err="1">
                <a:hlinkClick r:id="rId4"/>
              </a:rPr>
              <a:t>foodinnovation.how</a:t>
            </a:r>
            <a:r>
              <a:rPr lang="en-IE" dirty="0">
                <a:hlinkClick r:id="rId4"/>
              </a:rPr>
              <a:t>)</a:t>
            </a:r>
            <a:endParaRPr lang="en-IE" dirty="0"/>
          </a:p>
          <a:p>
            <a:endParaRPr kumimoji="0" lang="en-IE" altLang="en-US" b="0" i="0" u="none" strike="noStrike" cap="none" normalizeH="0" baseline="0" dirty="0">
              <a:ln>
                <a:noFill/>
              </a:ln>
              <a:solidFill>
                <a:srgbClr val="406F70"/>
              </a:solidFill>
              <a:effectLst/>
              <a:latin typeface="Arial" panose="020B0604020202020204" pitchFamily="34" charset="0"/>
            </a:endParaRPr>
          </a:p>
          <a:p>
            <a:endParaRPr lang="en-IE" altLang="en-US" dirty="0">
              <a:solidFill>
                <a:srgbClr val="406F70"/>
              </a:solidFill>
              <a:latin typeface="Arial" panose="020B0604020202020204" pitchFamily="34" charset="0"/>
            </a:endParaRPr>
          </a:p>
          <a:p>
            <a:endParaRPr kumimoji="0" lang="en-US" altLang="en-US" sz="1400" b="1" i="0" u="none" strike="noStrike" cap="none" normalizeH="0" baseline="0" dirty="0">
              <a:ln>
                <a:noFill/>
              </a:ln>
              <a:solidFill>
                <a:srgbClr val="085156"/>
              </a:solidFill>
              <a:effectLst/>
              <a:latin typeface="+mn-lt"/>
            </a:endParaRPr>
          </a:p>
          <a:p>
            <a:endParaRPr lang="en-US" altLang="en-US" sz="1400" b="1" dirty="0">
              <a:solidFill>
                <a:srgbClr val="085156"/>
              </a:solidFill>
              <a:latin typeface="+mn-lt"/>
            </a:endParaRPr>
          </a:p>
          <a:p>
            <a:endParaRPr kumimoji="0" lang="en-US" altLang="en-US" sz="1400" b="1" i="0" u="none" strike="noStrike" cap="none" normalizeH="0" baseline="0" dirty="0">
              <a:ln>
                <a:noFill/>
              </a:ln>
              <a:solidFill>
                <a:srgbClr val="085156"/>
              </a:solidFill>
              <a:effectLst/>
              <a:latin typeface="+mn-lt"/>
            </a:endParaRPr>
          </a:p>
          <a:p>
            <a:endParaRPr lang="en-US" altLang="en-US" sz="1400" b="1" dirty="0">
              <a:solidFill>
                <a:srgbClr val="085156"/>
              </a:solidFill>
              <a:latin typeface="+mn-lt"/>
            </a:endParaRPr>
          </a:p>
          <a:p>
            <a:endParaRPr kumimoji="0" lang="en-US" altLang="en-US" sz="1400" b="1" i="0" u="none" strike="noStrike" cap="none" normalizeH="0" baseline="0" dirty="0">
              <a:ln>
                <a:noFill/>
              </a:ln>
              <a:solidFill>
                <a:srgbClr val="085156"/>
              </a:solidFill>
              <a:effectLst/>
              <a:latin typeface="+mn-lt"/>
            </a:endParaRPr>
          </a:p>
          <a:p>
            <a:r>
              <a:rPr kumimoji="0" lang="en-US" altLang="en-US" sz="1200" b="1" i="0" u="none" strike="noStrike" cap="none" normalizeH="0" baseline="0" dirty="0">
                <a:ln>
                  <a:noFill/>
                </a:ln>
                <a:solidFill>
                  <a:srgbClr val="085156"/>
                </a:solidFill>
                <a:effectLst/>
                <a:latin typeface="+mn-lt"/>
              </a:rPr>
              <a:t>Royal Nature:</a:t>
            </a:r>
          </a:p>
          <a:p>
            <a:r>
              <a:rPr lang="es-ES" sz="1200" dirty="0">
                <a:solidFill>
                  <a:srgbClr val="085156"/>
                </a:solidFill>
                <a:latin typeface="+mn-lt"/>
              </a:rPr>
              <a:t>Este negocio de restauración inspira a la gente a comer más sano y demuestra que la digitalización es muy eficaz</a:t>
            </a:r>
            <a:r>
              <a:rPr lang="es-ES" sz="1200" dirty="0" smtClean="0">
                <a:solidFill>
                  <a:srgbClr val="085156"/>
                </a:solidFill>
                <a:latin typeface="+mn-lt"/>
              </a:rPr>
              <a:t>.</a:t>
            </a:r>
          </a:p>
          <a:p>
            <a:endParaRPr lang="es-ES" sz="1200" b="1" dirty="0">
              <a:solidFill>
                <a:srgbClr val="085156"/>
              </a:solidFill>
              <a:latin typeface="+mn-lt"/>
            </a:endParaRPr>
          </a:p>
          <a:p>
            <a:r>
              <a:rPr lang="en-IE" sz="1200" b="1" dirty="0" smtClean="0">
                <a:solidFill>
                  <a:srgbClr val="044449"/>
                </a:solidFill>
                <a:latin typeface="+mn-lt"/>
              </a:rPr>
              <a:t>Lea </a:t>
            </a:r>
            <a:r>
              <a:rPr lang="en-IE" sz="1200" b="1" dirty="0">
                <a:solidFill>
                  <a:srgbClr val="044449"/>
                </a:solidFill>
                <a:latin typeface="+mn-lt"/>
              </a:rPr>
              <a:t>la </a:t>
            </a:r>
            <a:r>
              <a:rPr lang="en-IE" sz="1200" b="1" dirty="0" err="1">
                <a:solidFill>
                  <a:srgbClr val="044449"/>
                </a:solidFill>
                <a:latin typeface="+mn-lt"/>
              </a:rPr>
              <a:t>historia</a:t>
            </a:r>
            <a:r>
              <a:rPr lang="en-IE" sz="1200" b="1" dirty="0">
                <a:solidFill>
                  <a:srgbClr val="044449"/>
                </a:solidFill>
                <a:latin typeface="+mn-lt"/>
              </a:rPr>
              <a:t> </a:t>
            </a:r>
            <a:r>
              <a:rPr lang="en-IE" sz="1200" b="1" dirty="0" err="1">
                <a:solidFill>
                  <a:srgbClr val="044449"/>
                </a:solidFill>
                <a:latin typeface="+mn-lt"/>
              </a:rPr>
              <a:t>completa</a:t>
            </a:r>
            <a:r>
              <a:rPr lang="en-IE" sz="1200" b="1" dirty="0" smtClean="0">
                <a:solidFill>
                  <a:srgbClr val="044449"/>
                </a:solidFill>
                <a:latin typeface="+mn-lt"/>
              </a:rPr>
              <a:t>: </a:t>
            </a:r>
            <a:r>
              <a:rPr lang="en-IE" dirty="0" smtClean="0">
                <a:hlinkClick r:id="rId5"/>
              </a:rPr>
              <a:t>104-Royal-Nature.pdf </a:t>
            </a:r>
            <a:r>
              <a:rPr lang="en-IE" dirty="0">
                <a:hlinkClick r:id="rId5"/>
              </a:rPr>
              <a:t>(</a:t>
            </a:r>
            <a:r>
              <a:rPr lang="en-IE" dirty="0" err="1">
                <a:hlinkClick r:id="rId5"/>
              </a:rPr>
              <a:t>foodinnovation.how</a:t>
            </a:r>
            <a:r>
              <a:rPr lang="en-IE" dirty="0">
                <a:hlinkClick r:id="rId5"/>
              </a:rPr>
              <a:t>)</a:t>
            </a:r>
            <a:r>
              <a:rPr kumimoji="0" lang="en-US" altLang="en-US" b="0" i="0" u="none" strike="noStrike" cap="none" normalizeH="0" baseline="0" dirty="0">
                <a:ln>
                  <a:noFill/>
                </a:ln>
                <a:solidFill>
                  <a:srgbClr val="406F70"/>
                </a:solidFill>
                <a:effectLst/>
                <a:latin typeface="Arial" panose="020B0604020202020204" pitchFamily="34" charset="0"/>
                <a:ea typeface="Calibri" panose="020F0502020204030204" pitchFamily="34" charset="0"/>
                <a:cs typeface="Times New Roman" panose="02020603050405020304" pitchFamily="18" charset="0"/>
              </a:rPr>
              <a:t>.</a:t>
            </a:r>
          </a:p>
          <a:p>
            <a:endParaRPr lang="en-US" dirty="0">
              <a:solidFill>
                <a:srgbClr val="406F70"/>
              </a:solidFill>
              <a:latin typeface="Arial" panose="020B0604020202020204" pitchFamily="34" charset="0"/>
              <a:cs typeface="Times New Roman" panose="02020603050405020304" pitchFamily="18" charset="0"/>
            </a:endParaRPr>
          </a:p>
          <a:p>
            <a:endParaRPr lang="en-US" dirty="0">
              <a:solidFill>
                <a:srgbClr val="406F70"/>
              </a:solidFill>
              <a:latin typeface="Arial" panose="020B0604020202020204" pitchFamily="34" charset="0"/>
              <a:cs typeface="Times New Roman" panose="02020603050405020304" pitchFamily="18" charset="0"/>
            </a:endParaRPr>
          </a:p>
          <a:p>
            <a:r>
              <a:rPr lang="en-US" sz="1200" b="1" dirty="0" err="1">
                <a:solidFill>
                  <a:srgbClr val="085156"/>
                </a:solidFill>
                <a:latin typeface="+mn-lt"/>
                <a:cs typeface="Times New Roman" panose="02020603050405020304" pitchFamily="18" charset="0"/>
              </a:rPr>
              <a:t>Kodila</a:t>
            </a:r>
            <a:r>
              <a:rPr lang="en-US" sz="1200" b="1" dirty="0">
                <a:solidFill>
                  <a:srgbClr val="085156"/>
                </a:solidFill>
                <a:latin typeface="+mn-lt"/>
                <a:cs typeface="Times New Roman" panose="02020603050405020304" pitchFamily="18" charset="0"/>
              </a:rPr>
              <a:t>- Gourmet Ham Shop:</a:t>
            </a:r>
            <a:endParaRPr lang="en-US" sz="1200" dirty="0">
              <a:solidFill>
                <a:srgbClr val="085156"/>
              </a:solidFill>
              <a:latin typeface="Arial" panose="020B0604020202020204" pitchFamily="34" charset="0"/>
              <a:cs typeface="Times New Roman" panose="02020603050405020304" pitchFamily="18" charset="0"/>
            </a:endParaRPr>
          </a:p>
          <a:p>
            <a:r>
              <a:rPr lang="es-ES" sz="1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Los jamones </a:t>
            </a:r>
            <a:r>
              <a:rPr lang="es-ES" sz="1200" dirty="0" err="1">
                <a:solidFill>
                  <a:srgbClr val="085156"/>
                </a:solidFill>
                <a:latin typeface="Calibri" panose="020F0502020204030204" pitchFamily="34" charset="0"/>
                <a:ea typeface="Calibri" panose="020F0502020204030204" pitchFamily="34" charset="0"/>
                <a:cs typeface="Times New Roman" panose="02020603050405020304" pitchFamily="18" charset="0"/>
              </a:rPr>
              <a:t>Kodila</a:t>
            </a:r>
            <a:r>
              <a:rPr lang="es-ES" sz="1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 Gourmet son un excelente ejemplo de la filosofía "menos pero mejor</a:t>
            </a:r>
            <a:r>
              <a:rPr lang="es-ES" sz="1200" dirty="0" smtClean="0">
                <a:solidFill>
                  <a:srgbClr val="085156"/>
                </a:solidFill>
                <a:latin typeface="Calibri" panose="020F0502020204030204" pitchFamily="34" charset="0"/>
                <a:ea typeface="Calibri" panose="020F0502020204030204" pitchFamily="34" charset="0"/>
                <a:cs typeface="Times New Roman" panose="02020603050405020304" pitchFamily="18" charset="0"/>
              </a:rPr>
              <a:t>".</a:t>
            </a:r>
          </a:p>
          <a:p>
            <a:endParaRPr lang="es-ES" sz="1200" b="1" dirty="0">
              <a:solidFill>
                <a:srgbClr val="085156"/>
              </a:solidFill>
              <a:latin typeface="Calibri" panose="020F0502020204030204" pitchFamily="34" charset="0"/>
              <a:cs typeface="Times New Roman" panose="02020603050405020304" pitchFamily="18" charset="0"/>
            </a:endParaRPr>
          </a:p>
          <a:p>
            <a:pPr algn="l"/>
            <a:r>
              <a:rPr lang="en-IE" sz="1200" b="1" dirty="0" smtClean="0">
                <a:solidFill>
                  <a:srgbClr val="044449"/>
                </a:solidFill>
                <a:latin typeface="+mn-lt"/>
              </a:rPr>
              <a:t>Lea </a:t>
            </a:r>
            <a:r>
              <a:rPr lang="en-IE" sz="1200" b="1" dirty="0">
                <a:solidFill>
                  <a:srgbClr val="044449"/>
                </a:solidFill>
                <a:latin typeface="+mn-lt"/>
              </a:rPr>
              <a:t>la </a:t>
            </a:r>
            <a:r>
              <a:rPr lang="en-IE" sz="1200" b="1" dirty="0" err="1">
                <a:solidFill>
                  <a:srgbClr val="044449"/>
                </a:solidFill>
                <a:latin typeface="+mn-lt"/>
              </a:rPr>
              <a:t>historia</a:t>
            </a:r>
            <a:r>
              <a:rPr lang="en-IE" sz="1200" b="1" dirty="0">
                <a:solidFill>
                  <a:srgbClr val="044449"/>
                </a:solidFill>
                <a:latin typeface="+mn-lt"/>
              </a:rPr>
              <a:t> </a:t>
            </a:r>
            <a:r>
              <a:rPr lang="en-IE" sz="1200" b="1" dirty="0" err="1">
                <a:solidFill>
                  <a:srgbClr val="044449"/>
                </a:solidFill>
                <a:latin typeface="+mn-lt"/>
              </a:rPr>
              <a:t>completa</a:t>
            </a:r>
            <a:r>
              <a:rPr lang="en-IE" sz="1200" b="1" dirty="0" smtClean="0">
                <a:solidFill>
                  <a:srgbClr val="044449"/>
                </a:solidFill>
                <a:latin typeface="+mn-lt"/>
              </a:rPr>
              <a:t>: </a:t>
            </a:r>
            <a:r>
              <a:rPr lang="en-IE" dirty="0" smtClean="0">
                <a:hlinkClick r:id="rId6"/>
              </a:rPr>
              <a:t>2</a:t>
            </a:r>
            <a:r>
              <a:rPr lang="en-IE" dirty="0">
                <a:hlinkClick r:id="rId6"/>
              </a:rPr>
              <a:t>.-Kodila.pdf (</a:t>
            </a:r>
            <a:r>
              <a:rPr lang="en-IE" dirty="0" err="1">
                <a:hlinkClick r:id="rId6"/>
              </a:rPr>
              <a:t>foodinnovation.how</a:t>
            </a:r>
            <a:r>
              <a:rPr lang="en-IE" dirty="0">
                <a:hlinkClick r:id="rId6"/>
              </a:rPr>
              <a:t>)</a:t>
            </a:r>
            <a:endParaRPr lang="en-US" dirty="0">
              <a:solidFill>
                <a:srgbClr val="406F70"/>
              </a:solidFill>
              <a:latin typeface="Arial" panose="020B0604020202020204" pitchFamily="34" charset="0"/>
              <a:cs typeface="Times New Roman" panose="02020603050405020304" pitchFamily="18" charset="0"/>
            </a:endParaRPr>
          </a:p>
        </p:txBody>
      </p:sp>
      <p:pic>
        <p:nvPicPr>
          <p:cNvPr id="6" name="Picture 5" descr="A table filled with food">
            <a:extLst>
              <a:ext uri="{FF2B5EF4-FFF2-40B4-BE49-F238E27FC236}">
                <a16:creationId xmlns="" xmlns:a16="http://schemas.microsoft.com/office/drawing/2014/main" id="{FC7B46E3-A785-4E7A-928B-03FDC176F0C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953354"/>
            <a:ext cx="6980256" cy="3666896"/>
          </a:xfrm>
          <a:prstGeom prst="rect">
            <a:avLst/>
          </a:prstGeom>
        </p:spPr>
      </p:pic>
    </p:spTree>
    <p:extLst>
      <p:ext uri="{BB962C8B-B14F-4D97-AF65-F5344CB8AC3E}">
        <p14:creationId xmlns:p14="http://schemas.microsoft.com/office/powerpoint/2010/main" val="381158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E81348FD-8A50-437C-A2F1-5057C66FF172}"/>
              </a:ext>
            </a:extLst>
          </p:cNvPr>
          <p:cNvSpPr txBox="1"/>
          <p:nvPr/>
        </p:nvSpPr>
        <p:spPr>
          <a:xfrm>
            <a:off x="612424" y="4341982"/>
            <a:ext cx="6090351" cy="5909310"/>
          </a:xfrm>
          <a:prstGeom prst="rect">
            <a:avLst/>
          </a:prstGeom>
          <a:noFill/>
        </p:spPr>
        <p:txBody>
          <a:bodyPr wrap="square" rtlCol="0">
            <a:spAutoFit/>
          </a:bodyPr>
          <a:lstStyle/>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a:t>
            </a:r>
            <a:endParaRPr lang="en-IE" dirty="0">
              <a:solidFill>
                <a:srgbClr val="323E4F"/>
              </a:solidFill>
              <a:latin typeface="Calibri" panose="020F0502020204030204" pitchFamily="34" charset="0"/>
              <a:ea typeface="Calibri" panose="020F0502020204030204" pitchFamily="34" charset="0"/>
              <a:cs typeface="Times New Roman" panose="02020603050405020304" pitchFamily="18" charset="0"/>
            </a:endParaRPr>
          </a:p>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a:t>
            </a:r>
          </a:p>
          <a:p>
            <a:r>
              <a:rPr lang="en-I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a:t>
            </a:r>
            <a:endParaRPr lang="en-IE" dirty="0"/>
          </a:p>
        </p:txBody>
      </p:sp>
      <p:sp>
        <p:nvSpPr>
          <p:cNvPr id="3" name="TextBox 2">
            <a:extLst>
              <a:ext uri="{FF2B5EF4-FFF2-40B4-BE49-F238E27FC236}">
                <a16:creationId xmlns="" xmlns:a16="http://schemas.microsoft.com/office/drawing/2014/main" id="{45B02A3F-3EE2-4743-84B2-FB0A2F40EB48}"/>
              </a:ext>
            </a:extLst>
          </p:cNvPr>
          <p:cNvSpPr txBox="1"/>
          <p:nvPr/>
        </p:nvSpPr>
        <p:spPr>
          <a:xfrm>
            <a:off x="712381" y="778540"/>
            <a:ext cx="5890438" cy="369332"/>
          </a:xfrm>
          <a:prstGeom prst="rect">
            <a:avLst/>
          </a:prstGeom>
          <a:solidFill>
            <a:srgbClr val="F5C05B"/>
          </a:solidFill>
        </p:spPr>
        <p:txBody>
          <a:bodyPr wrap="square" rtlCol="0">
            <a:spAutoFit/>
          </a:bodyPr>
          <a:lstStyle/>
          <a:p>
            <a:r>
              <a:rPr lang="en-US" b="1" dirty="0" smtClean="0">
                <a:solidFill>
                  <a:schemeClr val="bg1"/>
                </a:solidFill>
              </a:rPr>
              <a:t>MÓDULO </a:t>
            </a:r>
            <a:r>
              <a:rPr lang="en-US" b="1" dirty="0">
                <a:solidFill>
                  <a:schemeClr val="bg1"/>
                </a:solidFill>
              </a:rPr>
              <a:t>1 ACTIVIDAD DE REPASO:</a:t>
            </a:r>
            <a:endParaRPr lang="en-IE" b="1" dirty="0">
              <a:solidFill>
                <a:schemeClr val="bg1"/>
              </a:solidFill>
            </a:endParaRPr>
          </a:p>
        </p:txBody>
      </p:sp>
      <p:sp>
        <p:nvSpPr>
          <p:cNvPr id="5" name="TextBox 4">
            <a:extLst>
              <a:ext uri="{FF2B5EF4-FFF2-40B4-BE49-F238E27FC236}">
                <a16:creationId xmlns="" xmlns:a16="http://schemas.microsoft.com/office/drawing/2014/main" id="{282A5E28-ACDA-44A8-B025-59D43842D340}"/>
              </a:ext>
            </a:extLst>
          </p:cNvPr>
          <p:cNvSpPr txBox="1"/>
          <p:nvPr/>
        </p:nvSpPr>
        <p:spPr>
          <a:xfrm>
            <a:off x="712381" y="1398578"/>
            <a:ext cx="2701379" cy="369332"/>
          </a:xfrm>
          <a:prstGeom prst="rect">
            <a:avLst/>
          </a:prstGeom>
          <a:noFill/>
        </p:spPr>
        <p:txBody>
          <a:bodyPr wrap="square" rtlCol="0">
            <a:spAutoFit/>
          </a:bodyPr>
          <a:lstStyle/>
          <a:p>
            <a:r>
              <a:rPr lang="en-US" dirty="0">
                <a:solidFill>
                  <a:srgbClr val="085156"/>
                </a:solidFill>
              </a:rPr>
              <a:t>LISTA DE COMPROBACIÓN:</a:t>
            </a:r>
            <a:endParaRPr lang="en-IE" dirty="0">
              <a:solidFill>
                <a:srgbClr val="044449"/>
              </a:solidFill>
            </a:endParaRPr>
          </a:p>
        </p:txBody>
      </p:sp>
      <p:sp>
        <p:nvSpPr>
          <p:cNvPr id="10" name="Text Placeholder 3">
            <a:extLst>
              <a:ext uri="{FF2B5EF4-FFF2-40B4-BE49-F238E27FC236}">
                <a16:creationId xmlns="" xmlns:a16="http://schemas.microsoft.com/office/drawing/2014/main" id="{D582B22A-35A6-418D-A3B2-D8C7A352C938}"/>
              </a:ext>
            </a:extLst>
          </p:cNvPr>
          <p:cNvSpPr txBox="1">
            <a:spLocks/>
          </p:cNvSpPr>
          <p:nvPr/>
        </p:nvSpPr>
        <p:spPr>
          <a:xfrm>
            <a:off x="377996" y="1917848"/>
            <a:ext cx="8112065" cy="1973720"/>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42900" indent="-342900"/>
            <a:r>
              <a:rPr lang="es-ES" sz="1400" dirty="0" smtClean="0">
                <a:solidFill>
                  <a:srgbClr val="406F70"/>
                </a:solidFill>
              </a:rPr>
              <a:t>¿Está </a:t>
            </a:r>
            <a:r>
              <a:rPr lang="es-ES" sz="1400" dirty="0">
                <a:solidFill>
                  <a:srgbClr val="406F70"/>
                </a:solidFill>
              </a:rPr>
              <a:t>su negocio preparado para el futuro / FOODTURE?			⃝</a:t>
            </a:r>
          </a:p>
          <a:p>
            <a:pPr marL="342900" indent="-342900"/>
            <a:r>
              <a:rPr lang="es-ES" sz="1400" dirty="0" smtClean="0">
                <a:solidFill>
                  <a:srgbClr val="406F70"/>
                </a:solidFill>
              </a:rPr>
              <a:t>¿Sabes </a:t>
            </a:r>
            <a:r>
              <a:rPr lang="es-ES" sz="1400" dirty="0">
                <a:solidFill>
                  <a:srgbClr val="406F70"/>
                </a:solidFill>
              </a:rPr>
              <a:t>lo que quieren tus clientes?				</a:t>
            </a:r>
            <a:r>
              <a:rPr lang="es-ES" sz="1400" dirty="0" smtClean="0">
                <a:solidFill>
                  <a:srgbClr val="406F70"/>
                </a:solidFill>
              </a:rPr>
              <a:t>	⃝</a:t>
            </a:r>
            <a:endParaRPr lang="es-ES" sz="1400" dirty="0">
              <a:solidFill>
                <a:srgbClr val="406F70"/>
              </a:solidFill>
            </a:endParaRPr>
          </a:p>
          <a:p>
            <a:pPr marL="342900" indent="-342900"/>
            <a:r>
              <a:rPr lang="es-ES" sz="1400" dirty="0" smtClean="0">
                <a:solidFill>
                  <a:srgbClr val="406F70"/>
                </a:solidFill>
              </a:rPr>
              <a:t>¿Crees </a:t>
            </a:r>
            <a:r>
              <a:rPr lang="es-ES" sz="1400" dirty="0">
                <a:solidFill>
                  <a:srgbClr val="406F70"/>
                </a:solidFill>
              </a:rPr>
              <a:t>que tus clientes tienen la percepción correcta de lo que ofreces? 	⃝</a:t>
            </a:r>
          </a:p>
          <a:p>
            <a:pPr marL="342900" indent="-342900"/>
            <a:r>
              <a:rPr lang="es-ES" sz="1400" dirty="0" smtClean="0">
                <a:solidFill>
                  <a:srgbClr val="406F70"/>
                </a:solidFill>
              </a:rPr>
              <a:t>¿Has </a:t>
            </a:r>
            <a:r>
              <a:rPr lang="es-ES" sz="1400" dirty="0">
                <a:solidFill>
                  <a:srgbClr val="406F70"/>
                </a:solidFill>
              </a:rPr>
              <a:t>creado una marca para tu negocio?				⃝</a:t>
            </a:r>
          </a:p>
          <a:p>
            <a:pPr marL="342900" indent="-342900"/>
            <a:r>
              <a:rPr lang="es-ES" sz="1400" dirty="0" smtClean="0">
                <a:solidFill>
                  <a:srgbClr val="406F70"/>
                </a:solidFill>
              </a:rPr>
              <a:t>¿Estás </a:t>
            </a:r>
            <a:r>
              <a:rPr lang="es-ES" sz="1400" dirty="0">
                <a:solidFill>
                  <a:srgbClr val="406F70"/>
                </a:solidFill>
              </a:rPr>
              <a:t>dispuesto a adaptarte o pivotar según sea necesario? 		</a:t>
            </a:r>
            <a:r>
              <a:rPr lang="es-ES" sz="1400" dirty="0" smtClean="0">
                <a:solidFill>
                  <a:srgbClr val="406F70"/>
                </a:solidFill>
              </a:rPr>
              <a:t>⃝</a:t>
            </a:r>
            <a:endParaRPr lang="en-US" sz="1400" dirty="0">
              <a:solidFill>
                <a:srgbClr val="406F70"/>
              </a:solidFill>
            </a:endParaRPr>
          </a:p>
        </p:txBody>
      </p:sp>
      <p:sp>
        <p:nvSpPr>
          <p:cNvPr id="11" name="TextBox 10">
            <a:extLst>
              <a:ext uri="{FF2B5EF4-FFF2-40B4-BE49-F238E27FC236}">
                <a16:creationId xmlns="" xmlns:a16="http://schemas.microsoft.com/office/drawing/2014/main" id="{3C4C16DD-9E4F-4570-AF88-9078A49AAC41}"/>
              </a:ext>
            </a:extLst>
          </p:cNvPr>
          <p:cNvSpPr txBox="1"/>
          <p:nvPr/>
        </p:nvSpPr>
        <p:spPr>
          <a:xfrm>
            <a:off x="624598" y="3856840"/>
            <a:ext cx="6385801" cy="369332"/>
          </a:xfrm>
          <a:prstGeom prst="rect">
            <a:avLst/>
          </a:prstGeom>
          <a:noFill/>
        </p:spPr>
        <p:txBody>
          <a:bodyPr wrap="square" rtlCol="0">
            <a:spAutoFit/>
          </a:bodyPr>
          <a:lstStyle/>
          <a:p>
            <a:r>
              <a:rPr lang="es-ES" dirty="0">
                <a:solidFill>
                  <a:srgbClr val="085156"/>
                </a:solidFill>
              </a:rPr>
              <a:t>APUNTES... AUTO-REFLEXIÓN, CÓMO ESTAR MEJOR PREPARADO:</a:t>
            </a:r>
            <a:endParaRPr lang="en-IE" dirty="0">
              <a:solidFill>
                <a:srgbClr val="044449"/>
              </a:solidFill>
            </a:endParaRPr>
          </a:p>
        </p:txBody>
      </p:sp>
    </p:spTree>
    <p:extLst>
      <p:ext uri="{BB962C8B-B14F-4D97-AF65-F5344CB8AC3E}">
        <p14:creationId xmlns:p14="http://schemas.microsoft.com/office/powerpoint/2010/main" val="184088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4788974-5D6A-4F78-811A-EA4C48D0947F}"/>
              </a:ext>
            </a:extLst>
          </p:cNvPr>
          <p:cNvSpPr>
            <a:spLocks noGrp="1"/>
          </p:cNvSpPr>
          <p:nvPr>
            <p:ph type="body" sz="quarter" idx="46"/>
          </p:nvPr>
        </p:nvSpPr>
        <p:spPr>
          <a:xfrm>
            <a:off x="452392" y="740615"/>
            <a:ext cx="6474449" cy="639662"/>
          </a:xfrm>
          <a:solidFill>
            <a:srgbClr val="F5C05B"/>
          </a:solidFill>
        </p:spPr>
        <p:txBody>
          <a:bodyPr/>
          <a:lstStyle/>
          <a:p>
            <a:r>
              <a:rPr lang="es-ES" sz="2400" dirty="0">
                <a:solidFill>
                  <a:srgbClr val="085156"/>
                </a:solidFill>
                <a:latin typeface="+mn-lt"/>
              </a:rPr>
              <a:t>Otras lecturas recomendadas del </a:t>
            </a:r>
            <a:r>
              <a:rPr lang="es-ES" sz="2400" dirty="0" smtClean="0">
                <a:solidFill>
                  <a:srgbClr val="085156"/>
                </a:solidFill>
                <a:latin typeface="+mn-lt"/>
              </a:rPr>
              <a:t>Módulo </a:t>
            </a:r>
            <a:r>
              <a:rPr lang="es-ES" sz="2400" dirty="0">
                <a:solidFill>
                  <a:srgbClr val="085156"/>
                </a:solidFill>
                <a:latin typeface="+mn-lt"/>
              </a:rPr>
              <a:t>1</a:t>
            </a:r>
            <a:endParaRPr lang="en-IE" dirty="0"/>
          </a:p>
        </p:txBody>
      </p:sp>
      <p:sp>
        <p:nvSpPr>
          <p:cNvPr id="4" name="Text Placeholder 3">
            <a:extLst>
              <a:ext uri="{FF2B5EF4-FFF2-40B4-BE49-F238E27FC236}">
                <a16:creationId xmlns="" xmlns:a16="http://schemas.microsoft.com/office/drawing/2014/main" id="{1F1DBE8A-EB74-4EE8-8C8D-D0767D8E1C4C}"/>
              </a:ext>
            </a:extLst>
          </p:cNvPr>
          <p:cNvSpPr>
            <a:spLocks noGrp="1"/>
          </p:cNvSpPr>
          <p:nvPr>
            <p:ph type="body" sz="quarter" idx="47"/>
          </p:nvPr>
        </p:nvSpPr>
        <p:spPr>
          <a:xfrm>
            <a:off x="569157" y="1905075"/>
            <a:ext cx="6197403" cy="3249855"/>
          </a:xfrm>
        </p:spPr>
        <p:txBody>
          <a:bodyPr/>
          <a:lstStyle/>
          <a:p>
            <a:r>
              <a:rPr lang="en-IE" sz="1400" dirty="0">
                <a:effectLst/>
                <a:hlinkClick r:id="rId2"/>
              </a:rPr>
              <a:t>Kerry </a:t>
            </a:r>
            <a:r>
              <a:rPr lang="en-IE" sz="1400" dirty="0" err="1">
                <a:effectLst/>
                <a:hlinkClick r:id="rId2"/>
              </a:rPr>
              <a:t>ConsumerFirst</a:t>
            </a:r>
            <a:endParaRPr lang="en-IE" sz="1400" dirty="0"/>
          </a:p>
          <a:p>
            <a:endParaRPr lang="en-IE" sz="1400" dirty="0"/>
          </a:p>
          <a:p>
            <a:r>
              <a:rPr lang="en-IE" sz="1400" dirty="0">
                <a:effectLst/>
                <a:hlinkClick r:id="rId3"/>
              </a:rPr>
              <a:t>A survey by Mondelez</a:t>
            </a:r>
            <a:endParaRPr lang="en-IE" sz="1400" dirty="0">
              <a:effectLst/>
            </a:endParaRPr>
          </a:p>
          <a:p>
            <a:endParaRPr lang="en-IE" sz="1400" dirty="0"/>
          </a:p>
          <a:p>
            <a:r>
              <a:rPr lang="en-IE" sz="1400" dirty="0">
                <a:effectLst/>
                <a:hlinkClick r:id="rId4"/>
              </a:rPr>
              <a:t>Mintel, </a:t>
            </a:r>
            <a:r>
              <a:rPr lang="en-GB" sz="1400" dirty="0">
                <a:hlinkClick r:id="rId4"/>
              </a:rPr>
              <a:t>u</a:t>
            </a:r>
            <a:r>
              <a:rPr lang="en-GB" sz="1400" dirty="0">
                <a:effectLst/>
                <a:hlinkClick r:id="rId4"/>
              </a:rPr>
              <a:t>nder the “less but better” philosophy</a:t>
            </a:r>
            <a:endParaRPr lang="en-GB" sz="1400" dirty="0">
              <a:effectLst/>
            </a:endParaRPr>
          </a:p>
          <a:p>
            <a:endParaRPr lang="en-GB" sz="1400" dirty="0"/>
          </a:p>
          <a:p>
            <a:r>
              <a:rPr lang="en-GB" sz="1400" dirty="0">
                <a:hlinkClick r:id="rId5"/>
              </a:rPr>
              <a:t>The formulation and evaluation of culinary success factors (CSFs) that determine the palatability of food - </a:t>
            </a:r>
            <a:r>
              <a:rPr lang="en-GB" sz="1400" dirty="0" err="1">
                <a:hlinkClick r:id="rId5"/>
              </a:rPr>
              <a:t>Klosse</a:t>
            </a:r>
            <a:r>
              <a:rPr lang="en-GB" sz="1400" dirty="0">
                <a:hlinkClick r:id="rId5"/>
              </a:rPr>
              <a:t> - 2004 - Food Service Technology - Wiley Online Library</a:t>
            </a:r>
            <a:endParaRPr lang="en-IE" sz="1400" dirty="0"/>
          </a:p>
          <a:p>
            <a:endParaRPr lang="en-IE" sz="1400" dirty="0"/>
          </a:p>
          <a:p>
            <a:endParaRPr lang="en-IE" sz="1400" dirty="0"/>
          </a:p>
          <a:p>
            <a:r>
              <a:rPr lang="en-IE" sz="1400" dirty="0">
                <a:hlinkClick r:id="rId6"/>
              </a:rPr>
              <a:t>White-Paper-How-Our-Senses-Interact.pdf (leatherheadfood.com)</a:t>
            </a:r>
            <a:endParaRPr lang="en-IE" sz="1400" dirty="0"/>
          </a:p>
          <a:p>
            <a:endParaRPr lang="en-IE" sz="1400" dirty="0"/>
          </a:p>
          <a:p>
            <a:r>
              <a:rPr lang="en-GB" sz="1400" dirty="0">
                <a:hlinkClick r:id="rId7"/>
              </a:rPr>
              <a:t>Why We Eat: Food, Emotions &amp; Connection (stevegranthealth.com)</a:t>
            </a:r>
            <a:endParaRPr lang="en-IE" sz="1400" dirty="0"/>
          </a:p>
        </p:txBody>
      </p:sp>
      <p:pic>
        <p:nvPicPr>
          <p:cNvPr id="6" name="Picture 5" descr="Woman using laptop">
            <a:extLst>
              <a:ext uri="{FF2B5EF4-FFF2-40B4-BE49-F238E27FC236}">
                <a16:creationId xmlns="" xmlns:a16="http://schemas.microsoft.com/office/drawing/2014/main" id="{521F3816-9083-46A1-8B7E-3162D68637B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6218230"/>
            <a:ext cx="6926841" cy="3892743"/>
          </a:xfrm>
          <a:prstGeom prst="rect">
            <a:avLst/>
          </a:prstGeom>
        </p:spPr>
      </p:pic>
    </p:spTree>
    <p:extLst>
      <p:ext uri="{BB962C8B-B14F-4D97-AF65-F5344CB8AC3E}">
        <p14:creationId xmlns:p14="http://schemas.microsoft.com/office/powerpoint/2010/main" val="1643989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9772</TotalTime>
  <Words>3932</Words>
  <Application>Microsoft Office PowerPoint</Application>
  <PresentationFormat>Personalizado</PresentationFormat>
  <Paragraphs>571</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Marijo Moreno</cp:lastModifiedBy>
  <cp:revision>177</cp:revision>
  <dcterms:created xsi:type="dcterms:W3CDTF">2019-11-20T14:08:21Z</dcterms:created>
  <dcterms:modified xsi:type="dcterms:W3CDTF">2022-01-17T21:43:21Z</dcterms:modified>
</cp:coreProperties>
</file>