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419" y="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108DC-6CF7-4544-BE59-8F61CC30EF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8AAC2E-A523-42DA-A790-5300988047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298E3D-DD3D-4898-9243-CF80B4798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1749-605B-4867-9982-19D57A7BEEAE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D7B7B-53D7-4286-9BBC-887EE0DF9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F7DF9C-67A8-4EFC-AE99-3478D759B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3FB5-9CFE-4630-AA80-1A9616206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846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9AAA8-7995-468E-9E7E-62EC6C00E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815419-EAEC-48CE-9FFA-D071AD242D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1518A-1E80-4744-B86A-3DA5AE16F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1749-605B-4867-9982-19D57A7BEEAE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55C75-2FEC-49B0-AA45-EE5D35E21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87208F-F90E-4970-8143-6EB681635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3FB5-9CFE-4630-AA80-1A9616206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40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D16F61-BB06-4653-B497-4C133A8E68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624C-008B-4AB5-B817-47A06E4A04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F6E35-339C-47D5-8CF9-3B6E30D1F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1749-605B-4867-9982-19D57A7BEEAE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16AF7-BE55-4132-9BFF-88F3EB9F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B3FFD-896F-4638-B735-FC3D0A2F6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3FB5-9CFE-4630-AA80-1A9616206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403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slide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3">
            <a:extLst>
              <a:ext uri="{FF2B5EF4-FFF2-40B4-BE49-F238E27FC236}">
                <a16:creationId xmlns:a16="http://schemas.microsoft.com/office/drawing/2014/main" id="{8B26062C-1C6A-AE4D-97F4-65D7AD57F64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773179" y="652821"/>
            <a:ext cx="8775233" cy="1160989"/>
          </a:xfrm>
        </p:spPr>
        <p:txBody>
          <a:bodyPr>
            <a:normAutofit/>
          </a:bodyPr>
          <a:lstStyle>
            <a:lvl1pPr marL="0" indent="0" algn="r">
              <a:buNone/>
              <a:defRPr sz="3600">
                <a:solidFill>
                  <a:srgbClr val="406F70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1" name="Text Placeholder 25">
            <a:extLst>
              <a:ext uri="{FF2B5EF4-FFF2-40B4-BE49-F238E27FC236}">
                <a16:creationId xmlns:a16="http://schemas.microsoft.com/office/drawing/2014/main" id="{6639377E-C870-D244-AA5D-943F18E1BCA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86551" y="2503356"/>
            <a:ext cx="10968810" cy="3230383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5E5E5E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US"/>
              <a:t>Main body text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64DD6A6-EA01-4E48-87A8-C48DA0EEB555}"/>
              </a:ext>
            </a:extLst>
          </p:cNvPr>
          <p:cNvGrpSpPr/>
          <p:nvPr userDrawn="1"/>
        </p:nvGrpSpPr>
        <p:grpSpPr>
          <a:xfrm flipH="1">
            <a:off x="0" y="297350"/>
            <a:ext cx="2471218" cy="1653822"/>
            <a:chOff x="9720782" y="349811"/>
            <a:chExt cx="2471218" cy="1653822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36CFA7E-FCEF-F84F-81A4-DA1C73867561}"/>
                </a:ext>
              </a:extLst>
            </p:cNvPr>
            <p:cNvSpPr/>
            <p:nvPr userDrawn="1"/>
          </p:nvSpPr>
          <p:spPr>
            <a:xfrm flipH="1">
              <a:off x="9861132" y="349811"/>
              <a:ext cx="2330868" cy="1305474"/>
            </a:xfrm>
            <a:custGeom>
              <a:avLst/>
              <a:gdLst>
                <a:gd name="connsiteX0" fmla="*/ 975693 w 2330868"/>
                <a:gd name="connsiteY0" fmla="*/ 0 h 1305474"/>
                <a:gd name="connsiteX1" fmla="*/ 791632 w 2330868"/>
                <a:gd name="connsiteY1" fmla="*/ 0 h 1305474"/>
                <a:gd name="connsiteX2" fmla="*/ 791632 w 2330868"/>
                <a:gd name="connsiteY2" fmla="*/ 1 h 1305474"/>
                <a:gd name="connsiteX3" fmla="*/ 663361 w 2330868"/>
                <a:gd name="connsiteY3" fmla="*/ 6478 h 1305474"/>
                <a:gd name="connsiteX4" fmla="*/ 55209 w 2330868"/>
                <a:gd name="connsiteY4" fmla="*/ 213511 h 1305474"/>
                <a:gd name="connsiteX5" fmla="*/ 0 w 2330868"/>
                <a:gd name="connsiteY5" fmla="*/ 252115 h 1305474"/>
                <a:gd name="connsiteX6" fmla="*/ 0 w 2330868"/>
                <a:gd name="connsiteY6" fmla="*/ 1305473 h 1305474"/>
                <a:gd name="connsiteX7" fmla="*/ 732273 w 2330868"/>
                <a:gd name="connsiteY7" fmla="*/ 1305473 h 1305474"/>
                <a:gd name="connsiteX8" fmla="*/ 732273 w 2330868"/>
                <a:gd name="connsiteY8" fmla="*/ 1305474 h 1305474"/>
                <a:gd name="connsiteX9" fmla="*/ 916334 w 2330868"/>
                <a:gd name="connsiteY9" fmla="*/ 1305474 h 1305474"/>
                <a:gd name="connsiteX10" fmla="*/ 916334 w 2330868"/>
                <a:gd name="connsiteY10" fmla="*/ 1305473 h 1305474"/>
                <a:gd name="connsiteX11" fmla="*/ 1044605 w 2330868"/>
                <a:gd name="connsiteY11" fmla="*/ 1298996 h 1305474"/>
                <a:gd name="connsiteX12" fmla="*/ 2067649 w 2330868"/>
                <a:gd name="connsiteY12" fmla="*/ 702392 h 1305474"/>
                <a:gd name="connsiteX13" fmla="*/ 2097479 w 2330868"/>
                <a:gd name="connsiteY13" fmla="*/ 658521 h 1305474"/>
                <a:gd name="connsiteX14" fmla="*/ 2096644 w 2330868"/>
                <a:gd name="connsiteY14" fmla="*/ 658521 h 1305474"/>
                <a:gd name="connsiteX15" fmla="*/ 2133696 w 2330868"/>
                <a:gd name="connsiteY15" fmla="*/ 600945 h 1305474"/>
                <a:gd name="connsiteX16" fmla="*/ 2330376 w 2330868"/>
                <a:gd name="connsiteY16" fmla="*/ 9750 h 1305474"/>
                <a:gd name="connsiteX17" fmla="*/ 2330868 w 2330868"/>
                <a:gd name="connsiteY17" fmla="*/ 1 h 1305474"/>
                <a:gd name="connsiteX18" fmla="*/ 975693 w 2330868"/>
                <a:gd name="connsiteY18" fmla="*/ 1 h 1305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330868" h="1305474">
                  <a:moveTo>
                    <a:pt x="975693" y="0"/>
                  </a:moveTo>
                  <a:lnTo>
                    <a:pt x="791632" y="0"/>
                  </a:lnTo>
                  <a:lnTo>
                    <a:pt x="791632" y="1"/>
                  </a:lnTo>
                  <a:lnTo>
                    <a:pt x="663361" y="6478"/>
                  </a:lnTo>
                  <a:cubicBezTo>
                    <a:pt x="441861" y="28973"/>
                    <a:pt x="235261" y="101866"/>
                    <a:pt x="55209" y="213511"/>
                  </a:cubicBezTo>
                  <a:lnTo>
                    <a:pt x="0" y="252115"/>
                  </a:lnTo>
                  <a:lnTo>
                    <a:pt x="0" y="1305473"/>
                  </a:lnTo>
                  <a:lnTo>
                    <a:pt x="732273" y="1305473"/>
                  </a:lnTo>
                  <a:lnTo>
                    <a:pt x="732273" y="1305474"/>
                  </a:lnTo>
                  <a:lnTo>
                    <a:pt x="916334" y="1305474"/>
                  </a:lnTo>
                  <a:lnTo>
                    <a:pt x="916334" y="1305473"/>
                  </a:lnTo>
                  <a:lnTo>
                    <a:pt x="1044605" y="1298996"/>
                  </a:lnTo>
                  <a:cubicBezTo>
                    <a:pt x="1466509" y="1256150"/>
                    <a:pt x="1834356" y="1030449"/>
                    <a:pt x="2067649" y="702392"/>
                  </a:cubicBezTo>
                  <a:lnTo>
                    <a:pt x="2097479" y="658521"/>
                  </a:lnTo>
                  <a:lnTo>
                    <a:pt x="2096644" y="658521"/>
                  </a:lnTo>
                  <a:lnTo>
                    <a:pt x="2133696" y="600945"/>
                  </a:lnTo>
                  <a:cubicBezTo>
                    <a:pt x="2239494" y="424923"/>
                    <a:pt x="2308584" y="224328"/>
                    <a:pt x="2330376" y="9750"/>
                  </a:cubicBezTo>
                  <a:lnTo>
                    <a:pt x="2330868" y="1"/>
                  </a:lnTo>
                  <a:lnTo>
                    <a:pt x="975693" y="1"/>
                  </a:lnTo>
                  <a:close/>
                </a:path>
              </a:pathLst>
            </a:custGeom>
            <a:solidFill>
              <a:srgbClr val="406F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2D687B2-B75A-FA41-B2B6-DD2E4C7FBF31}"/>
                </a:ext>
              </a:extLst>
            </p:cNvPr>
            <p:cNvSpPr/>
            <p:nvPr userDrawn="1"/>
          </p:nvSpPr>
          <p:spPr>
            <a:xfrm flipH="1">
              <a:off x="9720782" y="1188535"/>
              <a:ext cx="1834579" cy="815098"/>
            </a:xfrm>
            <a:custGeom>
              <a:avLst/>
              <a:gdLst>
                <a:gd name="connsiteX0" fmla="*/ 5426896 w 11332213"/>
                <a:gd name="connsiteY0" fmla="*/ 0 h 5008483"/>
                <a:gd name="connsiteX1" fmla="*/ 6133050 w 11332213"/>
                <a:gd name="connsiteY1" fmla="*/ 0 h 5008483"/>
                <a:gd name="connsiteX2" fmla="*/ 6133050 w 11332213"/>
                <a:gd name="connsiteY2" fmla="*/ 3 h 5008483"/>
                <a:gd name="connsiteX3" fmla="*/ 11332213 w 11332213"/>
                <a:gd name="connsiteY3" fmla="*/ 3 h 5008483"/>
                <a:gd name="connsiteX4" fmla="*/ 11330326 w 11332213"/>
                <a:gd name="connsiteY4" fmla="*/ 37406 h 5008483"/>
                <a:gd name="connsiteX5" fmla="*/ 10575758 w 11332213"/>
                <a:gd name="connsiteY5" fmla="*/ 2305541 h 5008483"/>
                <a:gd name="connsiteX6" fmla="*/ 10433608 w 11332213"/>
                <a:gd name="connsiteY6" fmla="*/ 2526432 h 5008483"/>
                <a:gd name="connsiteX7" fmla="*/ 10436809 w 11332213"/>
                <a:gd name="connsiteY7" fmla="*/ 2526432 h 5008483"/>
                <a:gd name="connsiteX8" fmla="*/ 10322366 w 11332213"/>
                <a:gd name="connsiteY8" fmla="*/ 2694743 h 5008483"/>
                <a:gd name="connsiteX9" fmla="*/ 6397432 w 11332213"/>
                <a:gd name="connsiteY9" fmla="*/ 4983631 h 5008483"/>
                <a:gd name="connsiteX10" fmla="*/ 5905318 w 11332213"/>
                <a:gd name="connsiteY10" fmla="*/ 5008480 h 5008483"/>
                <a:gd name="connsiteX11" fmla="*/ 5905318 w 11332213"/>
                <a:gd name="connsiteY11" fmla="*/ 5008483 h 5008483"/>
                <a:gd name="connsiteX12" fmla="*/ 5199163 w 11332213"/>
                <a:gd name="connsiteY12" fmla="*/ 5008483 h 5008483"/>
                <a:gd name="connsiteX13" fmla="*/ 5199163 w 11332213"/>
                <a:gd name="connsiteY13" fmla="*/ 5008480 h 5008483"/>
                <a:gd name="connsiteX14" fmla="*/ 0 w 11332213"/>
                <a:gd name="connsiteY14" fmla="*/ 5008480 h 5008483"/>
                <a:gd name="connsiteX15" fmla="*/ 1887 w 11332213"/>
                <a:gd name="connsiteY15" fmla="*/ 4971077 h 5008483"/>
                <a:gd name="connsiteX16" fmla="*/ 815394 w 11332213"/>
                <a:gd name="connsiteY16" fmla="*/ 2607114 h 5008483"/>
                <a:gd name="connsiteX17" fmla="*/ 833803 w 11332213"/>
                <a:gd name="connsiteY17" fmla="*/ 2579140 h 5008483"/>
                <a:gd name="connsiteX18" fmla="*/ 879503 w 11332213"/>
                <a:gd name="connsiteY18" fmla="*/ 2505436 h 5008483"/>
                <a:gd name="connsiteX19" fmla="*/ 4934782 w 11332213"/>
                <a:gd name="connsiteY19" fmla="*/ 24852 h 5008483"/>
                <a:gd name="connsiteX20" fmla="*/ 5426896 w 11332213"/>
                <a:gd name="connsiteY20" fmla="*/ 3 h 5008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332213" h="5008483">
                  <a:moveTo>
                    <a:pt x="5426896" y="0"/>
                  </a:moveTo>
                  <a:lnTo>
                    <a:pt x="6133050" y="0"/>
                  </a:lnTo>
                  <a:lnTo>
                    <a:pt x="6133050" y="3"/>
                  </a:lnTo>
                  <a:lnTo>
                    <a:pt x="11332213" y="3"/>
                  </a:lnTo>
                  <a:lnTo>
                    <a:pt x="11330326" y="37406"/>
                  </a:lnTo>
                  <a:cubicBezTo>
                    <a:pt x="11246722" y="860639"/>
                    <a:pt x="10981656" y="1630227"/>
                    <a:pt x="10575758" y="2305541"/>
                  </a:cubicBezTo>
                  <a:lnTo>
                    <a:pt x="10433608" y="2526432"/>
                  </a:lnTo>
                  <a:lnTo>
                    <a:pt x="10436809" y="2526432"/>
                  </a:lnTo>
                  <a:lnTo>
                    <a:pt x="10322366" y="2694743"/>
                  </a:lnTo>
                  <a:cubicBezTo>
                    <a:pt x="9427334" y="3953341"/>
                    <a:pt x="8016078" y="4819248"/>
                    <a:pt x="6397432" y="4983631"/>
                  </a:cubicBezTo>
                  <a:lnTo>
                    <a:pt x="5905318" y="5008480"/>
                  </a:lnTo>
                  <a:lnTo>
                    <a:pt x="5905318" y="5008483"/>
                  </a:lnTo>
                  <a:lnTo>
                    <a:pt x="5199163" y="5008483"/>
                  </a:lnTo>
                  <a:lnTo>
                    <a:pt x="5199163" y="5008480"/>
                  </a:lnTo>
                  <a:lnTo>
                    <a:pt x="0" y="5008480"/>
                  </a:lnTo>
                  <a:lnTo>
                    <a:pt x="1887" y="4971077"/>
                  </a:lnTo>
                  <a:cubicBezTo>
                    <a:pt x="89472" y="4108643"/>
                    <a:pt x="376213" y="3305084"/>
                    <a:pt x="815394" y="2607114"/>
                  </a:cubicBezTo>
                  <a:lnTo>
                    <a:pt x="833803" y="2579140"/>
                  </a:lnTo>
                  <a:lnTo>
                    <a:pt x="879503" y="2505436"/>
                  </a:lnTo>
                  <a:cubicBezTo>
                    <a:pt x="1764272" y="1143487"/>
                    <a:pt x="3235203" y="197454"/>
                    <a:pt x="4934782" y="24852"/>
                  </a:cubicBezTo>
                  <a:lnTo>
                    <a:pt x="5426896" y="3"/>
                  </a:lnTo>
                  <a:close/>
                </a:path>
              </a:pathLst>
            </a:custGeom>
            <a:noFill/>
            <a:ln>
              <a:solidFill>
                <a:srgbClr val="F5C0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6711F05-2A47-B348-A827-642057F7CD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08432" y="6223371"/>
            <a:ext cx="203964" cy="26982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366D7AB-2970-494C-A6B7-4299E2BF2241}"/>
              </a:ext>
            </a:extLst>
          </p:cNvPr>
          <p:cNvSpPr txBox="1"/>
          <p:nvPr userDrawn="1"/>
        </p:nvSpPr>
        <p:spPr>
          <a:xfrm>
            <a:off x="8659333" y="6246978"/>
            <a:ext cx="2749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>
                <a:solidFill>
                  <a:srgbClr val="406F70"/>
                </a:solidFill>
              </a:rPr>
              <a:t>INNOVATION FOR THE FOOD SERVICE SECTOR</a:t>
            </a:r>
          </a:p>
        </p:txBody>
      </p:sp>
    </p:spTree>
    <p:extLst>
      <p:ext uri="{BB962C8B-B14F-4D97-AF65-F5344CB8AC3E}">
        <p14:creationId xmlns:p14="http://schemas.microsoft.com/office/powerpoint/2010/main" val="320258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6691E-90CA-4656-96AC-A5456654E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7EEB0-80A1-4537-8988-DC93073BA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30436-1AD0-47BB-9F9A-E921C925F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1749-605B-4867-9982-19D57A7BEEAE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4B882-AA01-4C5A-8821-66F495E2C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54C93-1DDF-4AEF-82AA-E61CD0DCB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3FB5-9CFE-4630-AA80-1A9616206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960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9F79E-7C2A-427B-851B-80F3690CC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3EC6C-DE75-40F2-A4BF-BCE959112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56D34-F8C6-4432-9A19-C145CCA0E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1749-605B-4867-9982-19D57A7BEEAE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84092-41EE-4809-B5B9-6D081B380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180EB-19A4-4C08-B775-EA6FD8BC8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3FB5-9CFE-4630-AA80-1A9616206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128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DA745-7AE1-46EF-8EA4-67173E10D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A0DF6-EC48-4F0E-B89B-8C48E25BD8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E53CAB-2CBD-48ED-B27D-0BD1CAEF99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9101D6-5925-45C4-BF34-AC6DECAB2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1749-605B-4867-9982-19D57A7BEEAE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4073-D8C3-4880-9674-B882FB3FF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01584-532C-47C5-8FB4-E13EC967E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3FB5-9CFE-4630-AA80-1A9616206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81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FDF37-F62E-4565-9E52-DBAE05D5B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CB2018-0823-419A-8CF0-4D12D0CCF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4293F7-A379-4212-86B1-112F3A11EA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070C36-D6CC-49C2-A7C9-B4FDBC2745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66F98B-7F8A-4F81-BFC4-3178FEA050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4E5BB7-149C-4878-8A2F-F0B5BAA10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1749-605B-4867-9982-19D57A7BEEAE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59D67A-7C8C-464E-B76E-5DD54909E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332DAD-8EE3-49EF-B01B-CA34525A0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3FB5-9CFE-4630-AA80-1A9616206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312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1E30F-AE53-41F5-9720-77CA0318C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488BF7-6100-4326-AB49-C5924F5C4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1749-605B-4867-9982-19D57A7BEEAE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757B23-AA02-4E88-8C01-74437D651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14D9FE-0A51-4EB6-BBAA-852AD317B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3FB5-9CFE-4630-AA80-1A9616206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51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3CBAD5-30F0-4A31-A59D-6DD00B5FD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1749-605B-4867-9982-19D57A7BEEAE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E63B48-642E-4AFC-8C59-A3FCDFAEE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130988-9887-4802-B4FF-3E298C66E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3FB5-9CFE-4630-AA80-1A9616206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16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F7619-A70F-45A9-96F5-6199CB8D3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7B6C6-DD5F-4730-A849-6D69B5F06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F404B1-7465-4416-99F2-CDCB51138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CA1653-EFFB-452E-A68A-A23CBB052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1749-605B-4867-9982-19D57A7BEEAE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15A623-0487-4476-9C02-DA674EFFF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31CAD-2303-41D9-AF9A-F0B4AF45C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3FB5-9CFE-4630-AA80-1A9616206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38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80E3C-A0FF-46CA-B88D-7F83FFD47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FB593D-579A-4EC7-8F8F-A8132815DF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D76010-D8ED-4440-B8D1-38DD00BA37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473350-8BDF-4514-BA21-A6DEF967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1749-605B-4867-9982-19D57A7BEEAE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BF1FC9-E0FE-4B44-A53F-E128A926B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F51926-2100-404B-9446-48823F35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3FB5-9CFE-4630-AA80-1A9616206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262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B4D869-F191-4430-9006-F4D6C9B36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B9DE2-A9E0-48E4-80A9-9EE5847D6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C50CE-0911-4F09-AF6E-08058E6B0D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E1749-605B-4867-9982-19D57A7BEEAE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E0991D-1EE8-489A-85EC-DE5F671B2F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8B47E-4F36-4552-BBE6-8A2CA020E9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E3FB5-9CFE-4630-AA80-1A9616206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69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19A2C0-B26E-4D5C-AE16-37166332696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773179" y="652822"/>
            <a:ext cx="8775233" cy="938912"/>
          </a:xfrm>
        </p:spPr>
        <p:txBody>
          <a:bodyPr/>
          <a:lstStyle/>
          <a:p>
            <a:r>
              <a:rPr lang="en-US" dirty="0"/>
              <a:t>A quick exercise…</a:t>
            </a:r>
            <a:endParaRPr lang="en-I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F3EA4E-7D13-47AC-A27B-A9447559A09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82101" y="3315559"/>
            <a:ext cx="11266311" cy="3230383"/>
          </a:xfrm>
        </p:spPr>
        <p:txBody>
          <a:bodyPr/>
          <a:lstStyle/>
          <a:p>
            <a:r>
              <a:rPr lang="en-US" b="1" dirty="0">
                <a:solidFill>
                  <a:srgbClr val="085156"/>
                </a:solidFill>
                <a:highlight>
                  <a:srgbClr val="F5C05B"/>
                </a:highlight>
              </a:rPr>
              <a:t>In your workbook: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85156"/>
                </a:solidFill>
              </a:rPr>
              <a:t>Can you list where you source the top five ingredients for your food service business?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85156"/>
                </a:solidFill>
              </a:rPr>
              <a:t>Are you using short or long supply chains?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85156"/>
                </a:solidFill>
              </a:rPr>
              <a:t>Is it possible for you to reduce your Supply chains?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85156"/>
                </a:solidFill>
              </a:rPr>
              <a:t>Which new sourcing process is available to you, or would you be willing to use?</a:t>
            </a:r>
          </a:p>
          <a:p>
            <a:endParaRPr lang="en-IE" dirty="0"/>
          </a:p>
        </p:txBody>
      </p:sp>
      <p:pic>
        <p:nvPicPr>
          <p:cNvPr id="5" name="Graphic 4" descr="Truck outline">
            <a:extLst>
              <a:ext uri="{FF2B5EF4-FFF2-40B4-BE49-F238E27FC236}">
                <a16:creationId xmlns:a16="http://schemas.microsoft.com/office/drawing/2014/main" id="{89B4CF04-9AC9-4F5F-8A03-F0CF5E4ABE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3562" y="1203029"/>
            <a:ext cx="1313542" cy="1313542"/>
          </a:xfrm>
          <a:prstGeom prst="rect">
            <a:avLst/>
          </a:prstGeom>
        </p:spPr>
      </p:pic>
      <p:pic>
        <p:nvPicPr>
          <p:cNvPr id="7" name="Graphic 6" descr="Wheelbarrow outline">
            <a:extLst>
              <a:ext uri="{FF2B5EF4-FFF2-40B4-BE49-F238E27FC236}">
                <a16:creationId xmlns:a16="http://schemas.microsoft.com/office/drawing/2014/main" id="{EDFF8282-C62C-4BEB-A729-602ADA9704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39833" y="1203029"/>
            <a:ext cx="1139372" cy="1139372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A435067B-2F8D-4163-B24F-00B779BBF10F}"/>
              </a:ext>
            </a:extLst>
          </p:cNvPr>
          <p:cNvSpPr/>
          <p:nvPr/>
        </p:nvSpPr>
        <p:spPr>
          <a:xfrm>
            <a:off x="5475111" y="1772715"/>
            <a:ext cx="733778" cy="191552"/>
          </a:xfrm>
          <a:prstGeom prst="rightArrow">
            <a:avLst/>
          </a:prstGeom>
          <a:solidFill>
            <a:srgbClr val="F5C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AC87F7-FBCF-4FB2-86F7-D934ADFF2B0A}"/>
              </a:ext>
            </a:extLst>
          </p:cNvPr>
          <p:cNvSpPr txBox="1"/>
          <p:nvPr/>
        </p:nvSpPr>
        <p:spPr>
          <a:xfrm>
            <a:off x="3334427" y="2356399"/>
            <a:ext cx="2889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131"/>
                </a:solidFill>
              </a:rPr>
              <a:t>Long Supply Chain </a:t>
            </a:r>
            <a:endParaRPr lang="en-IE" b="1" dirty="0">
              <a:solidFill>
                <a:srgbClr val="CC9131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0B0B0CEB-B7E3-4809-97AA-A1A0F06C7877}"/>
              </a:ext>
            </a:extLst>
          </p:cNvPr>
          <p:cNvSpPr/>
          <p:nvPr/>
        </p:nvSpPr>
        <p:spPr>
          <a:xfrm>
            <a:off x="5475621" y="2469116"/>
            <a:ext cx="733778" cy="191552"/>
          </a:xfrm>
          <a:prstGeom prst="rightArrow">
            <a:avLst/>
          </a:prstGeom>
          <a:solidFill>
            <a:srgbClr val="F5C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D6244C-445A-43D6-B3E9-2A276288294E}"/>
              </a:ext>
            </a:extLst>
          </p:cNvPr>
          <p:cNvSpPr txBox="1"/>
          <p:nvPr/>
        </p:nvSpPr>
        <p:spPr>
          <a:xfrm>
            <a:off x="6671733" y="2342401"/>
            <a:ext cx="2889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131"/>
                </a:solidFill>
              </a:rPr>
              <a:t>Short Supply Chain</a:t>
            </a:r>
            <a:endParaRPr lang="en-IE" b="1" dirty="0">
              <a:solidFill>
                <a:srgbClr val="CC9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051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Neill</dc:creator>
  <cp:lastModifiedBy>Catherine Neill</cp:lastModifiedBy>
  <cp:revision>1</cp:revision>
  <dcterms:created xsi:type="dcterms:W3CDTF">2021-11-18T18:01:53Z</dcterms:created>
  <dcterms:modified xsi:type="dcterms:W3CDTF">2021-11-18T18:02:10Z</dcterms:modified>
</cp:coreProperties>
</file>